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4.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15" r:id="rId4"/>
    <p:sldMasterId id="2147484137" r:id="rId5"/>
    <p:sldMasterId id="2147484162" r:id="rId6"/>
    <p:sldMasterId id="2147484186" r:id="rId7"/>
    <p:sldMasterId id="2147484207" r:id="rId8"/>
  </p:sldMasterIdLst>
  <p:notesMasterIdLst>
    <p:notesMasterId r:id="rId42"/>
  </p:notesMasterIdLst>
  <p:handoutMasterIdLst>
    <p:handoutMasterId r:id="rId43"/>
  </p:handoutMasterIdLst>
  <p:sldIdLst>
    <p:sldId id="363" r:id="rId9"/>
    <p:sldId id="256" r:id="rId10"/>
    <p:sldId id="397" r:id="rId11"/>
    <p:sldId id="391" r:id="rId12"/>
    <p:sldId id="392" r:id="rId13"/>
    <p:sldId id="387" r:id="rId14"/>
    <p:sldId id="310" r:id="rId15"/>
    <p:sldId id="318" r:id="rId16"/>
    <p:sldId id="399" r:id="rId17"/>
    <p:sldId id="319" r:id="rId18"/>
    <p:sldId id="320" r:id="rId19"/>
    <p:sldId id="390" r:id="rId20"/>
    <p:sldId id="317" r:id="rId21"/>
    <p:sldId id="395" r:id="rId22"/>
    <p:sldId id="388" r:id="rId23"/>
    <p:sldId id="394" r:id="rId24"/>
    <p:sldId id="359" r:id="rId25"/>
    <p:sldId id="389" r:id="rId26"/>
    <p:sldId id="402" r:id="rId27"/>
    <p:sldId id="369" r:id="rId28"/>
    <p:sldId id="346" r:id="rId29"/>
    <p:sldId id="358" r:id="rId30"/>
    <p:sldId id="304" r:id="rId31"/>
    <p:sldId id="328" r:id="rId32"/>
    <p:sldId id="353" r:id="rId33"/>
    <p:sldId id="301" r:id="rId34"/>
    <p:sldId id="302" r:id="rId35"/>
    <p:sldId id="357" r:id="rId36"/>
    <p:sldId id="372" r:id="rId37"/>
    <p:sldId id="396" r:id="rId38"/>
    <p:sldId id="381" r:id="rId39"/>
    <p:sldId id="400" r:id="rId40"/>
    <p:sldId id="361" r:id="rId41"/>
  </p:sldIdLst>
  <p:sldSz cx="12192000" cy="6858000"/>
  <p:notesSz cx="6888163" cy="100203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93" userDrawn="1">
          <p15:clr>
            <a:srgbClr val="A4A3A4"/>
          </p15:clr>
        </p15:guide>
        <p15:guide id="3" pos="619" userDrawn="1">
          <p15:clr>
            <a:srgbClr val="A4A3A4"/>
          </p15:clr>
        </p15:guide>
        <p15:guide id="15" orient="horz" pos="2478" userDrawn="1">
          <p15:clr>
            <a:srgbClr val="A4A3A4"/>
          </p15:clr>
        </p15:guide>
        <p15:guide id="16" orient="horz" pos="2704" userDrawn="1">
          <p15:clr>
            <a:srgbClr val="A4A3A4"/>
          </p15:clr>
        </p15:guide>
        <p15:guide id="17" orient="horz" pos="4086" userDrawn="1">
          <p15:clr>
            <a:srgbClr val="A4A3A4"/>
          </p15:clr>
        </p15:guide>
        <p15:guide id="18" orient="horz" pos="2592" userDrawn="1">
          <p15:clr>
            <a:srgbClr val="A4A3A4"/>
          </p15:clr>
        </p15:guide>
        <p15:guide id="19" pos="7423" userDrawn="1">
          <p15:clr>
            <a:srgbClr val="A4A3A4"/>
          </p15:clr>
        </p15:guide>
        <p15:guide id="20" pos="2149" userDrawn="1">
          <p15:clr>
            <a:srgbClr val="A4A3A4"/>
          </p15:clr>
        </p15:guide>
        <p15:guide id="21" pos="3909" userDrawn="1">
          <p15:clr>
            <a:srgbClr val="A4A3A4"/>
          </p15:clr>
        </p15:guide>
        <p15:guide id="22" pos="2376" userDrawn="1">
          <p15:clr>
            <a:srgbClr val="A4A3A4"/>
          </p15:clr>
        </p15:guide>
        <p15:guide id="23" pos="5667" userDrawn="1">
          <p15:clr>
            <a:srgbClr val="A4A3A4"/>
          </p15:clr>
        </p15:guide>
        <p15:guide id="24" pos="5895" userDrawn="1">
          <p15:clr>
            <a:srgbClr val="A4A3A4"/>
          </p15:clr>
        </p15:guide>
        <p15:guide id="25" pos="4135" userDrawn="1">
          <p15:clr>
            <a:srgbClr val="A4A3A4"/>
          </p15:clr>
        </p15:guide>
        <p15:guide id="26" pos="4021"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857">
          <p15:clr>
            <a:srgbClr val="A4A3A4"/>
          </p15:clr>
        </p15:guide>
        <p15:guide id="4" pos="19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Martin Rosenberg, MD" initials="MLR" lastIdx="19" clrIdx="0"/>
  <p:cmAuthor id="1" name="Arthur E. (Ned) Uber III" initials="N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F2501"/>
    <a:srgbClr val="FF0909"/>
    <a:srgbClr val="FFFFFF"/>
    <a:srgbClr val="74C713"/>
    <a:srgbClr val="00A5E2"/>
    <a:srgbClr val="E61A5D"/>
    <a:srgbClr val="FF3162"/>
    <a:srgbClr val="624963"/>
    <a:srgbClr val="D30F4B"/>
    <a:srgbClr val="0091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01" autoAdjust="0"/>
    <p:restoredTop sz="94602" autoAdjust="0"/>
  </p:normalViewPr>
  <p:slideViewPr>
    <p:cSldViewPr snapToGrid="0" snapToObjects="1" showGuides="1">
      <p:cViewPr varScale="1">
        <p:scale>
          <a:sx n="96" d="100"/>
          <a:sy n="96" d="100"/>
        </p:scale>
        <p:origin x="84" y="186"/>
      </p:cViewPr>
      <p:guideLst>
        <p:guide orient="horz" pos="1093"/>
        <p:guide pos="619"/>
        <p:guide orient="horz" pos="2478"/>
        <p:guide orient="horz" pos="2704"/>
        <p:guide orient="horz" pos="4086"/>
        <p:guide orient="horz" pos="2592"/>
        <p:guide pos="7423"/>
        <p:guide pos="2149"/>
        <p:guide pos="3909"/>
        <p:guide pos="2376"/>
        <p:guide pos="5667"/>
        <p:guide pos="5895"/>
        <p:guide pos="4135"/>
        <p:guide pos="402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46" d="100"/>
          <a:sy n="46" d="100"/>
        </p:scale>
        <p:origin x="-2676" y="-114"/>
      </p:cViewPr>
      <p:guideLst>
        <p:guide orient="horz" pos="2880"/>
        <p:guide pos="2160"/>
        <p:guide orient="horz" pos="2857"/>
        <p:guide pos="19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6/11/relationships/changesInfo" Target="changesInfos/changesInfo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d Uber" userId="03f825ed-3f8c-4865-ac63-a2f0da206126" providerId="ADAL" clId="{65269DAC-F285-4D29-A35E-F8F9A1B7B8BD}"/>
    <pc:docChg chg="addSld delSld modSld delMainMaster">
      <pc:chgData name="Ned Uber" userId="03f825ed-3f8c-4865-ac63-a2f0da206126" providerId="ADAL" clId="{65269DAC-F285-4D29-A35E-F8F9A1B7B8BD}" dt="2020-07-21T15:06:19.574" v="18" actId="2696"/>
      <pc:docMkLst>
        <pc:docMk/>
      </pc:docMkLst>
      <pc:sldChg chg="add del">
        <pc:chgData name="Ned Uber" userId="03f825ed-3f8c-4865-ac63-a2f0da206126" providerId="ADAL" clId="{65269DAC-F285-4D29-A35E-F8F9A1B7B8BD}" dt="2020-07-21T15:03:11.591" v="15"/>
        <pc:sldMkLst>
          <pc:docMk/>
          <pc:sldMk cId="1722341004" sldId="256"/>
        </pc:sldMkLst>
      </pc:sldChg>
      <pc:sldChg chg="add del">
        <pc:chgData name="Ned Uber" userId="03f825ed-3f8c-4865-ac63-a2f0da206126" providerId="ADAL" clId="{65269DAC-F285-4D29-A35E-F8F9A1B7B8BD}" dt="2020-07-21T15:03:11.591" v="15"/>
        <pc:sldMkLst>
          <pc:docMk/>
          <pc:sldMk cId="3987008947" sldId="363"/>
        </pc:sldMkLst>
      </pc:sldChg>
      <pc:sldChg chg="addSp modSp add del">
        <pc:chgData name="Ned Uber" userId="03f825ed-3f8c-4865-ac63-a2f0da206126" providerId="ADAL" clId="{65269DAC-F285-4D29-A35E-F8F9A1B7B8BD}" dt="2020-07-21T15:06:19.574" v="18" actId="2696"/>
        <pc:sldMkLst>
          <pc:docMk/>
          <pc:sldMk cId="2737875424" sldId="403"/>
        </pc:sldMkLst>
        <pc:picChg chg="add mod">
          <ac:chgData name="Ned Uber" userId="03f825ed-3f8c-4865-ac63-a2f0da206126" providerId="ADAL" clId="{65269DAC-F285-4D29-A35E-F8F9A1B7B8BD}" dt="2020-07-21T15:05:34.130" v="17"/>
          <ac:picMkLst>
            <pc:docMk/>
            <pc:sldMk cId="2737875424" sldId="403"/>
            <ac:picMk id="7" creationId="{372C3517-492F-4472-97F1-3036A907DB3F}"/>
          </ac:picMkLst>
        </pc:picChg>
      </pc:sldChg>
      <pc:sldMasterChg chg="delSldLayout">
        <pc:chgData name="Ned Uber" userId="03f825ed-3f8c-4865-ac63-a2f0da206126" providerId="ADAL" clId="{65269DAC-F285-4D29-A35E-F8F9A1B7B8BD}" dt="2020-07-21T15:02:50.263" v="1" actId="2696"/>
        <pc:sldMasterMkLst>
          <pc:docMk/>
          <pc:sldMasterMk cId="1269562786" sldId="2147484115"/>
        </pc:sldMasterMkLst>
        <pc:sldLayoutChg chg="del">
          <pc:chgData name="Ned Uber" userId="03f825ed-3f8c-4865-ac63-a2f0da206126" providerId="ADAL" clId="{65269DAC-F285-4D29-A35E-F8F9A1B7B8BD}" dt="2020-07-21T15:02:50.263" v="1" actId="2696"/>
          <pc:sldLayoutMkLst>
            <pc:docMk/>
            <pc:sldMasterMk cId="1269562786" sldId="2147484115"/>
            <pc:sldLayoutMk cId="2532197867" sldId="2147484160"/>
          </pc:sldLayoutMkLst>
        </pc:sldLayoutChg>
      </pc:sldMasterChg>
      <pc:sldMasterChg chg="del delSldLayout">
        <pc:chgData name="Ned Uber" userId="03f825ed-3f8c-4865-ac63-a2f0da206126" providerId="ADAL" clId="{65269DAC-F285-4D29-A35E-F8F9A1B7B8BD}" dt="2020-07-21T15:02:50.418" v="12" actId="2696"/>
        <pc:sldMasterMkLst>
          <pc:docMk/>
          <pc:sldMasterMk cId="4225680023" sldId="2147484186"/>
        </pc:sldMasterMkLst>
        <pc:sldLayoutChg chg="del">
          <pc:chgData name="Ned Uber" userId="03f825ed-3f8c-4865-ac63-a2f0da206126" providerId="ADAL" clId="{65269DAC-F285-4D29-A35E-F8F9A1B7B8BD}" dt="2020-07-21T15:02:50.406" v="3" actId="2696"/>
          <pc:sldLayoutMkLst>
            <pc:docMk/>
            <pc:sldMasterMk cId="4225680023" sldId="2147484186"/>
            <pc:sldLayoutMk cId="3750236094" sldId="2147484187"/>
          </pc:sldLayoutMkLst>
        </pc:sldLayoutChg>
        <pc:sldLayoutChg chg="del">
          <pc:chgData name="Ned Uber" userId="03f825ed-3f8c-4865-ac63-a2f0da206126" providerId="ADAL" clId="{65269DAC-F285-4D29-A35E-F8F9A1B7B8BD}" dt="2020-07-21T15:02:50.407" v="4" actId="2696"/>
          <pc:sldLayoutMkLst>
            <pc:docMk/>
            <pc:sldMasterMk cId="4225680023" sldId="2147484186"/>
            <pc:sldLayoutMk cId="277117555" sldId="2147484188"/>
          </pc:sldLayoutMkLst>
        </pc:sldLayoutChg>
        <pc:sldLayoutChg chg="del">
          <pc:chgData name="Ned Uber" userId="03f825ed-3f8c-4865-ac63-a2f0da206126" providerId="ADAL" clId="{65269DAC-F285-4D29-A35E-F8F9A1B7B8BD}" dt="2020-07-21T15:02:50.409" v="5" actId="2696"/>
          <pc:sldLayoutMkLst>
            <pc:docMk/>
            <pc:sldMasterMk cId="4225680023" sldId="2147484186"/>
            <pc:sldLayoutMk cId="768964810" sldId="2147484189"/>
          </pc:sldLayoutMkLst>
        </pc:sldLayoutChg>
        <pc:sldLayoutChg chg="del">
          <pc:chgData name="Ned Uber" userId="03f825ed-3f8c-4865-ac63-a2f0da206126" providerId="ADAL" clId="{65269DAC-F285-4D29-A35E-F8F9A1B7B8BD}" dt="2020-07-21T15:02:50.410" v="6" actId="2696"/>
          <pc:sldLayoutMkLst>
            <pc:docMk/>
            <pc:sldMasterMk cId="4225680023" sldId="2147484186"/>
            <pc:sldLayoutMk cId="753530907" sldId="2147484190"/>
          </pc:sldLayoutMkLst>
        </pc:sldLayoutChg>
        <pc:sldLayoutChg chg="del">
          <pc:chgData name="Ned Uber" userId="03f825ed-3f8c-4865-ac63-a2f0da206126" providerId="ADAL" clId="{65269DAC-F285-4D29-A35E-F8F9A1B7B8BD}" dt="2020-07-21T15:02:50.411" v="7" actId="2696"/>
          <pc:sldLayoutMkLst>
            <pc:docMk/>
            <pc:sldMasterMk cId="4225680023" sldId="2147484186"/>
            <pc:sldLayoutMk cId="1145873631" sldId="2147484191"/>
          </pc:sldLayoutMkLst>
        </pc:sldLayoutChg>
        <pc:sldLayoutChg chg="del">
          <pc:chgData name="Ned Uber" userId="03f825ed-3f8c-4865-ac63-a2f0da206126" providerId="ADAL" clId="{65269DAC-F285-4D29-A35E-F8F9A1B7B8BD}" dt="2020-07-21T15:02:50.413" v="8" actId="2696"/>
          <pc:sldLayoutMkLst>
            <pc:docMk/>
            <pc:sldMasterMk cId="4225680023" sldId="2147484186"/>
            <pc:sldLayoutMk cId="2634113177" sldId="2147484192"/>
          </pc:sldLayoutMkLst>
        </pc:sldLayoutChg>
        <pc:sldLayoutChg chg="del">
          <pc:chgData name="Ned Uber" userId="03f825ed-3f8c-4865-ac63-a2f0da206126" providerId="ADAL" clId="{65269DAC-F285-4D29-A35E-F8F9A1B7B8BD}" dt="2020-07-21T15:02:50.414" v="9" actId="2696"/>
          <pc:sldLayoutMkLst>
            <pc:docMk/>
            <pc:sldMasterMk cId="4225680023" sldId="2147484186"/>
            <pc:sldLayoutMk cId="3667172467" sldId="2147484193"/>
          </pc:sldLayoutMkLst>
        </pc:sldLayoutChg>
        <pc:sldLayoutChg chg="del">
          <pc:chgData name="Ned Uber" userId="03f825ed-3f8c-4865-ac63-a2f0da206126" providerId="ADAL" clId="{65269DAC-F285-4D29-A35E-F8F9A1B7B8BD}" dt="2020-07-21T15:02:50.415" v="10" actId="2696"/>
          <pc:sldLayoutMkLst>
            <pc:docMk/>
            <pc:sldMasterMk cId="4225680023" sldId="2147484186"/>
            <pc:sldLayoutMk cId="1737062643" sldId="2147484194"/>
          </pc:sldLayoutMkLst>
        </pc:sldLayoutChg>
        <pc:sldLayoutChg chg="del">
          <pc:chgData name="Ned Uber" userId="03f825ed-3f8c-4865-ac63-a2f0da206126" providerId="ADAL" clId="{65269DAC-F285-4D29-A35E-F8F9A1B7B8BD}" dt="2020-07-21T15:02:50.416" v="11" actId="2696"/>
          <pc:sldLayoutMkLst>
            <pc:docMk/>
            <pc:sldMasterMk cId="4225680023" sldId="2147484186"/>
            <pc:sldLayoutMk cId="701679939" sldId="2147484195"/>
          </pc:sldLayoutMkLst>
        </pc:sldLayoutChg>
      </pc:sldMaster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Header Placeholder 1"/>
          <p:cNvSpPr>
            <a:spLocks noGrp="1"/>
          </p:cNvSpPr>
          <p:nvPr>
            <p:ph type="hdr" sz="quarter"/>
          </p:nvPr>
        </p:nvSpPr>
        <p:spPr bwMode="gray">
          <a:xfrm>
            <a:off x="182216" y="176715"/>
            <a:ext cx="5983605" cy="178569"/>
          </a:xfrm>
          <a:prstGeom prst="rect">
            <a:avLst/>
          </a:prstGeom>
        </p:spPr>
        <p:txBody>
          <a:bodyPr vert="horz" lIns="0" tIns="0" rIns="0" bIns="0" rtlCol="0"/>
          <a:lstStyle>
            <a:lvl1pPr algn="l">
              <a:defRPr sz="700"/>
            </a:lvl1pPr>
            <a:lvl2pPr marL="4563" indent="0">
              <a:defRPr sz="700"/>
            </a:lvl2pPr>
            <a:lvl3pPr marL="0" indent="0">
              <a:defRPr sz="700"/>
            </a:lvl3pPr>
            <a:lvl4pPr marL="4563" indent="0">
              <a:defRPr sz="700"/>
            </a:lvl4pPr>
            <a:lvl5pPr marL="0" indent="0">
              <a:defRPr sz="700"/>
            </a:lvl5pPr>
            <a:lvl6pPr marL="4563" indent="0">
              <a:defRPr sz="700"/>
            </a:lvl6pPr>
            <a:lvl7pPr marL="0" indent="0">
              <a:defRPr sz="700"/>
            </a:lvl7pPr>
            <a:lvl8pPr marL="4563" indent="0">
              <a:defRPr sz="700"/>
            </a:lvl8pPr>
            <a:lvl9pPr marL="0" indent="0">
              <a:defRPr sz="700"/>
            </a:lvl9pPr>
          </a:lstStyle>
          <a:p>
            <a:endParaRPr lang="en-US" dirty="0"/>
          </a:p>
        </p:txBody>
      </p:sp>
      <p:sp>
        <p:nvSpPr>
          <p:cNvPr id="12" name="Date Placeholder 2"/>
          <p:cNvSpPr>
            <a:spLocks noGrp="1"/>
          </p:cNvSpPr>
          <p:nvPr>
            <p:ph type="dt" sz="quarter" idx="1"/>
          </p:nvPr>
        </p:nvSpPr>
        <p:spPr bwMode="gray">
          <a:xfrm>
            <a:off x="6216864" y="10247862"/>
            <a:ext cx="492259" cy="178569"/>
          </a:xfrm>
          <a:prstGeom prst="rect">
            <a:avLst/>
          </a:prstGeom>
        </p:spPr>
        <p:txBody>
          <a:bodyPr vert="horz" lIns="0" tIns="0" rIns="0" bIns="0" rtlCol="0" anchor="b"/>
          <a:lstStyle>
            <a:lvl1pPr algn="l">
              <a:defRPr sz="700">
                <a:noFill/>
              </a:defRPr>
            </a:lvl1pPr>
            <a:lvl2pPr marL="0" indent="0">
              <a:defRPr sz="700">
                <a:noFill/>
              </a:defRPr>
            </a:lvl2pPr>
            <a:lvl3pPr marL="0" indent="0" algn="l">
              <a:defRPr sz="700">
                <a:noFill/>
              </a:defRPr>
            </a:lvl3pPr>
            <a:lvl4pPr marL="0" indent="0">
              <a:defRPr sz="700">
                <a:noFill/>
              </a:defRPr>
            </a:lvl4pPr>
            <a:lvl5pPr marL="0" indent="0">
              <a:defRPr sz="700">
                <a:noFill/>
              </a:defRPr>
            </a:lvl5pPr>
            <a:lvl6pPr marL="0" indent="0">
              <a:defRPr sz="700">
                <a:noFill/>
              </a:defRPr>
            </a:lvl6pPr>
            <a:lvl7pPr marL="0" indent="0">
              <a:defRPr sz="700">
                <a:noFill/>
              </a:defRPr>
            </a:lvl7pPr>
            <a:lvl8pPr marL="0" indent="0">
              <a:defRPr sz="700">
                <a:noFill/>
              </a:defRPr>
            </a:lvl8pPr>
            <a:lvl9pPr marL="0" indent="0">
              <a:defRPr sz="700">
                <a:noFill/>
              </a:defRPr>
            </a:lvl9pPr>
          </a:lstStyle>
          <a:p>
            <a:fld id="{D4C110CA-FC68-43DA-BD62-0A387A11A067}" type="datetimeFigureOut">
              <a:rPr lang="en-US" smtClean="0"/>
              <a:pPr/>
              <a:t>1/10/2025</a:t>
            </a:fld>
            <a:endParaRPr lang="en-US" dirty="0"/>
          </a:p>
        </p:txBody>
      </p:sp>
      <p:sp>
        <p:nvSpPr>
          <p:cNvPr id="13" name="Footer Placeholder 3"/>
          <p:cNvSpPr>
            <a:spLocks noGrp="1"/>
          </p:cNvSpPr>
          <p:nvPr>
            <p:ph type="ftr" sz="quarter" idx="2"/>
          </p:nvPr>
        </p:nvSpPr>
        <p:spPr bwMode="gray">
          <a:xfrm>
            <a:off x="494926" y="10247862"/>
            <a:ext cx="5567925" cy="178569"/>
          </a:xfrm>
          <a:prstGeom prst="rect">
            <a:avLst/>
          </a:prstGeom>
        </p:spPr>
        <p:txBody>
          <a:bodyPr vert="horz" lIns="0" tIns="0" rIns="0" bIns="0" rtlCol="0" anchor="b"/>
          <a:lstStyle>
            <a:lvl1pPr algn="l">
              <a:defRPr sz="700"/>
            </a:lvl1pPr>
            <a:lvl2pPr marL="4563" indent="0">
              <a:defRPr sz="700">
                <a:solidFill>
                  <a:schemeClr val="tx1"/>
                </a:solidFill>
              </a:defRPr>
            </a:lvl2pPr>
            <a:lvl3pPr marL="0" indent="0">
              <a:defRPr sz="700"/>
            </a:lvl3pPr>
            <a:lvl4pPr marL="4563" indent="0">
              <a:defRPr sz="700"/>
            </a:lvl4pPr>
            <a:lvl5pPr marL="0" indent="0">
              <a:defRPr sz="700"/>
            </a:lvl5pPr>
            <a:lvl6pPr marL="4563" indent="0">
              <a:defRPr sz="700"/>
            </a:lvl6pPr>
            <a:lvl7pPr marL="0" indent="0">
              <a:defRPr sz="700"/>
            </a:lvl7pPr>
            <a:lvl8pPr marL="4563" indent="0">
              <a:defRPr sz="700"/>
            </a:lvl8pPr>
            <a:lvl9pPr marL="0" indent="0">
              <a:defRPr sz="700"/>
            </a:lvl9pPr>
          </a:lstStyle>
          <a:p>
            <a:endParaRPr lang="en-US" dirty="0"/>
          </a:p>
        </p:txBody>
      </p:sp>
      <p:sp>
        <p:nvSpPr>
          <p:cNvPr id="14" name="Slide Number Placeholder 4"/>
          <p:cNvSpPr>
            <a:spLocks noGrp="1"/>
          </p:cNvSpPr>
          <p:nvPr>
            <p:ph type="sldNum" sz="quarter" idx="3"/>
          </p:nvPr>
        </p:nvSpPr>
        <p:spPr bwMode="gray">
          <a:xfrm>
            <a:off x="175703" y="10247862"/>
            <a:ext cx="190528" cy="178569"/>
          </a:xfrm>
          <a:prstGeom prst="rect">
            <a:avLst/>
          </a:prstGeom>
        </p:spPr>
        <p:txBody>
          <a:bodyPr vert="horz" lIns="0" tIns="0" rIns="0" bIns="0" rtlCol="0" anchor="b"/>
          <a:lstStyle>
            <a:lvl1pPr algn="r">
              <a:defRPr sz="700"/>
            </a:lvl1pPr>
            <a:lvl2pPr marL="0" indent="0">
              <a:defRPr sz="700"/>
            </a:lvl2pPr>
            <a:lvl3pPr marL="0" indent="0">
              <a:defRPr sz="700"/>
            </a:lvl3pPr>
            <a:lvl4pPr marL="0" indent="0">
              <a:defRPr sz="700"/>
            </a:lvl4pPr>
            <a:lvl5pPr marL="0" indent="0">
              <a:defRPr sz="700"/>
            </a:lvl5pPr>
            <a:lvl6pPr marL="0" indent="0">
              <a:defRPr sz="700"/>
            </a:lvl6pPr>
            <a:lvl7pPr marL="0" indent="0">
              <a:defRPr sz="700"/>
            </a:lvl7pPr>
            <a:lvl8pPr marL="0" indent="0">
              <a:defRPr sz="700"/>
            </a:lvl8pPr>
            <a:lvl9pPr marL="0" indent="0">
              <a:defRPr sz="700"/>
            </a:lvl9pPr>
          </a:lstStyle>
          <a:p>
            <a:fld id="{32F3CE37-8989-471A-BC57-D3CAAD03839D}" type="slidenum">
              <a:rPr lang="en-US" smtClean="0"/>
              <a:pPr/>
              <a:t>‹#›</a:t>
            </a:fld>
            <a:endParaRPr lang="en-US" dirty="0"/>
          </a:p>
        </p:txBody>
      </p:sp>
      <p:pic>
        <p:nvPicPr>
          <p:cNvPr id="15"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6344694" y="198300"/>
            <a:ext cx="364430" cy="39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593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wmf"/><Relationship Id="rId1" Type="http://schemas.openxmlformats.org/officeDocument/2006/relationships/theme" Target="../theme/theme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bwMode="gray">
          <a:xfrm>
            <a:off x="153988" y="617538"/>
            <a:ext cx="3292475" cy="1852612"/>
          </a:xfrm>
          <a:prstGeom prst="rect">
            <a:avLst/>
          </a:prstGeom>
          <a:noFill/>
          <a:ln w="12700">
            <a:solidFill>
              <a:schemeClr val="bg1">
                <a:lumMod val="75000"/>
              </a:schemeClr>
            </a:solidFill>
          </a:ln>
        </p:spPr>
        <p:txBody>
          <a:bodyPr vert="horz" lIns="87598" tIns="43799" rIns="87598" bIns="43799" rtlCol="0" anchor="ctr"/>
          <a:lstStyle/>
          <a:p>
            <a:endParaRPr lang="en-US" dirty="0"/>
          </a:p>
        </p:txBody>
      </p:sp>
      <p:sp>
        <p:nvSpPr>
          <p:cNvPr id="5" name="Notes Placeholder 4"/>
          <p:cNvSpPr>
            <a:spLocks noGrp="1"/>
          </p:cNvSpPr>
          <p:nvPr>
            <p:ph type="body" sz="quarter" idx="3"/>
          </p:nvPr>
        </p:nvSpPr>
        <p:spPr bwMode="gray">
          <a:xfrm>
            <a:off x="192788" y="2938490"/>
            <a:ext cx="6506513" cy="646503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Header Placeholder 1"/>
          <p:cNvSpPr>
            <a:spLocks noGrp="1"/>
          </p:cNvSpPr>
          <p:nvPr>
            <p:ph type="hdr" sz="quarter"/>
          </p:nvPr>
        </p:nvSpPr>
        <p:spPr bwMode="gray">
          <a:xfrm>
            <a:off x="199933" y="183269"/>
            <a:ext cx="5900408" cy="185193"/>
          </a:xfrm>
          <a:prstGeom prst="rect">
            <a:avLst/>
          </a:prstGeom>
        </p:spPr>
        <p:txBody>
          <a:bodyPr vert="horz" lIns="0" tIns="0" rIns="0" bIns="0" rtlCol="0"/>
          <a:lstStyle>
            <a:lvl1pPr algn="l">
              <a:defRPr sz="700"/>
            </a:lvl1pPr>
            <a:lvl2pPr marL="4563" indent="0">
              <a:defRPr sz="700"/>
            </a:lvl2pPr>
            <a:lvl3pPr marL="0" indent="0">
              <a:defRPr sz="700"/>
            </a:lvl3pPr>
            <a:lvl4pPr marL="4563" indent="0">
              <a:defRPr sz="700"/>
            </a:lvl4pPr>
            <a:lvl5pPr marL="0" indent="0">
              <a:defRPr sz="700"/>
            </a:lvl5pPr>
            <a:lvl6pPr marL="4563" indent="0">
              <a:defRPr sz="700"/>
            </a:lvl6pPr>
            <a:lvl7pPr marL="0" indent="0">
              <a:defRPr sz="700"/>
            </a:lvl7pPr>
            <a:lvl8pPr marL="4563" indent="0">
              <a:defRPr sz="700"/>
            </a:lvl8pPr>
            <a:lvl9pPr marL="0" indent="0">
              <a:defRPr sz="700"/>
            </a:lvl9pPr>
          </a:lstStyle>
          <a:p>
            <a:endParaRPr lang="en-US" dirty="0"/>
          </a:p>
        </p:txBody>
      </p:sp>
      <p:sp>
        <p:nvSpPr>
          <p:cNvPr id="14" name="Date Placeholder 2"/>
          <p:cNvSpPr>
            <a:spLocks noGrp="1"/>
          </p:cNvSpPr>
          <p:nvPr>
            <p:ph type="dt" sz="quarter" idx="1"/>
          </p:nvPr>
        </p:nvSpPr>
        <p:spPr bwMode="gray">
          <a:xfrm>
            <a:off x="6157508" y="9658526"/>
            <a:ext cx="540250" cy="185193"/>
          </a:xfrm>
          <a:prstGeom prst="rect">
            <a:avLst/>
          </a:prstGeom>
        </p:spPr>
        <p:txBody>
          <a:bodyPr vert="horz" lIns="0" tIns="0" rIns="0" bIns="0" rtlCol="0" anchor="b"/>
          <a:lstStyle>
            <a:lvl1pPr algn="l">
              <a:defRPr sz="700">
                <a:noFill/>
              </a:defRPr>
            </a:lvl1pPr>
            <a:lvl2pPr marL="0" indent="0">
              <a:defRPr sz="700">
                <a:noFill/>
              </a:defRPr>
            </a:lvl2pPr>
            <a:lvl3pPr marL="0" indent="0" algn="l">
              <a:defRPr sz="700">
                <a:noFill/>
              </a:defRPr>
            </a:lvl3pPr>
            <a:lvl4pPr marL="0" indent="0">
              <a:defRPr sz="700">
                <a:noFill/>
              </a:defRPr>
            </a:lvl4pPr>
            <a:lvl5pPr marL="0" indent="0">
              <a:defRPr sz="700">
                <a:noFill/>
              </a:defRPr>
            </a:lvl5pPr>
            <a:lvl6pPr marL="0" indent="0">
              <a:defRPr sz="700">
                <a:noFill/>
              </a:defRPr>
            </a:lvl6pPr>
            <a:lvl7pPr marL="0" indent="0">
              <a:defRPr sz="700">
                <a:noFill/>
              </a:defRPr>
            </a:lvl7pPr>
            <a:lvl8pPr marL="0" indent="0">
              <a:defRPr sz="700">
                <a:noFill/>
              </a:defRPr>
            </a:lvl8pPr>
            <a:lvl9pPr marL="0" indent="0">
              <a:defRPr sz="700">
                <a:noFill/>
              </a:defRPr>
            </a:lvl9pPr>
          </a:lstStyle>
          <a:p>
            <a:fld id="{D4C110CA-FC68-43DA-BD62-0A387A11A067}" type="datetimeFigureOut">
              <a:rPr lang="en-US" smtClean="0"/>
              <a:pPr/>
              <a:t>1/10/2025</a:t>
            </a:fld>
            <a:endParaRPr lang="en-US" dirty="0"/>
          </a:p>
        </p:txBody>
      </p:sp>
      <p:sp>
        <p:nvSpPr>
          <p:cNvPr id="15" name="Footer Placeholder 3"/>
          <p:cNvSpPr>
            <a:spLocks noGrp="1"/>
          </p:cNvSpPr>
          <p:nvPr>
            <p:ph type="ftr" sz="quarter" idx="4"/>
          </p:nvPr>
        </p:nvSpPr>
        <p:spPr bwMode="gray">
          <a:xfrm>
            <a:off x="547782" y="9658526"/>
            <a:ext cx="5465661" cy="185193"/>
          </a:xfrm>
          <a:prstGeom prst="rect">
            <a:avLst/>
          </a:prstGeom>
        </p:spPr>
        <p:txBody>
          <a:bodyPr vert="horz" lIns="0" tIns="0" rIns="0" bIns="0" rtlCol="0" anchor="b"/>
          <a:lstStyle>
            <a:lvl1pPr algn="l">
              <a:defRPr sz="700"/>
            </a:lvl1pPr>
            <a:lvl2pPr marL="4563" indent="0">
              <a:defRPr sz="700">
                <a:solidFill>
                  <a:schemeClr val="tx1"/>
                </a:solidFill>
              </a:defRPr>
            </a:lvl2pPr>
            <a:lvl3pPr marL="0" indent="0">
              <a:defRPr sz="700"/>
            </a:lvl3pPr>
            <a:lvl4pPr marL="4563" indent="0">
              <a:defRPr sz="700"/>
            </a:lvl4pPr>
            <a:lvl5pPr marL="0" indent="0">
              <a:defRPr sz="700"/>
            </a:lvl5pPr>
            <a:lvl6pPr marL="4563" indent="0">
              <a:defRPr sz="700"/>
            </a:lvl6pPr>
            <a:lvl7pPr marL="0" indent="0">
              <a:defRPr sz="700"/>
            </a:lvl7pPr>
            <a:lvl8pPr marL="4563" indent="0">
              <a:defRPr sz="700"/>
            </a:lvl8pPr>
            <a:lvl9pPr marL="0" indent="0">
              <a:defRPr sz="700"/>
            </a:lvl9pPr>
          </a:lstStyle>
          <a:p>
            <a:endParaRPr lang="en-US" dirty="0"/>
          </a:p>
        </p:txBody>
      </p:sp>
      <p:sp>
        <p:nvSpPr>
          <p:cNvPr id="16" name="Slide Number Placeholder 4"/>
          <p:cNvSpPr>
            <a:spLocks noGrp="1"/>
          </p:cNvSpPr>
          <p:nvPr>
            <p:ph type="sldNum" sz="quarter" idx="5"/>
          </p:nvPr>
        </p:nvSpPr>
        <p:spPr bwMode="gray">
          <a:xfrm>
            <a:off x="192834" y="9658526"/>
            <a:ext cx="208896" cy="185193"/>
          </a:xfrm>
          <a:prstGeom prst="rect">
            <a:avLst/>
          </a:prstGeom>
        </p:spPr>
        <p:txBody>
          <a:bodyPr vert="horz" lIns="0" tIns="0" rIns="0" bIns="0" rtlCol="0" anchor="b"/>
          <a:lstStyle>
            <a:lvl1pPr algn="r">
              <a:defRPr sz="700"/>
            </a:lvl1pPr>
            <a:lvl2pPr marL="0" indent="0">
              <a:defRPr sz="700"/>
            </a:lvl2pPr>
            <a:lvl3pPr marL="0" indent="0">
              <a:defRPr sz="700"/>
            </a:lvl3pPr>
            <a:lvl4pPr marL="0" indent="0">
              <a:defRPr sz="700"/>
            </a:lvl4pPr>
            <a:lvl5pPr marL="0" indent="0">
              <a:defRPr sz="700"/>
            </a:lvl5pPr>
            <a:lvl6pPr marL="0" indent="0">
              <a:defRPr sz="700"/>
            </a:lvl6pPr>
            <a:lvl7pPr marL="0" indent="0">
              <a:defRPr sz="700"/>
            </a:lvl7pPr>
            <a:lvl8pPr marL="0" indent="0">
              <a:defRPr sz="700"/>
            </a:lvl8pPr>
            <a:lvl9pPr marL="0" indent="0">
              <a:defRPr sz="700"/>
            </a:lvl9pPr>
          </a:lstStyle>
          <a:p>
            <a:fld id="{32F3CE37-8989-471A-BC57-D3CAAD03839D}" type="slidenum">
              <a:rPr lang="en-US" smtClean="0"/>
              <a:pPr/>
              <a:t>‹#›</a:t>
            </a:fld>
            <a:endParaRPr lang="en-US" dirty="0"/>
          </a:p>
        </p:txBody>
      </p:sp>
      <p:pic>
        <p:nvPicPr>
          <p:cNvPr id="20" name="Picture 2" descr="\\nas-mainz\Projekte_vertraulich\Bayer\17-0612_Fischer_CI-Redesign\vom Kunden\Bayer_Cross_2017_on-Screen_RGB_170630.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6297893" y="205655"/>
            <a:ext cx="399865" cy="411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774928"/>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1800"/>
      </a:spcBef>
      <a:defRPr sz="1200" kern="1200">
        <a:solidFill>
          <a:schemeClr val="tx1"/>
        </a:solidFill>
        <a:latin typeface="+mn-lt"/>
        <a:ea typeface="+mn-ea"/>
        <a:cs typeface="+mn-cs"/>
      </a:defRPr>
    </a:lvl1pPr>
    <a:lvl2pPr marL="144000" indent="-144000" algn="l" defTabSz="914400" rtl="0" eaLnBrk="1" latinLnBrk="0" hangingPunct="1">
      <a:spcBef>
        <a:spcPts val="300"/>
      </a:spcBef>
      <a:buFontTx/>
      <a:buBlip>
        <a:blip r:embed="rId3"/>
      </a:buBlip>
      <a:defRPr sz="1200" kern="1200">
        <a:solidFill>
          <a:schemeClr val="tx1"/>
        </a:solidFill>
        <a:latin typeface="+mn-lt"/>
        <a:ea typeface="+mn-ea"/>
        <a:cs typeface="+mn-cs"/>
      </a:defRPr>
    </a:lvl2pPr>
    <a:lvl3pPr marL="288000" indent="-144000" algn="l" defTabSz="914400" rtl="0" eaLnBrk="1" latinLnBrk="0" hangingPunct="1">
      <a:spcBef>
        <a:spcPts val="300"/>
      </a:spcBef>
      <a:buFontTx/>
      <a:buBlip>
        <a:blip r:embed="rId4"/>
      </a:buBlip>
      <a:defRPr sz="1200" kern="1200">
        <a:solidFill>
          <a:schemeClr val="tx1"/>
        </a:solidFill>
        <a:latin typeface="+mn-lt"/>
        <a:ea typeface="+mn-ea"/>
        <a:cs typeface="+mn-cs"/>
      </a:defRPr>
    </a:lvl3pPr>
    <a:lvl4pPr marL="432000" indent="-144000" algn="l" defTabSz="914400" rtl="0" eaLnBrk="1" latinLnBrk="0" hangingPunct="1">
      <a:spcBef>
        <a:spcPts val="300"/>
      </a:spcBef>
      <a:buFontTx/>
      <a:buBlip>
        <a:blip r:embed="rId5"/>
      </a:buBlip>
      <a:defRPr sz="1200" kern="1200">
        <a:solidFill>
          <a:schemeClr val="tx1"/>
        </a:solidFill>
        <a:latin typeface="+mn-lt"/>
        <a:ea typeface="+mn-ea"/>
        <a:cs typeface="+mn-cs"/>
      </a:defRPr>
    </a:lvl4pPr>
    <a:lvl5pPr marL="576000" indent="-144000" algn="l" defTabSz="914400" rtl="0" eaLnBrk="1" latinLnBrk="0" hangingPunct="1">
      <a:spcBef>
        <a:spcPts val="300"/>
      </a:spcBef>
      <a:buFontTx/>
      <a:buBlip>
        <a:blip r:embed="rId6"/>
      </a:buBlip>
      <a:defRPr sz="1200" kern="1200">
        <a:solidFill>
          <a:schemeClr val="tx1"/>
        </a:solidFill>
        <a:latin typeface="+mn-lt"/>
        <a:ea typeface="+mn-ea"/>
        <a:cs typeface="+mn-cs"/>
      </a:defRPr>
    </a:lvl5pPr>
    <a:lvl6pPr marL="576000" indent="-144000" algn="l" defTabSz="914400" rtl="0" eaLnBrk="1" latinLnBrk="0" hangingPunct="1">
      <a:spcBef>
        <a:spcPts val="300"/>
      </a:spcBef>
      <a:buFontTx/>
      <a:buBlip>
        <a:blip r:embed="rId6"/>
      </a:buBlip>
      <a:defRPr sz="1200" kern="1200">
        <a:solidFill>
          <a:schemeClr val="tx1"/>
        </a:solidFill>
        <a:latin typeface="+mn-lt"/>
        <a:ea typeface="+mn-ea"/>
        <a:cs typeface="+mn-cs"/>
      </a:defRPr>
    </a:lvl6pPr>
    <a:lvl7pPr marL="576000" indent="-144000" algn="l" defTabSz="914400" rtl="0" eaLnBrk="1" latinLnBrk="0" hangingPunct="1">
      <a:spcBef>
        <a:spcPts val="300"/>
      </a:spcBef>
      <a:buFontTx/>
      <a:buBlip>
        <a:blip r:embed="rId6"/>
      </a:buBlip>
      <a:defRPr sz="1200" kern="1200">
        <a:solidFill>
          <a:schemeClr val="tx1"/>
        </a:solidFill>
        <a:latin typeface="+mn-lt"/>
        <a:ea typeface="+mn-ea"/>
        <a:cs typeface="+mn-cs"/>
      </a:defRPr>
    </a:lvl7pPr>
    <a:lvl8pPr marL="576000" indent="-144000" algn="l" defTabSz="914400" rtl="0" eaLnBrk="1" latinLnBrk="0" hangingPunct="1">
      <a:spcBef>
        <a:spcPts val="300"/>
      </a:spcBef>
      <a:buFontTx/>
      <a:buBlip>
        <a:blip r:embed="rId6"/>
      </a:buBlip>
      <a:defRPr sz="1200" kern="1200">
        <a:solidFill>
          <a:schemeClr val="tx1"/>
        </a:solidFill>
        <a:latin typeface="+mn-lt"/>
        <a:ea typeface="+mn-ea"/>
        <a:cs typeface="+mn-cs"/>
      </a:defRPr>
    </a:lvl8pPr>
    <a:lvl9pPr marL="576000" indent="-144000" algn="l" defTabSz="914400" rtl="0" eaLnBrk="1" latinLnBrk="0" hangingPunct="1">
      <a:spcBef>
        <a:spcPts val="300"/>
      </a:spcBef>
      <a:buFontTx/>
      <a:buBlip>
        <a:blip r:embed="rId6"/>
      </a:buBlip>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BD2C90-BBA0-46EC-8B01-B5FB30F66FDA}" type="slidenum">
              <a:rPr kumimoji="0" lang="en-US" sz="7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700" b="0" i="0" u="none" strike="noStrike" kern="1200" cap="none" spc="0" normalizeH="0" baseline="0" noProof="0" dirty="0">
              <a:ln>
                <a:noFill/>
              </a:ln>
              <a:solidFill>
                <a:srgbClr val="000000"/>
              </a:solidFill>
              <a:effectLst/>
              <a:uLnTx/>
              <a:uFillTx/>
              <a:latin typeface="Arial"/>
              <a:cs typeface="Arial"/>
            </a:endParaRPr>
          </a:p>
        </p:txBody>
      </p:sp>
      <p:sp>
        <p:nvSpPr>
          <p:cNvPr id="3" name="Folienbildplatzhalter 2"/>
          <p:cNvSpPr>
            <a:spLocks noGrp="1" noRot="1" noChangeAspect="1"/>
          </p:cNvSpPr>
          <p:nvPr>
            <p:ph type="sldImg"/>
          </p:nvPr>
        </p:nvSpPr>
        <p:spPr/>
      </p:sp>
      <p:sp>
        <p:nvSpPr>
          <p:cNvPr id="5" name="Notizenplatzhalt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7814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1BD2C90-BBA0-46EC-8B01-B5FB30F66FDA}" type="slidenum">
              <a:rPr lang="en-US" smtClean="0"/>
              <a:pPr/>
              <a:t>3</a:t>
            </a:fld>
            <a:endParaRPr lang="en-US" dirty="0"/>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1637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F3CE37-8989-471A-BC57-D3CAAD03839D}" type="slidenum">
              <a:rPr lang="en-US" smtClean="0"/>
              <a:pPr/>
              <a:t>7</a:t>
            </a:fld>
            <a:endParaRPr lang="en-US" dirty="0"/>
          </a:p>
        </p:txBody>
      </p:sp>
    </p:spTree>
    <p:extLst>
      <p:ext uri="{BB962C8B-B14F-4D97-AF65-F5344CB8AC3E}">
        <p14:creationId xmlns:p14="http://schemas.microsoft.com/office/powerpoint/2010/main" val="1126305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1BD2C90-BBA0-46EC-8B01-B5FB30F66FDA}" type="slidenum">
              <a:rPr lang="en-US" smtClean="0">
                <a:solidFill>
                  <a:prstClr val="black"/>
                </a:solidFill>
                <a:latin typeface="Calibri"/>
              </a:rPr>
              <a:pPr/>
              <a:t>28</a:t>
            </a:fld>
            <a:endParaRPr lang="en-US" dirty="0">
              <a:solidFill>
                <a:prstClr val="black"/>
              </a:solidFill>
              <a:latin typeface="Calibri"/>
            </a:endParaRPr>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89369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32F3CE37-8989-471A-BC57-D3CAAD03839D}" type="slidenum">
              <a:rPr lang="en-US" smtClean="0"/>
              <a:pPr/>
              <a:t>33</a:t>
            </a:fld>
            <a:endParaRPr lang="en-US" dirty="0"/>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5503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wmf"/><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6.w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6.w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6.wmf"/><Relationship Id="rId5" Type="http://schemas.openxmlformats.org/officeDocument/2006/relationships/image" Target="../media/image4.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 Target="../slides/slide11.xml"/><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5.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0.emf"/><Relationship Id="rId5" Type="http://schemas.openxmlformats.org/officeDocument/2006/relationships/oleObject" Target="../embeddings/oleObject1.bin"/><Relationship Id="rId4" Type="http://schemas.openxmlformats.org/officeDocument/2006/relationships/image" Target="../media/image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6.wmf"/><Relationship Id="rId5" Type="http://schemas.openxmlformats.org/officeDocument/2006/relationships/image" Target="../media/image4.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75010EB2-6865-41ED-94A3-C47153434422}"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4"/>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tx2"/>
                </a:solidFill>
                <a:effectLst/>
                <a:uLnTx/>
                <a:uFillTx/>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2"/>
          <p:cNvSpPr>
            <a:spLocks noGrp="1"/>
          </p:cNvSpPr>
          <p:nvPr>
            <p:ph type="pic" sz="quarter" idx="14"/>
          </p:nvPr>
        </p:nvSpPr>
        <p:spPr bwMode="gray">
          <a:xfrm>
            <a:off x="4078373" y="0"/>
            <a:ext cx="8116009"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4953"/>
              <a:gd name="connsiteY0" fmla="*/ 0 h 6858000"/>
              <a:gd name="connsiteX1" fmla="*/ 8112573 w 8114953"/>
              <a:gd name="connsiteY1" fmla="*/ 0 h 6858000"/>
              <a:gd name="connsiteX2" fmla="*/ 8114953 w 8114953"/>
              <a:gd name="connsiteY2" fmla="*/ 6003673 h 6858000"/>
              <a:gd name="connsiteX3" fmla="*/ 3275459 w 8114953"/>
              <a:gd name="connsiteY3" fmla="*/ 6858000 h 6858000"/>
              <a:gd name="connsiteX4" fmla="*/ 0 w 8114953"/>
              <a:gd name="connsiteY4" fmla="*/ 6858000 h 6858000"/>
              <a:gd name="connsiteX5" fmla="*/ 1341581 w 811495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4953" h="6858000">
                <a:moveTo>
                  <a:pt x="1341581" y="0"/>
                </a:moveTo>
                <a:lnTo>
                  <a:pt x="8112573" y="0"/>
                </a:lnTo>
                <a:cubicBezTo>
                  <a:pt x="8112573" y="1913118"/>
                  <a:pt x="8114953" y="4090555"/>
                  <a:pt x="8114953" y="6003673"/>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076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bg>
      <p:bgPr>
        <a:solidFill>
          <a:schemeClr val="accent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DCD30EA2-1438-43BD-AA19-0A8FB6B3348D}"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tx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accent2"/>
                </a:solidFill>
                <a:effectLst/>
                <a:uLnTx/>
                <a:uFillTx/>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2"/>
          <p:cNvSpPr>
            <a:spLocks noGrp="1"/>
          </p:cNvSpPr>
          <p:nvPr>
            <p:ph type="pic" sz="quarter" idx="14"/>
          </p:nvPr>
        </p:nvSpPr>
        <p:spPr bwMode="gray">
          <a:xfrm>
            <a:off x="4078372" y="0"/>
            <a:ext cx="8113629"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2573"/>
              <a:gd name="connsiteY0" fmla="*/ 0 h 6858000"/>
              <a:gd name="connsiteX1" fmla="*/ 8112573 w 8112573"/>
              <a:gd name="connsiteY1" fmla="*/ 0 h 6858000"/>
              <a:gd name="connsiteX2" fmla="*/ 8112572 w 8112573"/>
              <a:gd name="connsiteY2" fmla="*/ 6001292 h 6858000"/>
              <a:gd name="connsiteX3" fmla="*/ 3275459 w 8112573"/>
              <a:gd name="connsiteY3" fmla="*/ 6858000 h 6858000"/>
              <a:gd name="connsiteX4" fmla="*/ 0 w 8112573"/>
              <a:gd name="connsiteY4" fmla="*/ 6858000 h 6858000"/>
              <a:gd name="connsiteX5" fmla="*/ 1341581 w 811257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2573" h="6858000">
                <a:moveTo>
                  <a:pt x="1341581" y="0"/>
                </a:moveTo>
                <a:lnTo>
                  <a:pt x="8112573" y="0"/>
                </a:lnTo>
                <a:cubicBezTo>
                  <a:pt x="8112573" y="1913118"/>
                  <a:pt x="8112572" y="4088174"/>
                  <a:pt x="8112572" y="6001292"/>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2"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977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bg>
      <p:bgPr>
        <a:solidFill>
          <a:schemeClr val="accent5"/>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9D7FA799-CE4C-40D5-A6E9-BE04FE3F9970}"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accent4"/>
                </a:solidFill>
                <a:effectLst/>
                <a:uLnTx/>
                <a:uFillTx/>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2"/>
          <p:cNvSpPr>
            <a:spLocks noGrp="1"/>
          </p:cNvSpPr>
          <p:nvPr>
            <p:ph type="pic" sz="quarter" idx="14"/>
          </p:nvPr>
        </p:nvSpPr>
        <p:spPr bwMode="gray">
          <a:xfrm>
            <a:off x="4078373" y="0"/>
            <a:ext cx="8116010"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4954"/>
              <a:gd name="connsiteY0" fmla="*/ 0 h 6858000"/>
              <a:gd name="connsiteX1" fmla="*/ 8112573 w 8114954"/>
              <a:gd name="connsiteY1" fmla="*/ 0 h 6858000"/>
              <a:gd name="connsiteX2" fmla="*/ 8114954 w 8114954"/>
              <a:gd name="connsiteY2" fmla="*/ 6003672 h 6858000"/>
              <a:gd name="connsiteX3" fmla="*/ 3275459 w 8114954"/>
              <a:gd name="connsiteY3" fmla="*/ 6858000 h 6858000"/>
              <a:gd name="connsiteX4" fmla="*/ 0 w 8114954"/>
              <a:gd name="connsiteY4" fmla="*/ 6858000 h 6858000"/>
              <a:gd name="connsiteX5" fmla="*/ 1341581 w 8114954"/>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4954" h="6858000">
                <a:moveTo>
                  <a:pt x="1341581" y="0"/>
                </a:moveTo>
                <a:lnTo>
                  <a:pt x="8112573" y="0"/>
                </a:lnTo>
                <a:cubicBezTo>
                  <a:pt x="8112573" y="1913118"/>
                  <a:pt x="8114954" y="4090554"/>
                  <a:pt x="8114954" y="6003672"/>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2"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64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8" name="Titel 7"/>
          <p:cNvSpPr>
            <a:spLocks noGrp="1"/>
          </p:cNvSpPr>
          <p:nvPr>
            <p:ph type="title" hasCustomPrompt="1"/>
          </p:nvPr>
        </p:nvSpPr>
        <p:spPr>
          <a:xfrm>
            <a:off x="1977022" y="403540"/>
            <a:ext cx="9625255" cy="864000"/>
          </a:xfrm>
        </p:spPr>
        <p:txBody>
          <a:bodyPr/>
          <a:lstStyle>
            <a:lvl1pPr>
              <a:defRPr/>
            </a:lvl1pPr>
          </a:lstStyle>
          <a:p>
            <a:r>
              <a:rPr lang="en-US" dirty="0"/>
              <a:t>Click to edit Master title style</a:t>
            </a:r>
          </a:p>
        </p:txBody>
      </p:sp>
      <p:sp>
        <p:nvSpPr>
          <p:cNvPr id="55" name="Text Placeholder 54"/>
          <p:cNvSpPr>
            <a:spLocks noGrp="1"/>
          </p:cNvSpPr>
          <p:nvPr>
            <p:ph type="body" sz="quarter" idx="13"/>
          </p:nvPr>
        </p:nvSpPr>
        <p:spPr bwMode="gray">
          <a:xfrm>
            <a:off x="2005598" y="1843721"/>
            <a:ext cx="4680609" cy="4641030"/>
          </a:xfrm>
        </p:spPr>
        <p:txBody>
          <a:bodyPr/>
          <a:lstStyle>
            <a:lvl1pPr marL="270000" indent="-270000">
              <a:spcBef>
                <a:spcPts val="1800"/>
              </a:spcBef>
              <a:spcAft>
                <a:spcPts val="0"/>
              </a:spcAft>
              <a:buFontTx/>
              <a:buBlip>
                <a:blip r:embed="rId2"/>
              </a:buBlip>
              <a:defRPr sz="2000"/>
            </a:lvl1pPr>
            <a:lvl2pPr marL="540000" indent="-270000">
              <a:spcBef>
                <a:spcPts val="600"/>
              </a:spcBef>
              <a:spcAft>
                <a:spcPts val="0"/>
              </a:spcAft>
              <a:buFontTx/>
              <a:buBlip>
                <a:blip r:embed="rId3"/>
              </a:buBlip>
              <a:defRPr sz="2000"/>
            </a:lvl2pPr>
            <a:lvl3pPr marL="810000" indent="-270000">
              <a:spcBef>
                <a:spcPts val="600"/>
              </a:spcBef>
              <a:spcAft>
                <a:spcPts val="0"/>
              </a:spcAft>
              <a:buFontTx/>
              <a:buBlip>
                <a:blip r:embed="rId4"/>
              </a:buBlip>
              <a:defRPr sz="2000"/>
            </a:lvl3pPr>
            <a:lvl4pPr marL="1080000" indent="-270000">
              <a:spcBef>
                <a:spcPts val="600"/>
              </a:spcBef>
              <a:spcAft>
                <a:spcPts val="0"/>
              </a:spcAft>
              <a:buFontTx/>
              <a:buBlip>
                <a:blip r:embed="rId5"/>
              </a:buBlip>
              <a:defRPr sz="2000"/>
            </a:lvl4pPr>
            <a:lvl5pPr>
              <a:spcBef>
                <a:spcPts val="600"/>
              </a:spcBef>
              <a:spcAft>
                <a:spcPts val="0"/>
              </a:spcAft>
              <a:defRPr sz="2000"/>
            </a:lvl5pPr>
            <a:lvl6pPr>
              <a:spcBef>
                <a:spcPts val="600"/>
              </a:spcBef>
              <a:spcAft>
                <a:spcPts val="0"/>
              </a:spcAft>
              <a:defRPr sz="2000"/>
            </a:lvl6pPr>
            <a:lvl7pPr>
              <a:spcBef>
                <a:spcPts val="600"/>
              </a:spcBef>
              <a:spcAft>
                <a:spcPts val="0"/>
              </a:spcAft>
              <a:defRPr sz="2000"/>
            </a:lvl7pPr>
            <a:lvl8pPr>
              <a:spcBef>
                <a:spcPts val="600"/>
              </a:spcBef>
              <a:spcAft>
                <a:spcPts val="0"/>
              </a:spcAft>
              <a:defRPr sz="2000"/>
            </a:lvl8pPr>
            <a:lvl9pPr>
              <a:spcBef>
                <a:spcPts val="600"/>
              </a:spcBef>
              <a:spcAft>
                <a:spcPts val="0"/>
              </a:spcAft>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0"/>
          </p:nvPr>
        </p:nvSpPr>
        <p:spPr bwMode="gray"/>
        <p:txBody>
          <a:bodyPr/>
          <a:lstStyle/>
          <a:p>
            <a:fld id="{E8BBB039-A7ED-4CBB-ABC6-76E5CA824551}" type="datetime1">
              <a:rPr lang="en-US" smtClean="0"/>
              <a:t>1/10/2025</a:t>
            </a:fld>
            <a:endParaRPr lang="en-US" dirty="0"/>
          </a:p>
        </p:txBody>
      </p:sp>
      <p:sp>
        <p:nvSpPr>
          <p:cNvPr id="4" name="Footer Placeholder 3"/>
          <p:cNvSpPr>
            <a:spLocks noGrp="1"/>
          </p:cNvSpPr>
          <p:nvPr>
            <p:ph type="ftr" sz="quarter" idx="11"/>
          </p:nvPr>
        </p:nvSpPr>
        <p:spPr bwMode="gray">
          <a:xfrm>
            <a:off x="974800" y="6617933"/>
            <a:ext cx="5711408" cy="108000"/>
          </a:xfrm>
          <a:prstGeom prst="rect">
            <a:avLst/>
          </a:prstGeom>
        </p:spPr>
        <p:txBody>
          <a:bodyPr/>
          <a:lstStyle/>
          <a:p>
            <a:r>
              <a:rPr lang="en-US" dirty="0"/>
              <a:t>/// Bayer 16:9 Template /// December 2017</a:t>
            </a:r>
          </a:p>
        </p:txBody>
      </p:sp>
      <p:sp>
        <p:nvSpPr>
          <p:cNvPr id="5" name="Slide Number Placeholder 4"/>
          <p:cNvSpPr>
            <a:spLocks noGrp="1"/>
          </p:cNvSpPr>
          <p:nvPr>
            <p:ph type="sldNum" sz="quarter" idx="12"/>
          </p:nvPr>
        </p:nvSpPr>
        <p:spPr bwMode="gray">
          <a:xfrm>
            <a:off x="195869" y="6617933"/>
            <a:ext cx="392377" cy="108000"/>
          </a:xfrm>
        </p:spPr>
        <p:txBody>
          <a:bodyPr/>
          <a:lstStyle/>
          <a:p>
            <a:fld id="{EEAD9179-7A6B-4268-BEB2-F3B8EB06115B}" type="slidenum">
              <a:rPr lang="en-US" smtClean="0"/>
              <a:pPr/>
              <a:t>‹#›</a:t>
            </a:fld>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701767" y="704850"/>
            <a:ext cx="720406" cy="720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7805252" y="1"/>
            <a:ext cx="4386748" cy="6858000"/>
            <a:chOff x="7804236" y="1"/>
            <a:chExt cx="4386177" cy="6858000"/>
          </a:xfrm>
        </p:grpSpPr>
        <p:sp>
          <p:nvSpPr>
            <p:cNvPr id="19" name="Freeform 6"/>
            <p:cNvSpPr>
              <a:spLocks/>
            </p:cNvSpPr>
            <p:nvPr userDrawn="1"/>
          </p:nvSpPr>
          <p:spPr bwMode="black">
            <a:xfrm>
              <a:off x="7804236" y="1"/>
              <a:ext cx="2489310" cy="6858000"/>
            </a:xfrm>
            <a:custGeom>
              <a:avLst/>
              <a:gdLst>
                <a:gd name="T0" fmla="*/ 9 w 1857"/>
                <a:gd name="T1" fmla="*/ 5116 h 5116"/>
                <a:gd name="T2" fmla="*/ 1857 w 1857"/>
                <a:gd name="T3" fmla="*/ 0 h 5116"/>
                <a:gd name="T4" fmla="*/ 1847 w 1857"/>
                <a:gd name="T5" fmla="*/ 0 h 5116"/>
                <a:gd name="T6" fmla="*/ 0 w 1857"/>
                <a:gd name="T7" fmla="*/ 5116 h 5116"/>
                <a:gd name="T8" fmla="*/ 9 w 1857"/>
                <a:gd name="T9" fmla="*/ 5116 h 5116"/>
              </a:gdLst>
              <a:ahLst/>
              <a:cxnLst>
                <a:cxn ang="0">
                  <a:pos x="T0" y="T1"/>
                </a:cxn>
                <a:cxn ang="0">
                  <a:pos x="T2" y="T3"/>
                </a:cxn>
                <a:cxn ang="0">
                  <a:pos x="T4" y="T5"/>
                </a:cxn>
                <a:cxn ang="0">
                  <a:pos x="T6" y="T7"/>
                </a:cxn>
                <a:cxn ang="0">
                  <a:pos x="T8" y="T9"/>
                </a:cxn>
              </a:cxnLst>
              <a:rect l="0" t="0" r="r" b="b"/>
              <a:pathLst>
                <a:path w="1857" h="5116">
                  <a:moveTo>
                    <a:pt x="9" y="5116"/>
                  </a:moveTo>
                  <a:lnTo>
                    <a:pt x="1857" y="0"/>
                  </a:lnTo>
                  <a:lnTo>
                    <a:pt x="1847" y="0"/>
                  </a:lnTo>
                  <a:lnTo>
                    <a:pt x="0" y="5116"/>
                  </a:lnTo>
                  <a:lnTo>
                    <a:pt x="9" y="5116"/>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sz="1800" dirty="0"/>
            </a:p>
          </p:txBody>
        </p:sp>
        <p:sp>
          <p:nvSpPr>
            <p:cNvPr id="10" name="Freeform 6"/>
            <p:cNvSpPr>
              <a:spLocks/>
            </p:cNvSpPr>
            <p:nvPr userDrawn="1"/>
          </p:nvSpPr>
          <p:spPr bwMode="black">
            <a:xfrm>
              <a:off x="8456276" y="1408976"/>
              <a:ext cx="3734137" cy="5449024"/>
            </a:xfrm>
            <a:custGeom>
              <a:avLst/>
              <a:gdLst>
                <a:gd name="T0" fmla="*/ 0 w 2785"/>
                <a:gd name="T1" fmla="*/ 4064 h 4064"/>
                <a:gd name="T2" fmla="*/ 11 w 2785"/>
                <a:gd name="T3" fmla="*/ 4064 h 4064"/>
                <a:gd name="T4" fmla="*/ 2785 w 2785"/>
                <a:gd name="T5" fmla="*/ 17 h 4064"/>
                <a:gd name="T6" fmla="*/ 2785 w 2785"/>
                <a:gd name="T7" fmla="*/ 0 h 4064"/>
                <a:gd name="T8" fmla="*/ 0 w 2785"/>
                <a:gd name="T9" fmla="*/ 4064 h 4064"/>
              </a:gdLst>
              <a:ahLst/>
              <a:cxnLst>
                <a:cxn ang="0">
                  <a:pos x="T0" y="T1"/>
                </a:cxn>
                <a:cxn ang="0">
                  <a:pos x="T2" y="T3"/>
                </a:cxn>
                <a:cxn ang="0">
                  <a:pos x="T4" y="T5"/>
                </a:cxn>
                <a:cxn ang="0">
                  <a:pos x="T6" y="T7"/>
                </a:cxn>
                <a:cxn ang="0">
                  <a:pos x="T8" y="T9"/>
                </a:cxn>
              </a:cxnLst>
              <a:rect l="0" t="0" r="r" b="b"/>
              <a:pathLst>
                <a:path w="2785" h="4064">
                  <a:moveTo>
                    <a:pt x="0" y="4064"/>
                  </a:moveTo>
                  <a:lnTo>
                    <a:pt x="11" y="4064"/>
                  </a:lnTo>
                  <a:lnTo>
                    <a:pt x="2785" y="17"/>
                  </a:lnTo>
                  <a:lnTo>
                    <a:pt x="2785" y="0"/>
                  </a:lnTo>
                  <a:lnTo>
                    <a:pt x="0" y="406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de-DE" sz="1800" dirty="0"/>
            </a:p>
          </p:txBody>
        </p:sp>
      </p:grpSp>
    </p:spTree>
    <p:extLst>
      <p:ext uri="{BB962C8B-B14F-4D97-AF65-F5344CB8AC3E}">
        <p14:creationId xmlns:p14="http://schemas.microsoft.com/office/powerpoint/2010/main" val="32296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p:bg>
      <p:bgPr>
        <a:solidFill>
          <a:schemeClr val="tx2"/>
        </a:solidFill>
        <a:effectLst/>
      </p:bgPr>
    </p:bg>
    <p:spTree>
      <p:nvGrpSpPr>
        <p:cNvPr id="1" name=""/>
        <p:cNvGrpSpPr/>
        <p:nvPr/>
      </p:nvGrpSpPr>
      <p:grpSpPr>
        <a:xfrm>
          <a:off x="0" y="0"/>
          <a:ext cx="0" cy="0"/>
          <a:chOff x="0" y="0"/>
          <a:chExt cx="0" cy="0"/>
        </a:xfrm>
      </p:grpSpPr>
      <p:sp>
        <p:nvSpPr>
          <p:cNvPr id="6" name="Freeform 5"/>
          <p:cNvSpPr/>
          <p:nvPr/>
        </p:nvSpPr>
        <p:spPr bwMode="invGray">
          <a:xfrm>
            <a:off x="0" y="0"/>
            <a:ext cx="2104849" cy="6861175"/>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1175"/>
              <a:gd name="connsiteX1" fmla="*/ 2104575 w 2104575"/>
              <a:gd name="connsiteY1" fmla="*/ 0 h 6861175"/>
              <a:gd name="connsiteX2" fmla="*/ 650732 w 2104575"/>
              <a:gd name="connsiteY2" fmla="*/ 6861175 h 6861175"/>
              <a:gd name="connsiteX3" fmla="*/ 0 w 2104575"/>
              <a:gd name="connsiteY3" fmla="*/ 6858000 h 6861175"/>
              <a:gd name="connsiteX4" fmla="*/ 0 w 2104575"/>
              <a:gd name="connsiteY4" fmla="*/ 0 h 6861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1175">
                <a:moveTo>
                  <a:pt x="0" y="0"/>
                </a:moveTo>
                <a:lnTo>
                  <a:pt x="2104575" y="0"/>
                </a:lnTo>
                <a:lnTo>
                  <a:pt x="650732" y="6861175"/>
                </a:lnTo>
                <a:lnTo>
                  <a:pt x="0" y="6858000"/>
                </a:lnTo>
                <a:lnTo>
                  <a:pt x="0" y="0"/>
                </a:lnTo>
                <a:close/>
              </a:path>
            </a:pathLst>
          </a:custGeom>
          <a:gradFill flip="none" rotWithShape="1">
            <a:gsLst>
              <a:gs pos="0">
                <a:srgbClr val="E61A5D"/>
              </a:gs>
              <a:gs pos="50000">
                <a:srgbClr val="E61A5D"/>
              </a:gs>
              <a:gs pos="84000">
                <a:srgbClr val="E61A5D">
                  <a:alpha val="0"/>
                </a:srgb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p>
        </p:txBody>
      </p:sp>
      <p:sp>
        <p:nvSpPr>
          <p:cNvPr id="3" name="Date Placeholder 2"/>
          <p:cNvSpPr>
            <a:spLocks noGrp="1"/>
          </p:cNvSpPr>
          <p:nvPr>
            <p:ph type="dt" sz="half" idx="10"/>
          </p:nvPr>
        </p:nvSpPr>
        <p:spPr bwMode="gray"/>
        <p:txBody>
          <a:bodyPr/>
          <a:lstStyle/>
          <a:p>
            <a:fld id="{674890C4-4E35-4DC3-9074-9DF2286DA7D6}"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sp>
        <p:nvSpPr>
          <p:cNvPr id="26" name="Subtitle 2"/>
          <p:cNvSpPr>
            <a:spLocks noGrp="1"/>
          </p:cNvSpPr>
          <p:nvPr>
            <p:ph type="subTitle" idx="1"/>
          </p:nvPr>
        </p:nvSpPr>
        <p:spPr bwMode="black">
          <a:xfrm>
            <a:off x="6846988" y="3064854"/>
            <a:ext cx="4500586" cy="720000"/>
          </a:xfrm>
        </p:spPr>
        <p:txBody>
          <a:bodyPr anchor="t"/>
          <a:lstStyle>
            <a:lvl1pPr marL="0" indent="0" algn="l">
              <a:buNone/>
              <a:defRPr sz="2400" b="1">
                <a:solidFill>
                  <a:schemeClr val="accent1"/>
                </a:solidFill>
              </a:defRPr>
            </a:lvl1pPr>
            <a:lvl2pPr marL="0" indent="0" algn="l">
              <a:buNone/>
              <a:defRPr sz="2400" b="1">
                <a:solidFill>
                  <a:schemeClr val="accent1"/>
                </a:solidFill>
              </a:defRPr>
            </a:lvl2pPr>
            <a:lvl3pPr marL="0" indent="0" algn="l">
              <a:buNone/>
              <a:defRPr sz="2400" b="1">
                <a:solidFill>
                  <a:schemeClr val="accent1"/>
                </a:solidFill>
              </a:defRPr>
            </a:lvl3pPr>
            <a:lvl4pPr marL="0" indent="0" algn="l">
              <a:buNone/>
              <a:defRPr sz="2400" b="1">
                <a:solidFill>
                  <a:schemeClr val="accent1"/>
                </a:solidFill>
              </a:defRPr>
            </a:lvl4pPr>
            <a:lvl5pPr marL="0" indent="0" algn="l">
              <a:buNone/>
              <a:defRPr sz="2400" b="1">
                <a:solidFill>
                  <a:schemeClr val="accent1"/>
                </a:solidFill>
              </a:defRPr>
            </a:lvl5pPr>
            <a:lvl6pPr marL="0" indent="0" algn="l">
              <a:buNone/>
              <a:defRPr sz="2400" b="1">
                <a:solidFill>
                  <a:schemeClr val="accent1"/>
                </a:solidFill>
              </a:defRPr>
            </a:lvl6pPr>
            <a:lvl7pPr marL="0" indent="0" algn="l">
              <a:buNone/>
              <a:defRPr sz="2400" b="1">
                <a:solidFill>
                  <a:schemeClr val="accent1"/>
                </a:solidFill>
              </a:defRPr>
            </a:lvl7pPr>
            <a:lvl8pPr marL="0" indent="0" algn="l">
              <a:buNone/>
              <a:defRPr sz="2400" b="1">
                <a:solidFill>
                  <a:schemeClr val="accent1"/>
                </a:solidFill>
              </a:defRPr>
            </a:lvl8pPr>
            <a:lvl9pPr marL="0" indent="0" algn="l">
              <a:buNone/>
              <a:defRPr sz="2400" b="1">
                <a:solidFill>
                  <a:schemeClr val="accent1"/>
                </a:solidFill>
              </a:defRPr>
            </a:lvl9pPr>
          </a:lstStyle>
          <a:p>
            <a:pPr lvl="0"/>
            <a:r>
              <a:rPr lang="en-US"/>
              <a:t>Click to edit Master subtitle style</a:t>
            </a:r>
            <a:endParaRPr lang="en-US" dirty="0"/>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
        <p:nvSpPr>
          <p:cNvPr id="2" name="Title 1"/>
          <p:cNvSpPr>
            <a:spLocks noGrp="1"/>
          </p:cNvSpPr>
          <p:nvPr>
            <p:ph type="title"/>
          </p:nvPr>
        </p:nvSpPr>
        <p:spPr bwMode="black">
          <a:xfrm>
            <a:off x="1810185" y="1473903"/>
            <a:ext cx="4140539" cy="1440753"/>
          </a:xfrm>
        </p:spPr>
        <p:txBody>
          <a:bodyPr anchor="b"/>
          <a:lstStyle>
            <a:lvl1pPr algn="r">
              <a:defRPr sz="4800" i="1">
                <a:solidFill>
                  <a:schemeClr val="bg1"/>
                </a:solidFill>
              </a:defRPr>
            </a:lvl1pPr>
          </a:lstStyle>
          <a:p>
            <a:r>
              <a:rPr lang="en-US"/>
              <a:t>Click to edit Master title style</a:t>
            </a:r>
            <a:endParaRPr lang="en-US" dirty="0"/>
          </a:p>
        </p:txBody>
      </p:sp>
      <p:grpSp>
        <p:nvGrpSpPr>
          <p:cNvPr id="49" name="Group 48"/>
          <p:cNvGrpSpPr/>
          <p:nvPr/>
        </p:nvGrpSpPr>
        <p:grpSpPr bwMode="black">
          <a:xfrm>
            <a:off x="4710724" y="1"/>
            <a:ext cx="2593848" cy="6858000"/>
            <a:chOff x="4710111" y="1"/>
            <a:chExt cx="2593510" cy="6858000"/>
          </a:xfrm>
        </p:grpSpPr>
        <p:sp>
          <p:nvSpPr>
            <p:cNvPr id="50" name="Freeform 6"/>
            <p:cNvSpPr>
              <a:spLocks/>
            </p:cNvSpPr>
            <p:nvPr userDrawn="1"/>
          </p:nvSpPr>
          <p:spPr bwMode="black">
            <a:xfrm>
              <a:off x="4710111" y="1"/>
              <a:ext cx="2393982" cy="6858000"/>
            </a:xfrm>
            <a:custGeom>
              <a:avLst/>
              <a:gdLst>
                <a:gd name="T0" fmla="*/ 9 w 1781"/>
                <a:gd name="T1" fmla="*/ 5102 h 5102"/>
                <a:gd name="T2" fmla="*/ 1781 w 1781"/>
                <a:gd name="T3" fmla="*/ 0 h 5102"/>
                <a:gd name="T4" fmla="*/ 1770 w 1781"/>
                <a:gd name="T5" fmla="*/ 0 h 5102"/>
                <a:gd name="T6" fmla="*/ 0 w 1781"/>
                <a:gd name="T7" fmla="*/ 5102 h 5102"/>
                <a:gd name="T8" fmla="*/ 9 w 1781"/>
                <a:gd name="T9" fmla="*/ 5102 h 5102"/>
              </a:gdLst>
              <a:ahLst/>
              <a:cxnLst>
                <a:cxn ang="0">
                  <a:pos x="T0" y="T1"/>
                </a:cxn>
                <a:cxn ang="0">
                  <a:pos x="T2" y="T3"/>
                </a:cxn>
                <a:cxn ang="0">
                  <a:pos x="T4" y="T5"/>
                </a:cxn>
                <a:cxn ang="0">
                  <a:pos x="T6" y="T7"/>
                </a:cxn>
                <a:cxn ang="0">
                  <a:pos x="T8" y="T9"/>
                </a:cxn>
              </a:cxnLst>
              <a:rect l="0" t="0" r="r" b="b"/>
              <a:pathLst>
                <a:path w="1781" h="5102">
                  <a:moveTo>
                    <a:pt x="9" y="5102"/>
                  </a:moveTo>
                  <a:lnTo>
                    <a:pt x="1781" y="0"/>
                  </a:lnTo>
                  <a:lnTo>
                    <a:pt x="1770" y="0"/>
                  </a:lnTo>
                  <a:lnTo>
                    <a:pt x="0" y="5102"/>
                  </a:lnTo>
                  <a:lnTo>
                    <a:pt x="9" y="510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51" name="Freeform 12"/>
            <p:cNvSpPr>
              <a:spLocks/>
            </p:cNvSpPr>
            <p:nvPr userDrawn="1"/>
          </p:nvSpPr>
          <p:spPr bwMode="black">
            <a:xfrm>
              <a:off x="5945695" y="2"/>
              <a:ext cx="1357926" cy="6857998"/>
            </a:xfrm>
            <a:custGeom>
              <a:avLst/>
              <a:gdLst>
                <a:gd name="T0" fmla="*/ 9 w 1013"/>
                <a:gd name="T1" fmla="*/ 5116 h 5116"/>
                <a:gd name="T2" fmla="*/ 1013 w 1013"/>
                <a:gd name="T3" fmla="*/ 0 h 5116"/>
                <a:gd name="T4" fmla="*/ 1004 w 1013"/>
                <a:gd name="T5" fmla="*/ 0 h 5116"/>
                <a:gd name="T6" fmla="*/ 0 w 1013"/>
                <a:gd name="T7" fmla="*/ 5116 h 5116"/>
                <a:gd name="T8" fmla="*/ 9 w 1013"/>
                <a:gd name="T9" fmla="*/ 5116 h 5116"/>
              </a:gdLst>
              <a:ahLst/>
              <a:cxnLst>
                <a:cxn ang="0">
                  <a:pos x="T0" y="T1"/>
                </a:cxn>
                <a:cxn ang="0">
                  <a:pos x="T2" y="T3"/>
                </a:cxn>
                <a:cxn ang="0">
                  <a:pos x="T4" y="T5"/>
                </a:cxn>
                <a:cxn ang="0">
                  <a:pos x="T6" y="T7"/>
                </a:cxn>
                <a:cxn ang="0">
                  <a:pos x="T8" y="T9"/>
                </a:cxn>
              </a:cxnLst>
              <a:rect l="0" t="0" r="r" b="b"/>
              <a:pathLst>
                <a:path w="1013" h="5116">
                  <a:moveTo>
                    <a:pt x="9" y="5116"/>
                  </a:moveTo>
                  <a:lnTo>
                    <a:pt x="1013" y="0"/>
                  </a:lnTo>
                  <a:lnTo>
                    <a:pt x="1004" y="0"/>
                  </a:lnTo>
                  <a:lnTo>
                    <a:pt x="0" y="5116"/>
                  </a:lnTo>
                  <a:lnTo>
                    <a:pt x="9" y="51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p>
          </p:txBody>
        </p:sp>
      </p:grpSp>
    </p:spTree>
    <p:extLst>
      <p:ext uri="{BB962C8B-B14F-4D97-AF65-F5344CB8AC3E}">
        <p14:creationId xmlns:p14="http://schemas.microsoft.com/office/powerpoint/2010/main" val="322297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hapter 2">
    <p:bg>
      <p:bgPr>
        <a:solidFill>
          <a:schemeClr val="accent2"/>
        </a:solidFill>
        <a:effectLst/>
      </p:bgPr>
    </p:bg>
    <p:spTree>
      <p:nvGrpSpPr>
        <p:cNvPr id="1" name=""/>
        <p:cNvGrpSpPr/>
        <p:nvPr/>
      </p:nvGrpSpPr>
      <p:grpSpPr>
        <a:xfrm>
          <a:off x="0" y="0"/>
          <a:ext cx="0" cy="0"/>
          <a:chOff x="0" y="0"/>
          <a:chExt cx="0" cy="0"/>
        </a:xfrm>
      </p:grpSpPr>
      <p:grpSp>
        <p:nvGrpSpPr>
          <p:cNvPr id="36" name="Group 35"/>
          <p:cNvGrpSpPr/>
          <p:nvPr/>
        </p:nvGrpSpPr>
        <p:grpSpPr bwMode="black">
          <a:xfrm>
            <a:off x="5740674" y="0"/>
            <a:ext cx="6451327" cy="6858000"/>
            <a:chOff x="-7368753" y="-1854009"/>
            <a:chExt cx="6299342" cy="6697306"/>
          </a:xfrm>
        </p:grpSpPr>
        <p:sp>
          <p:nvSpPr>
            <p:cNvPr id="37" name="Freeform 6"/>
            <p:cNvSpPr>
              <a:spLocks/>
            </p:cNvSpPr>
            <p:nvPr userDrawn="1"/>
          </p:nvSpPr>
          <p:spPr bwMode="black">
            <a:xfrm>
              <a:off x="-3543591" y="1231517"/>
              <a:ext cx="2474180" cy="3611780"/>
            </a:xfrm>
            <a:custGeom>
              <a:avLst/>
              <a:gdLst>
                <a:gd name="T0" fmla="*/ 0 w 1890"/>
                <a:gd name="T1" fmla="*/ 2759 h 2759"/>
                <a:gd name="T2" fmla="*/ 12 w 1890"/>
                <a:gd name="T3" fmla="*/ 2759 h 2759"/>
                <a:gd name="T4" fmla="*/ 1890 w 1890"/>
                <a:gd name="T5" fmla="*/ 17 h 2759"/>
                <a:gd name="T6" fmla="*/ 1890 w 1890"/>
                <a:gd name="T7" fmla="*/ 0 h 2759"/>
                <a:gd name="T8" fmla="*/ 0 w 1890"/>
                <a:gd name="T9" fmla="*/ 2759 h 2759"/>
              </a:gdLst>
              <a:ahLst/>
              <a:cxnLst>
                <a:cxn ang="0">
                  <a:pos x="T0" y="T1"/>
                </a:cxn>
                <a:cxn ang="0">
                  <a:pos x="T2" y="T3"/>
                </a:cxn>
                <a:cxn ang="0">
                  <a:pos x="T4" y="T5"/>
                </a:cxn>
                <a:cxn ang="0">
                  <a:pos x="T6" y="T7"/>
                </a:cxn>
                <a:cxn ang="0">
                  <a:pos x="T8" y="T9"/>
                </a:cxn>
              </a:cxnLst>
              <a:rect l="0" t="0" r="r" b="b"/>
              <a:pathLst>
                <a:path w="1890" h="2759">
                  <a:moveTo>
                    <a:pt x="0" y="2759"/>
                  </a:moveTo>
                  <a:lnTo>
                    <a:pt x="12" y="2759"/>
                  </a:lnTo>
                  <a:lnTo>
                    <a:pt x="1890" y="17"/>
                  </a:lnTo>
                  <a:lnTo>
                    <a:pt x="1890" y="0"/>
                  </a:lnTo>
                  <a:lnTo>
                    <a:pt x="0" y="27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dirty="0"/>
            </a:p>
          </p:txBody>
        </p:sp>
        <p:sp>
          <p:nvSpPr>
            <p:cNvPr id="38" name="Freeform 7"/>
            <p:cNvSpPr>
              <a:spLocks/>
            </p:cNvSpPr>
            <p:nvPr userDrawn="1"/>
          </p:nvSpPr>
          <p:spPr bwMode="black">
            <a:xfrm>
              <a:off x="-7368753" y="-1854009"/>
              <a:ext cx="1327417" cy="6697305"/>
            </a:xfrm>
            <a:custGeom>
              <a:avLst/>
              <a:gdLst>
                <a:gd name="T0" fmla="*/ 10 w 1014"/>
                <a:gd name="T1" fmla="*/ 5116 h 5116"/>
                <a:gd name="T2" fmla="*/ 1014 w 1014"/>
                <a:gd name="T3" fmla="*/ 0 h 5116"/>
                <a:gd name="T4" fmla="*/ 1007 w 1014"/>
                <a:gd name="T5" fmla="*/ 0 h 5116"/>
                <a:gd name="T6" fmla="*/ 0 w 1014"/>
                <a:gd name="T7" fmla="*/ 5116 h 5116"/>
                <a:gd name="T8" fmla="*/ 10 w 1014"/>
                <a:gd name="T9" fmla="*/ 5116 h 5116"/>
              </a:gdLst>
              <a:ahLst/>
              <a:cxnLst>
                <a:cxn ang="0">
                  <a:pos x="T0" y="T1"/>
                </a:cxn>
                <a:cxn ang="0">
                  <a:pos x="T2" y="T3"/>
                </a:cxn>
                <a:cxn ang="0">
                  <a:pos x="T4" y="T5"/>
                </a:cxn>
                <a:cxn ang="0">
                  <a:pos x="T6" y="T7"/>
                </a:cxn>
                <a:cxn ang="0">
                  <a:pos x="T8" y="T9"/>
                </a:cxn>
              </a:cxnLst>
              <a:rect l="0" t="0" r="r" b="b"/>
              <a:pathLst>
                <a:path w="1014" h="5116">
                  <a:moveTo>
                    <a:pt x="10" y="5116"/>
                  </a:moveTo>
                  <a:lnTo>
                    <a:pt x="1014" y="0"/>
                  </a:lnTo>
                  <a:lnTo>
                    <a:pt x="1007" y="0"/>
                  </a:lnTo>
                  <a:lnTo>
                    <a:pt x="0" y="5116"/>
                  </a:lnTo>
                  <a:lnTo>
                    <a:pt x="10" y="51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dirty="0"/>
            </a:p>
          </p:txBody>
        </p:sp>
      </p:grpSp>
      <p:sp>
        <p:nvSpPr>
          <p:cNvPr id="6" name="Freeform 5"/>
          <p:cNvSpPr/>
          <p:nvPr/>
        </p:nvSpPr>
        <p:spPr bwMode="ltGray">
          <a:xfrm>
            <a:off x="0" y="1"/>
            <a:ext cx="2104849" cy="6860381"/>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0381"/>
              <a:gd name="connsiteX1" fmla="*/ 2104575 w 2104575"/>
              <a:gd name="connsiteY1" fmla="*/ 0 h 6860381"/>
              <a:gd name="connsiteX2" fmla="*/ 645970 w 2104575"/>
              <a:gd name="connsiteY2" fmla="*/ 6860381 h 6860381"/>
              <a:gd name="connsiteX3" fmla="*/ 0 w 2104575"/>
              <a:gd name="connsiteY3" fmla="*/ 6858000 h 6860381"/>
              <a:gd name="connsiteX4" fmla="*/ 0 w 2104575"/>
              <a:gd name="connsiteY4" fmla="*/ 0 h 686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0381">
                <a:moveTo>
                  <a:pt x="0" y="0"/>
                </a:moveTo>
                <a:lnTo>
                  <a:pt x="2104575" y="0"/>
                </a:lnTo>
                <a:lnTo>
                  <a:pt x="645970" y="6860381"/>
                </a:lnTo>
                <a:lnTo>
                  <a:pt x="0" y="6858000"/>
                </a:lnTo>
                <a:lnTo>
                  <a:pt x="0" y="0"/>
                </a:lnTo>
                <a:close/>
              </a:path>
            </a:pathLst>
          </a:custGeom>
          <a:gradFill flip="none" rotWithShape="1">
            <a:gsLst>
              <a:gs pos="0">
                <a:srgbClr val="00A5E2"/>
              </a:gs>
              <a:gs pos="50000">
                <a:srgbClr val="00A5E2"/>
              </a:gs>
              <a:gs pos="84000">
                <a:schemeClr val="accent2">
                  <a:alpha val="0"/>
                </a:scheme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p>
        </p:txBody>
      </p:sp>
      <p:sp>
        <p:nvSpPr>
          <p:cNvPr id="2" name="Title 1"/>
          <p:cNvSpPr>
            <a:spLocks noGrp="1"/>
          </p:cNvSpPr>
          <p:nvPr>
            <p:ph type="title"/>
          </p:nvPr>
        </p:nvSpPr>
        <p:spPr bwMode="black">
          <a:xfrm>
            <a:off x="6679256" y="2989334"/>
            <a:ext cx="4500586" cy="1440753"/>
          </a:xfrm>
        </p:spPr>
        <p:txBody>
          <a:bodyPr anchor="t"/>
          <a:lstStyle>
            <a:lvl1pPr algn="l">
              <a:defRPr sz="4800" i="1">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bwMode="gray"/>
        <p:txBody>
          <a:bodyPr/>
          <a:lstStyle/>
          <a:p>
            <a:fld id="{00344F48-BAD6-420A-B743-D8CEE7E17EB6}"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sp>
        <p:nvSpPr>
          <p:cNvPr id="26" name="Subtitle 2"/>
          <p:cNvSpPr>
            <a:spLocks noGrp="1"/>
          </p:cNvSpPr>
          <p:nvPr>
            <p:ph type="subTitle" idx="1"/>
          </p:nvPr>
        </p:nvSpPr>
        <p:spPr bwMode="black">
          <a:xfrm>
            <a:off x="1902438" y="2134650"/>
            <a:ext cx="4500586" cy="720000"/>
          </a:xfrm>
        </p:spPr>
        <p:txBody>
          <a:bodyPr anchor="b"/>
          <a:lstStyle>
            <a:lvl1pPr marL="0" indent="0" algn="r">
              <a:buNone/>
              <a:defRPr sz="2400" b="1">
                <a:solidFill>
                  <a:schemeClr val="accent1"/>
                </a:solidFill>
              </a:defRPr>
            </a:lvl1pPr>
            <a:lvl2pPr marL="0" indent="0" algn="l">
              <a:buNone/>
              <a:defRPr sz="2400" b="1">
                <a:solidFill>
                  <a:schemeClr val="accent1"/>
                </a:solidFill>
              </a:defRPr>
            </a:lvl2pPr>
            <a:lvl3pPr marL="0" indent="0" algn="l">
              <a:buNone/>
              <a:defRPr sz="2400" b="1">
                <a:solidFill>
                  <a:schemeClr val="accent1"/>
                </a:solidFill>
              </a:defRPr>
            </a:lvl3pPr>
            <a:lvl4pPr marL="0" indent="0" algn="l">
              <a:buNone/>
              <a:defRPr sz="2400" b="1">
                <a:solidFill>
                  <a:schemeClr val="accent1"/>
                </a:solidFill>
              </a:defRPr>
            </a:lvl4pPr>
            <a:lvl5pPr marL="0" indent="0" algn="l">
              <a:buNone/>
              <a:defRPr sz="2400" b="1">
                <a:solidFill>
                  <a:schemeClr val="accent1"/>
                </a:solidFill>
              </a:defRPr>
            </a:lvl5pPr>
            <a:lvl6pPr marL="0" indent="0" algn="l">
              <a:buNone/>
              <a:defRPr sz="2400" b="1">
                <a:solidFill>
                  <a:schemeClr val="accent1"/>
                </a:solidFill>
              </a:defRPr>
            </a:lvl6pPr>
            <a:lvl7pPr marL="0" indent="0" algn="l">
              <a:buNone/>
              <a:defRPr sz="2400" b="1">
                <a:solidFill>
                  <a:schemeClr val="accent1"/>
                </a:solidFill>
              </a:defRPr>
            </a:lvl7pPr>
            <a:lvl8pPr marL="0" indent="0" algn="l">
              <a:buNone/>
              <a:defRPr sz="2400" b="1">
                <a:solidFill>
                  <a:schemeClr val="accent1"/>
                </a:solidFill>
              </a:defRPr>
            </a:lvl8pPr>
            <a:lvl9pPr marL="0" indent="0" algn="l">
              <a:buNone/>
              <a:defRPr sz="2400" b="1">
                <a:solidFill>
                  <a:schemeClr val="accent1"/>
                </a:solidFill>
              </a:defRPr>
            </a:lvl9pPr>
          </a:lstStyle>
          <a:p>
            <a:pPr lvl="0"/>
            <a:r>
              <a:rPr lang="en-US"/>
              <a:t>Click to edit Master subtitle style</a:t>
            </a:r>
            <a:endParaRPr lang="en-US" dirty="0"/>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Tree>
    <p:extLst>
      <p:ext uri="{BB962C8B-B14F-4D97-AF65-F5344CB8AC3E}">
        <p14:creationId xmlns:p14="http://schemas.microsoft.com/office/powerpoint/2010/main" val="286893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ter 3">
    <p:bg>
      <p:bgPr>
        <a:solidFill>
          <a:schemeClr val="accent4"/>
        </a:solidFill>
        <a:effectLst/>
      </p:bgPr>
    </p:bg>
    <p:spTree>
      <p:nvGrpSpPr>
        <p:cNvPr id="1" name=""/>
        <p:cNvGrpSpPr/>
        <p:nvPr/>
      </p:nvGrpSpPr>
      <p:grpSpPr>
        <a:xfrm>
          <a:off x="0" y="0"/>
          <a:ext cx="0" cy="0"/>
          <a:chOff x="0" y="0"/>
          <a:chExt cx="0" cy="0"/>
        </a:xfrm>
      </p:grpSpPr>
      <p:sp>
        <p:nvSpPr>
          <p:cNvPr id="6" name="Freeform 5"/>
          <p:cNvSpPr/>
          <p:nvPr/>
        </p:nvSpPr>
        <p:spPr bwMode="ltGray">
          <a:xfrm>
            <a:off x="0" y="1"/>
            <a:ext cx="2104849" cy="6860381"/>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0381"/>
              <a:gd name="connsiteX1" fmla="*/ 2104575 w 2104575"/>
              <a:gd name="connsiteY1" fmla="*/ 0 h 6860381"/>
              <a:gd name="connsiteX2" fmla="*/ 645970 w 2104575"/>
              <a:gd name="connsiteY2" fmla="*/ 6860381 h 6860381"/>
              <a:gd name="connsiteX3" fmla="*/ 0 w 2104575"/>
              <a:gd name="connsiteY3" fmla="*/ 6858000 h 6860381"/>
              <a:gd name="connsiteX4" fmla="*/ 0 w 2104575"/>
              <a:gd name="connsiteY4" fmla="*/ 0 h 686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0381">
                <a:moveTo>
                  <a:pt x="0" y="0"/>
                </a:moveTo>
                <a:lnTo>
                  <a:pt x="2104575" y="0"/>
                </a:lnTo>
                <a:lnTo>
                  <a:pt x="645970" y="6860381"/>
                </a:lnTo>
                <a:lnTo>
                  <a:pt x="0" y="6858000"/>
                </a:lnTo>
                <a:lnTo>
                  <a:pt x="0" y="0"/>
                </a:lnTo>
                <a:close/>
              </a:path>
            </a:pathLst>
          </a:custGeom>
          <a:gradFill flip="none" rotWithShape="1">
            <a:gsLst>
              <a:gs pos="0">
                <a:srgbClr val="74C713"/>
              </a:gs>
              <a:gs pos="50000">
                <a:srgbClr val="74C713"/>
              </a:gs>
              <a:gs pos="84000">
                <a:srgbClr val="74C713">
                  <a:alpha val="0"/>
                </a:srgb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p>
        </p:txBody>
      </p:sp>
      <p:sp>
        <p:nvSpPr>
          <p:cNvPr id="2" name="Title 1"/>
          <p:cNvSpPr>
            <a:spLocks noGrp="1"/>
          </p:cNvSpPr>
          <p:nvPr>
            <p:ph type="title"/>
          </p:nvPr>
        </p:nvSpPr>
        <p:spPr bwMode="black">
          <a:xfrm>
            <a:off x="4854976" y="1462159"/>
            <a:ext cx="4500586" cy="1440753"/>
          </a:xfrm>
        </p:spPr>
        <p:txBody>
          <a:bodyPr anchor="b"/>
          <a:lstStyle>
            <a:lvl1pPr algn="l">
              <a:defRPr sz="4800" i="1">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bwMode="gray"/>
        <p:txBody>
          <a:bodyPr/>
          <a:lstStyle/>
          <a:p>
            <a:fld id="{066E2BF2-796F-4859-87CD-88E1933E68BD}"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
        <p:nvSpPr>
          <p:cNvPr id="48" name="Subtitle 2"/>
          <p:cNvSpPr>
            <a:spLocks noGrp="1"/>
          </p:cNvSpPr>
          <p:nvPr>
            <p:ph type="subTitle" idx="1"/>
          </p:nvPr>
        </p:nvSpPr>
        <p:spPr bwMode="black">
          <a:xfrm>
            <a:off x="7056599" y="3064854"/>
            <a:ext cx="4500586" cy="720000"/>
          </a:xfrm>
        </p:spPr>
        <p:txBody>
          <a:bodyPr anchor="t"/>
          <a:lstStyle>
            <a:lvl1pPr marL="0" indent="0" algn="l">
              <a:buNone/>
              <a:defRPr sz="2400" b="1">
                <a:solidFill>
                  <a:schemeClr val="accent3"/>
                </a:solidFill>
              </a:defRPr>
            </a:lvl1pPr>
            <a:lvl2pPr marL="0" indent="0" algn="l">
              <a:buNone/>
              <a:defRPr sz="2400" b="1">
                <a:solidFill>
                  <a:schemeClr val="accent3"/>
                </a:solidFill>
              </a:defRPr>
            </a:lvl2pPr>
            <a:lvl3pPr marL="0" indent="0" algn="l">
              <a:buNone/>
              <a:defRPr sz="2400" b="1">
                <a:solidFill>
                  <a:schemeClr val="accent3"/>
                </a:solidFill>
              </a:defRPr>
            </a:lvl3pPr>
            <a:lvl4pPr marL="0" indent="0" algn="l">
              <a:buNone/>
              <a:defRPr sz="2400" b="1">
                <a:solidFill>
                  <a:schemeClr val="accent3"/>
                </a:solidFill>
              </a:defRPr>
            </a:lvl4pPr>
            <a:lvl5pPr marL="0" indent="0" algn="l">
              <a:buNone/>
              <a:defRPr sz="2400" b="1">
                <a:solidFill>
                  <a:schemeClr val="accent3"/>
                </a:solidFill>
              </a:defRPr>
            </a:lvl5pPr>
            <a:lvl6pPr marL="0" indent="0" algn="l">
              <a:buNone/>
              <a:defRPr sz="2400" b="1">
                <a:solidFill>
                  <a:schemeClr val="accent3"/>
                </a:solidFill>
              </a:defRPr>
            </a:lvl6pPr>
            <a:lvl7pPr marL="0" indent="0" algn="l">
              <a:buNone/>
              <a:defRPr sz="2400" b="1">
                <a:solidFill>
                  <a:schemeClr val="accent3"/>
                </a:solidFill>
              </a:defRPr>
            </a:lvl7pPr>
            <a:lvl8pPr marL="0" indent="0" algn="l">
              <a:buNone/>
              <a:defRPr sz="2400" b="1">
                <a:solidFill>
                  <a:schemeClr val="accent3"/>
                </a:solidFill>
              </a:defRPr>
            </a:lvl8pPr>
            <a:lvl9pPr marL="0" indent="0" algn="l">
              <a:buNone/>
              <a:defRPr sz="2400" b="1">
                <a:solidFill>
                  <a:schemeClr val="accent3"/>
                </a:solidFill>
              </a:defRPr>
            </a:lvl9pPr>
          </a:lstStyle>
          <a:p>
            <a:pPr lvl="0"/>
            <a:r>
              <a:rPr lang="en-US"/>
              <a:t>Click to edit Master subtitle style</a:t>
            </a:r>
            <a:endParaRPr lang="en-US" dirty="0"/>
          </a:p>
        </p:txBody>
      </p:sp>
      <p:grpSp>
        <p:nvGrpSpPr>
          <p:cNvPr id="24" name="Group 23"/>
          <p:cNvGrpSpPr/>
          <p:nvPr/>
        </p:nvGrpSpPr>
        <p:grpSpPr bwMode="black">
          <a:xfrm>
            <a:off x="759707" y="1"/>
            <a:ext cx="4149389" cy="6858000"/>
            <a:chOff x="-13927138" y="-1074738"/>
            <a:chExt cx="4913313" cy="8121651"/>
          </a:xfrm>
          <a:solidFill>
            <a:schemeClr val="bg1"/>
          </a:solidFill>
        </p:grpSpPr>
        <p:sp>
          <p:nvSpPr>
            <p:cNvPr id="26" name="Freeform 6"/>
            <p:cNvSpPr>
              <a:spLocks/>
            </p:cNvSpPr>
            <p:nvPr userDrawn="1"/>
          </p:nvSpPr>
          <p:spPr bwMode="black">
            <a:xfrm>
              <a:off x="-13927138" y="-1074738"/>
              <a:ext cx="2947988" cy="8121651"/>
            </a:xfrm>
            <a:custGeom>
              <a:avLst/>
              <a:gdLst>
                <a:gd name="T0" fmla="*/ 9 w 1857"/>
                <a:gd name="T1" fmla="*/ 5116 h 5116"/>
                <a:gd name="T2" fmla="*/ 1857 w 1857"/>
                <a:gd name="T3" fmla="*/ 0 h 5116"/>
                <a:gd name="T4" fmla="*/ 1847 w 1857"/>
                <a:gd name="T5" fmla="*/ 0 h 5116"/>
                <a:gd name="T6" fmla="*/ 0 w 1857"/>
                <a:gd name="T7" fmla="*/ 5116 h 5116"/>
                <a:gd name="T8" fmla="*/ 9 w 1857"/>
                <a:gd name="T9" fmla="*/ 5116 h 5116"/>
              </a:gdLst>
              <a:ahLst/>
              <a:cxnLst>
                <a:cxn ang="0">
                  <a:pos x="T0" y="T1"/>
                </a:cxn>
                <a:cxn ang="0">
                  <a:pos x="T2" y="T3"/>
                </a:cxn>
                <a:cxn ang="0">
                  <a:pos x="T4" y="T5"/>
                </a:cxn>
                <a:cxn ang="0">
                  <a:pos x="T6" y="T7"/>
                </a:cxn>
                <a:cxn ang="0">
                  <a:pos x="T8" y="T9"/>
                </a:cxn>
              </a:cxnLst>
              <a:rect l="0" t="0" r="r" b="b"/>
              <a:pathLst>
                <a:path w="1857" h="5116">
                  <a:moveTo>
                    <a:pt x="9" y="5116"/>
                  </a:moveTo>
                  <a:lnTo>
                    <a:pt x="1857" y="0"/>
                  </a:lnTo>
                  <a:lnTo>
                    <a:pt x="1847" y="0"/>
                  </a:lnTo>
                  <a:lnTo>
                    <a:pt x="0" y="5116"/>
                  </a:lnTo>
                  <a:lnTo>
                    <a:pt x="9" y="5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6" name="Freeform 7"/>
            <p:cNvSpPr>
              <a:spLocks/>
            </p:cNvSpPr>
            <p:nvPr userDrawn="1"/>
          </p:nvSpPr>
          <p:spPr bwMode="black">
            <a:xfrm>
              <a:off x="-10623550" y="-1074738"/>
              <a:ext cx="1609725" cy="8121651"/>
            </a:xfrm>
            <a:custGeom>
              <a:avLst/>
              <a:gdLst>
                <a:gd name="T0" fmla="*/ 10 w 1014"/>
                <a:gd name="T1" fmla="*/ 5116 h 5116"/>
                <a:gd name="T2" fmla="*/ 1014 w 1014"/>
                <a:gd name="T3" fmla="*/ 0 h 5116"/>
                <a:gd name="T4" fmla="*/ 1004 w 1014"/>
                <a:gd name="T5" fmla="*/ 0 h 5116"/>
                <a:gd name="T6" fmla="*/ 0 w 1014"/>
                <a:gd name="T7" fmla="*/ 5116 h 5116"/>
                <a:gd name="T8" fmla="*/ 10 w 1014"/>
                <a:gd name="T9" fmla="*/ 5116 h 5116"/>
              </a:gdLst>
              <a:ahLst/>
              <a:cxnLst>
                <a:cxn ang="0">
                  <a:pos x="T0" y="T1"/>
                </a:cxn>
                <a:cxn ang="0">
                  <a:pos x="T2" y="T3"/>
                </a:cxn>
                <a:cxn ang="0">
                  <a:pos x="T4" y="T5"/>
                </a:cxn>
                <a:cxn ang="0">
                  <a:pos x="T6" y="T7"/>
                </a:cxn>
                <a:cxn ang="0">
                  <a:pos x="T8" y="T9"/>
                </a:cxn>
              </a:cxnLst>
              <a:rect l="0" t="0" r="r" b="b"/>
              <a:pathLst>
                <a:path w="1014" h="5116">
                  <a:moveTo>
                    <a:pt x="10" y="5116"/>
                  </a:moveTo>
                  <a:lnTo>
                    <a:pt x="1014" y="0"/>
                  </a:lnTo>
                  <a:lnTo>
                    <a:pt x="1004" y="0"/>
                  </a:lnTo>
                  <a:lnTo>
                    <a:pt x="0" y="5116"/>
                  </a:lnTo>
                  <a:lnTo>
                    <a:pt x="10" y="5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Tree>
    <p:extLst>
      <p:ext uri="{BB962C8B-B14F-4D97-AF65-F5344CB8AC3E}">
        <p14:creationId xmlns:p14="http://schemas.microsoft.com/office/powerpoint/2010/main" val="1056618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866"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81430286-7D98-4FEE-9311-A66FFD98BE14}"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94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2)">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188"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0E884B82-A80F-43C8-AFD6-86CC18223422}"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t>‹#›</a:t>
            </a:fld>
            <a:endParaRPr lang="en-US" dirty="0"/>
          </a:p>
        </p:txBody>
      </p:sp>
      <p:sp>
        <p:nvSpPr>
          <p:cNvPr id="11" name="Text Placeholder 10 (left)"/>
          <p:cNvSpPr>
            <a:spLocks noGrp="1"/>
          </p:cNvSpPr>
          <p:nvPr>
            <p:ph type="body" sz="quarter" idx="14"/>
          </p:nvPr>
        </p:nvSpPr>
        <p:spPr bwMode="gray">
          <a:xfrm>
            <a:off x="980410" y="1732750"/>
            <a:ext cx="5220680" cy="4752001"/>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right)"/>
          <p:cNvSpPr>
            <a:spLocks noGrp="1"/>
          </p:cNvSpPr>
          <p:nvPr>
            <p:ph type="body" sz="quarter" idx="15"/>
          </p:nvPr>
        </p:nvSpPr>
        <p:spPr bwMode="gray">
          <a:xfrm>
            <a:off x="6560457" y="1732750"/>
            <a:ext cx="5220680" cy="4752001"/>
          </a:xfrm>
        </p:spPr>
        <p:txBody>
          <a:bodyPr/>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46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2) &amp; Images (2)">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0410" y="1138299"/>
            <a:ext cx="10800843"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4C20C342-5A3D-4918-90D4-16E7383BD1D9}"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t>‹#›</a:t>
            </a:fld>
            <a:endParaRPr lang="en-US" dirty="0"/>
          </a:p>
        </p:txBody>
      </p:sp>
      <p:sp>
        <p:nvSpPr>
          <p:cNvPr id="11" name="Text Placeholder 10 (left)"/>
          <p:cNvSpPr>
            <a:spLocks noGrp="1"/>
          </p:cNvSpPr>
          <p:nvPr>
            <p:ph type="body" sz="quarter" idx="14"/>
          </p:nvPr>
        </p:nvSpPr>
        <p:spPr bwMode="gray">
          <a:xfrm>
            <a:off x="980409" y="3892750"/>
            <a:ext cx="5220680" cy="2592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right)"/>
          <p:cNvSpPr>
            <a:spLocks noGrp="1"/>
          </p:cNvSpPr>
          <p:nvPr>
            <p:ph type="body" sz="quarter" idx="15"/>
          </p:nvPr>
        </p:nvSpPr>
        <p:spPr bwMode="gray">
          <a:xfrm>
            <a:off x="6560573" y="3892750"/>
            <a:ext cx="5220680" cy="2592001"/>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4 (left)"/>
          <p:cNvSpPr>
            <a:spLocks noGrp="1"/>
          </p:cNvSpPr>
          <p:nvPr>
            <p:ph type="pic" sz="quarter" idx="16"/>
          </p:nvPr>
        </p:nvSpPr>
        <p:spPr bwMode="gray">
          <a:xfrm>
            <a:off x="980409" y="1732750"/>
            <a:ext cx="5220680" cy="1800000"/>
          </a:xfrm>
        </p:spPr>
        <p:txBody>
          <a:bodyPr tIns="540000" anchor="ctr"/>
          <a:lstStyle>
            <a:lvl1pPr algn="ctr">
              <a:defRPr/>
            </a:lvl1pPr>
          </a:lstStyle>
          <a:p>
            <a:r>
              <a:rPr lang="en-US" dirty="0"/>
              <a:t>Click icon to add picture</a:t>
            </a:r>
          </a:p>
        </p:txBody>
      </p:sp>
      <p:sp>
        <p:nvSpPr>
          <p:cNvPr id="16" name="Picture Placeholder 14 (right)"/>
          <p:cNvSpPr>
            <a:spLocks noGrp="1"/>
          </p:cNvSpPr>
          <p:nvPr>
            <p:ph type="pic" sz="quarter" idx="17"/>
          </p:nvPr>
        </p:nvSpPr>
        <p:spPr bwMode="gray">
          <a:xfrm>
            <a:off x="6560573" y="1732750"/>
            <a:ext cx="5220680" cy="1800000"/>
          </a:xfrm>
        </p:spPr>
        <p:txBody>
          <a:bodyPr tIns="540000" anchor="ctr"/>
          <a:lstStyle>
            <a:lvl1pPr algn="ctr">
              <a:defRPr/>
            </a:lvl1pPr>
          </a:lstStyle>
          <a:p>
            <a:r>
              <a:rPr lang="en-US" dirty="0"/>
              <a:t>Click icon to add picture</a:t>
            </a:r>
          </a:p>
        </p:txBody>
      </p:sp>
      <p:pic>
        <p:nvPicPr>
          <p:cNvPr id="13"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23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color)">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866"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9" y="181938"/>
            <a:ext cx="10799866" cy="864000"/>
          </a:xfrm>
        </p:spPr>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BABB5D21-DD52-4FE1-9468-124BFF5F7347}"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t>‹#›</a:t>
            </a:fld>
            <a:endParaRPr lang="en-US" dirty="0"/>
          </a:p>
        </p:txBody>
      </p:sp>
      <p:pic>
        <p:nvPicPr>
          <p:cNvPr id="7"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93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color/white)">
    <p:spTree>
      <p:nvGrpSpPr>
        <p:cNvPr id="1" name=""/>
        <p:cNvGrpSpPr/>
        <p:nvPr/>
      </p:nvGrpSpPr>
      <p:grpSpPr>
        <a:xfrm>
          <a:off x="0" y="0"/>
          <a:ext cx="0" cy="0"/>
          <a:chOff x="0" y="0"/>
          <a:chExt cx="0" cy="0"/>
        </a:xfrm>
      </p:grpSpPr>
      <p:sp>
        <p:nvSpPr>
          <p:cNvPr id="8" name="Subtitle 2"/>
          <p:cNvSpPr>
            <a:spLocks noGrp="1"/>
          </p:cNvSpPr>
          <p:nvPr>
            <p:ph type="subTitle" idx="13"/>
          </p:nvPr>
        </p:nvSpPr>
        <p:spPr bwMode="invGray">
          <a:xfrm>
            <a:off x="981949" y="1138299"/>
            <a:ext cx="10799866" cy="252000"/>
          </a:xfrm>
        </p:spPr>
        <p:txBody>
          <a:bodyPr anchor="t"/>
          <a:lstStyle>
            <a:lvl1pPr marL="0" indent="0" algn="l">
              <a:buNone/>
              <a:defRPr sz="1800">
                <a:solidFill>
                  <a:schemeClr val="bg1"/>
                </a:solidFill>
              </a:defRPr>
            </a:lvl1pPr>
            <a:lvl2pPr marL="0" indent="0" algn="l">
              <a:buNone/>
              <a:defRPr sz="1800">
                <a:solidFill>
                  <a:schemeClr val="bg1"/>
                </a:solidFill>
              </a:defRPr>
            </a:lvl2pPr>
            <a:lvl3pPr marL="0" indent="0" algn="l">
              <a:buNone/>
              <a:defRPr sz="1800">
                <a:solidFill>
                  <a:schemeClr val="bg1"/>
                </a:solidFill>
              </a:defRPr>
            </a:lvl3pPr>
            <a:lvl4pPr marL="0" indent="0" algn="l">
              <a:buNone/>
              <a:defRPr sz="1800">
                <a:solidFill>
                  <a:schemeClr val="bg1"/>
                </a:solidFill>
              </a:defRPr>
            </a:lvl4pPr>
            <a:lvl5pPr marL="0" indent="0" algn="l">
              <a:buNone/>
              <a:defRPr sz="1800">
                <a:solidFill>
                  <a:schemeClr val="bg1"/>
                </a:solidFill>
              </a:defRPr>
            </a:lvl5pPr>
            <a:lvl6pPr marL="0" indent="0" algn="l">
              <a:buNone/>
              <a:defRPr sz="1800">
                <a:solidFill>
                  <a:schemeClr val="bg1"/>
                </a:solidFill>
              </a:defRPr>
            </a:lvl6pPr>
            <a:lvl7pPr marL="0" indent="0" algn="l">
              <a:buNone/>
              <a:defRPr sz="1800">
                <a:solidFill>
                  <a:schemeClr val="bg1"/>
                </a:solidFill>
              </a:defRPr>
            </a:lvl7pPr>
            <a:lvl8pPr marL="0" indent="0" algn="l">
              <a:buNone/>
              <a:defRPr sz="1800">
                <a:solidFill>
                  <a:schemeClr val="bg1"/>
                </a:solidFill>
              </a:defRPr>
            </a:lvl8pPr>
            <a:lvl9pPr marL="0" indent="0" algn="l">
              <a:buNone/>
              <a:defRPr sz="1800">
                <a:solidFill>
                  <a:schemeClr val="bg1"/>
                </a:solidFill>
              </a:defRPr>
            </a:lvl9pPr>
          </a:lstStyle>
          <a:p>
            <a:pPr lvl="0"/>
            <a:r>
              <a:rPr lang="en-US"/>
              <a:t>Click to edit Master subtitle style</a:t>
            </a:r>
            <a:endParaRPr lang="en-US" dirty="0"/>
          </a:p>
        </p:txBody>
      </p:sp>
      <p:sp>
        <p:nvSpPr>
          <p:cNvPr id="2" name="Title 1"/>
          <p:cNvSpPr>
            <a:spLocks noGrp="1"/>
          </p:cNvSpPr>
          <p:nvPr>
            <p:ph type="title"/>
          </p:nvPr>
        </p:nvSpPr>
        <p:spPr bwMode="invGray"/>
        <p:txBody>
          <a:bodyPr/>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3D71B4A2-7E07-4038-841A-B9EDC4DFB1FC}" type="datetime1">
              <a:rPr lang="en-US" smtClean="0"/>
              <a:t>1/10/2025</a:t>
            </a:fld>
            <a:endParaRPr lang="en-US" dirty="0"/>
          </a:p>
        </p:txBody>
      </p:sp>
      <p:sp>
        <p:nvSpPr>
          <p:cNvPr id="6" name="Slide Number Placeholder 5"/>
          <p:cNvSpPr>
            <a:spLocks noGrp="1"/>
          </p:cNvSpPr>
          <p:nvPr>
            <p:ph type="sldNum" sz="quarter" idx="12"/>
          </p:nvPr>
        </p:nvSpPr>
        <p:spPr bwMode="inv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pic>
        <p:nvPicPr>
          <p:cNvPr id="20"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196044" y="617155"/>
            <a:ext cx="399652"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79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white)">
    <p:spTree>
      <p:nvGrpSpPr>
        <p:cNvPr id="1" name=""/>
        <p:cNvGrpSpPr/>
        <p:nvPr/>
      </p:nvGrpSpPr>
      <p:grpSpPr>
        <a:xfrm>
          <a:off x="0" y="0"/>
          <a:ext cx="0" cy="0"/>
          <a:chOff x="0" y="0"/>
          <a:chExt cx="0" cy="0"/>
        </a:xfrm>
      </p:grpSpPr>
      <p:sp>
        <p:nvSpPr>
          <p:cNvPr id="8" name="Subtitle 2"/>
          <p:cNvSpPr>
            <a:spLocks noGrp="1"/>
          </p:cNvSpPr>
          <p:nvPr>
            <p:ph type="subTitle" idx="13"/>
          </p:nvPr>
        </p:nvSpPr>
        <p:spPr bwMode="invGray">
          <a:xfrm>
            <a:off x="981949" y="1138299"/>
            <a:ext cx="10799866" cy="252000"/>
          </a:xfrm>
        </p:spPr>
        <p:txBody>
          <a:bodyPr anchor="t"/>
          <a:lstStyle>
            <a:lvl1pPr marL="0" indent="0" algn="l">
              <a:buNone/>
              <a:defRPr sz="1800">
                <a:solidFill>
                  <a:schemeClr val="bg1"/>
                </a:solidFill>
              </a:defRPr>
            </a:lvl1pPr>
            <a:lvl2pPr marL="0" indent="0" algn="l">
              <a:buNone/>
              <a:defRPr sz="1800">
                <a:solidFill>
                  <a:schemeClr val="bg1"/>
                </a:solidFill>
              </a:defRPr>
            </a:lvl2pPr>
            <a:lvl3pPr marL="0" indent="0" algn="l">
              <a:buNone/>
              <a:defRPr sz="1800">
                <a:solidFill>
                  <a:schemeClr val="bg1"/>
                </a:solidFill>
              </a:defRPr>
            </a:lvl3pPr>
            <a:lvl4pPr marL="0" indent="0" algn="l">
              <a:buNone/>
              <a:defRPr sz="1800">
                <a:solidFill>
                  <a:schemeClr val="bg1"/>
                </a:solidFill>
              </a:defRPr>
            </a:lvl4pPr>
            <a:lvl5pPr marL="0" indent="0" algn="l">
              <a:buNone/>
              <a:defRPr sz="1800">
                <a:solidFill>
                  <a:schemeClr val="bg1"/>
                </a:solidFill>
              </a:defRPr>
            </a:lvl5pPr>
            <a:lvl6pPr marL="0" indent="0" algn="l">
              <a:buNone/>
              <a:defRPr sz="1800">
                <a:solidFill>
                  <a:schemeClr val="bg1"/>
                </a:solidFill>
              </a:defRPr>
            </a:lvl6pPr>
            <a:lvl7pPr marL="0" indent="0" algn="l">
              <a:buNone/>
              <a:defRPr sz="1800">
                <a:solidFill>
                  <a:schemeClr val="bg1"/>
                </a:solidFill>
              </a:defRPr>
            </a:lvl7pPr>
            <a:lvl8pPr marL="0" indent="0" algn="l">
              <a:buNone/>
              <a:defRPr sz="1800">
                <a:solidFill>
                  <a:schemeClr val="bg1"/>
                </a:solidFill>
              </a:defRPr>
            </a:lvl8pPr>
            <a:lvl9pPr marL="0" indent="0" algn="l">
              <a:buNone/>
              <a:defRPr sz="1800">
                <a:solidFill>
                  <a:schemeClr val="bg1"/>
                </a:solidFill>
              </a:defRPr>
            </a:lvl9pPr>
          </a:lstStyle>
          <a:p>
            <a:pPr lvl="0"/>
            <a:r>
              <a:rPr lang="en-US"/>
              <a:t>Click to edit Master subtitle style</a:t>
            </a:r>
            <a:endParaRPr lang="en-US" dirty="0"/>
          </a:p>
        </p:txBody>
      </p:sp>
      <p:sp>
        <p:nvSpPr>
          <p:cNvPr id="2" name="Title 1"/>
          <p:cNvSpPr>
            <a:spLocks noGrp="1"/>
          </p:cNvSpPr>
          <p:nvPr>
            <p:ph type="title"/>
          </p:nvPr>
        </p:nvSpPr>
        <p:spPr bwMode="invGray"/>
        <p:txBody>
          <a:bodyPr/>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BF9E1607-A93A-4F91-A89D-9FD4146C1AC7}" type="datetime1">
              <a:rPr lang="en-US" smtClean="0"/>
              <a:t>1/10/2025</a:t>
            </a:fld>
            <a:endParaRPr lang="en-US" dirty="0"/>
          </a:p>
        </p:txBody>
      </p:sp>
      <p:sp>
        <p:nvSpPr>
          <p:cNvPr id="6" name="Slide Number Placeholder 5"/>
          <p:cNvSpPr>
            <a:spLocks noGrp="1"/>
          </p:cNvSpPr>
          <p:nvPr>
            <p:ph type="sldNum" sz="quarter" idx="12"/>
          </p:nvPr>
        </p:nvSpPr>
        <p:spPr bwMode="inv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grpSp>
        <p:nvGrpSpPr>
          <p:cNvPr id="9" name="Group 219"/>
          <p:cNvGrpSpPr>
            <a:grpSpLocks noChangeAspect="1"/>
          </p:cNvGrpSpPr>
          <p:nvPr/>
        </p:nvGrpSpPr>
        <p:grpSpPr bwMode="black">
          <a:xfrm>
            <a:off x="197726" y="617323"/>
            <a:ext cx="395299" cy="396000"/>
            <a:chOff x="6936" y="180"/>
            <a:chExt cx="526" cy="527"/>
          </a:xfrm>
          <a:solidFill>
            <a:schemeClr val="bg1"/>
          </a:solidFill>
        </p:grpSpPr>
        <p:sp>
          <p:nvSpPr>
            <p:cNvPr id="10" name="Freeform 220"/>
            <p:cNvSpPr>
              <a:spLocks/>
            </p:cNvSpPr>
            <p:nvPr/>
          </p:nvSpPr>
          <p:spPr bwMode="black">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1" name="Freeform 221"/>
            <p:cNvSpPr>
              <a:spLocks/>
            </p:cNvSpPr>
            <p:nvPr/>
          </p:nvSpPr>
          <p:spPr bwMode="black">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2" name="Freeform 222"/>
            <p:cNvSpPr>
              <a:spLocks/>
            </p:cNvSpPr>
            <p:nvPr/>
          </p:nvSpPr>
          <p:spPr bwMode="black">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3" name="Freeform 223"/>
            <p:cNvSpPr>
              <a:spLocks noEditPoints="1"/>
            </p:cNvSpPr>
            <p:nvPr/>
          </p:nvSpPr>
          <p:spPr bwMode="black">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4" name="Freeform 224"/>
            <p:cNvSpPr>
              <a:spLocks noEditPoints="1"/>
            </p:cNvSpPr>
            <p:nvPr/>
          </p:nvSpPr>
          <p:spPr bwMode="black">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5" name="Freeform 225"/>
            <p:cNvSpPr>
              <a:spLocks noEditPoints="1"/>
            </p:cNvSpPr>
            <p:nvPr/>
          </p:nvSpPr>
          <p:spPr bwMode="black">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6" name="Freeform 226"/>
            <p:cNvSpPr>
              <a:spLocks noEditPoints="1"/>
            </p:cNvSpPr>
            <p:nvPr/>
          </p:nvSpPr>
          <p:spPr bwMode="black">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7" name="Freeform 227"/>
            <p:cNvSpPr>
              <a:spLocks noEditPoints="1"/>
            </p:cNvSpPr>
            <p:nvPr/>
          </p:nvSpPr>
          <p:spPr bwMode="black">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8" name="Freeform 228"/>
            <p:cNvSpPr>
              <a:spLocks noEditPoints="1"/>
            </p:cNvSpPr>
            <p:nvPr/>
          </p:nvSpPr>
          <p:spPr bwMode="black">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9" name="Freeform 229"/>
            <p:cNvSpPr>
              <a:spLocks noEditPoints="1"/>
            </p:cNvSpPr>
            <p:nvPr/>
          </p:nvSpPr>
          <p:spPr bwMode="black">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Tree>
    <p:extLst>
      <p:ext uri="{BB962C8B-B14F-4D97-AF65-F5344CB8AC3E}">
        <p14:creationId xmlns:p14="http://schemas.microsoft.com/office/powerpoint/2010/main" val="379766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9" name="Subtitle 2"/>
          <p:cNvSpPr>
            <a:spLocks noGrp="1"/>
          </p:cNvSpPr>
          <p:nvPr>
            <p:ph type="subTitle" idx="1"/>
          </p:nvPr>
        </p:nvSpPr>
        <p:spPr bwMode="gray">
          <a:xfrm>
            <a:off x="980410" y="551657"/>
            <a:ext cx="10801406" cy="5933094"/>
          </a:xfrm>
        </p:spPr>
        <p:txBody>
          <a:bodyPr anchor="ctr"/>
          <a:lstStyle>
            <a:lvl1pPr marL="0" indent="0" algn="l">
              <a:buNone/>
              <a:defRPr sz="6600">
                <a:solidFill>
                  <a:schemeClr val="tx2"/>
                </a:solidFill>
              </a:defRPr>
            </a:lvl1pPr>
            <a:lvl2pPr marL="0" indent="0" algn="l">
              <a:buNone/>
              <a:defRPr sz="6600">
                <a:solidFill>
                  <a:schemeClr val="tx2"/>
                </a:solidFill>
              </a:defRPr>
            </a:lvl2pPr>
            <a:lvl3pPr marL="0" indent="0" algn="l">
              <a:buNone/>
              <a:defRPr sz="6600">
                <a:solidFill>
                  <a:schemeClr val="tx2"/>
                </a:solidFill>
              </a:defRPr>
            </a:lvl3pPr>
            <a:lvl4pPr marL="0" indent="0" algn="l">
              <a:buNone/>
              <a:defRPr sz="6600">
                <a:solidFill>
                  <a:schemeClr val="tx2"/>
                </a:solidFill>
              </a:defRPr>
            </a:lvl4pPr>
            <a:lvl5pPr marL="0" indent="0" algn="l">
              <a:buNone/>
              <a:defRPr sz="6600">
                <a:solidFill>
                  <a:schemeClr val="tx2"/>
                </a:solidFill>
              </a:defRPr>
            </a:lvl5pPr>
            <a:lvl6pPr marL="0" indent="0" algn="l">
              <a:buNone/>
              <a:defRPr sz="6600">
                <a:solidFill>
                  <a:schemeClr val="tx2"/>
                </a:solidFill>
              </a:defRPr>
            </a:lvl6pPr>
            <a:lvl7pPr marL="0" indent="0" algn="l">
              <a:buNone/>
              <a:defRPr sz="6600">
                <a:solidFill>
                  <a:schemeClr val="tx2"/>
                </a:solidFill>
              </a:defRPr>
            </a:lvl7pPr>
            <a:lvl8pPr marL="0" indent="0" algn="l">
              <a:buNone/>
              <a:defRPr sz="6600">
                <a:solidFill>
                  <a:schemeClr val="tx2"/>
                </a:solidFill>
              </a:defRPr>
            </a:lvl8pPr>
            <a:lvl9pPr marL="0" indent="0" algn="l">
              <a:buNone/>
              <a:defRPr sz="6600">
                <a:solidFill>
                  <a:schemeClr val="tx2"/>
                </a:solidFill>
              </a:defRPr>
            </a:lvl9pPr>
          </a:lstStyle>
          <a:p>
            <a:pPr lvl="0"/>
            <a:r>
              <a:rPr lang="en-US"/>
              <a:t>Click to edit Master subtitle style</a:t>
            </a:r>
            <a:endParaRPr lang="en-US" dirty="0"/>
          </a:p>
        </p:txBody>
      </p:sp>
      <p:sp>
        <p:nvSpPr>
          <p:cNvPr id="3" name="Date Placeholder 2"/>
          <p:cNvSpPr>
            <a:spLocks noGrp="1"/>
          </p:cNvSpPr>
          <p:nvPr>
            <p:ph type="dt" sz="half" idx="10"/>
          </p:nvPr>
        </p:nvSpPr>
        <p:spPr/>
        <p:txBody>
          <a:bodyPr/>
          <a:lstStyle/>
          <a:p>
            <a:fld id="{35DC7553-D80D-44A3-8916-9D60B9CEB6D2}" type="datetime1">
              <a:rPr lang="en-US" smtClean="0"/>
              <a:t>1/10/2025</a:t>
            </a:fld>
            <a:endParaRPr lang="en-US" dirty="0"/>
          </a:p>
        </p:txBody>
      </p:sp>
      <p:sp>
        <p:nvSpPr>
          <p:cNvPr id="5" name="Slide Number Placeholder 4"/>
          <p:cNvSpPr>
            <a:spLocks noGrp="1"/>
          </p:cNvSpPr>
          <p:nvPr>
            <p:ph type="sldNum" sz="quarter" idx="12"/>
          </p:nvPr>
        </p:nvSpPr>
        <p:spPr/>
        <p:txBody>
          <a:bodyPr/>
          <a:lstStyle/>
          <a:p>
            <a:fld id="{EEAD9179-7A6B-4268-BEB2-F3B8EB06115B}"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pic>
        <p:nvPicPr>
          <p:cNvPr id="7"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26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p:txBody>
          <a:bodyPr/>
          <a:lstStyle/>
          <a:p>
            <a:fld id="{54B4B8A7-FCF9-43C9-B64E-095C264F6F09}"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6" name="Picture Placeholder 14"/>
          <p:cNvSpPr>
            <a:spLocks noGrp="1"/>
          </p:cNvSpPr>
          <p:nvPr>
            <p:ph type="pic" sz="quarter" idx="16"/>
          </p:nvPr>
        </p:nvSpPr>
        <p:spPr bwMode="gray">
          <a:xfrm>
            <a:off x="1" y="0"/>
            <a:ext cx="12192000" cy="6858000"/>
          </a:xfrm>
        </p:spPr>
        <p:txBody>
          <a:bodyPr tIns="540000" anchor="ctr"/>
          <a:lstStyle>
            <a:lvl1pPr algn="ctr">
              <a:defRPr/>
            </a:lvl1pPr>
          </a:lstStyle>
          <a:p>
            <a:r>
              <a:rPr lang="en-US" dirty="0"/>
              <a:t>Click icon to add picture</a:t>
            </a:r>
          </a:p>
        </p:txBody>
      </p:sp>
    </p:spTree>
    <p:extLst>
      <p:ext uri="{BB962C8B-B14F-4D97-AF65-F5344CB8AC3E}">
        <p14:creationId xmlns:p14="http://schemas.microsoft.com/office/powerpoint/2010/main" val="411075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inal Slide">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flip="none" rotWithShape="1">
            <a:gsLst>
              <a:gs pos="32760">
                <a:srgbClr val="00617F"/>
              </a:gs>
              <a:gs pos="0">
                <a:srgbClr val="00617F"/>
              </a:gs>
              <a:gs pos="72000">
                <a:srgbClr val="10384F"/>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3" name="Subtitle 2"/>
          <p:cNvSpPr>
            <a:spLocks noGrp="1"/>
          </p:cNvSpPr>
          <p:nvPr>
            <p:ph type="subTitle" idx="1"/>
          </p:nvPr>
        </p:nvSpPr>
        <p:spPr bwMode="gray">
          <a:xfrm>
            <a:off x="708911" y="1732422"/>
            <a:ext cx="5382199"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D39783E8-2E4F-40ED-9357-32DE96CC11AB}"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1" y="2424948"/>
            <a:ext cx="5382199" cy="1620000"/>
          </a:xfrm>
        </p:spPr>
        <p:txBody>
          <a:bodyPr anchor="t"/>
          <a:lstStyle>
            <a:lvl1pPr>
              <a:defRPr sz="5400" i="1">
                <a:solidFill>
                  <a:schemeClr val="accent4"/>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tx2"/>
                </a:solidFill>
                <a:effectLst/>
                <a:uLnTx/>
                <a:uFillTx/>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sz="1800" dirty="0"/>
          </a:p>
        </p:txBody>
      </p:sp>
    </p:spTree>
    <p:extLst>
      <p:ext uri="{BB962C8B-B14F-4D97-AF65-F5344CB8AC3E}">
        <p14:creationId xmlns:p14="http://schemas.microsoft.com/office/powerpoint/2010/main" val="235582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inal Slide 2">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a:gsLst>
              <a:gs pos="28000">
                <a:srgbClr val="2B6636"/>
              </a:gs>
              <a:gs pos="0">
                <a:srgbClr val="2B6636"/>
              </a:gs>
              <a:gs pos="72000">
                <a:srgbClr val="00442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3" name="Subtitle 2"/>
          <p:cNvSpPr>
            <a:spLocks noGrp="1"/>
          </p:cNvSpPr>
          <p:nvPr>
            <p:ph type="subTitle" idx="1"/>
          </p:nvPr>
        </p:nvSpPr>
        <p:spPr bwMode="gray">
          <a:xfrm>
            <a:off x="708913" y="1732758"/>
            <a:ext cx="5382197" cy="592617"/>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87AB0D21-A70C-4DCA-9404-2DF6873EAE6E}"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2" y="2424948"/>
            <a:ext cx="5382199" cy="1620000"/>
          </a:xfrm>
        </p:spPr>
        <p:txBody>
          <a:bodyPr anchor="t"/>
          <a:lstStyle>
            <a:lvl1pPr>
              <a:defRPr sz="5400" i="1">
                <a:solidFill>
                  <a:schemeClr val="tx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accent2"/>
                </a:solidFill>
                <a:effectLst/>
                <a:uLnTx/>
                <a:uFillTx/>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sz="1800" dirty="0"/>
          </a:p>
        </p:txBody>
      </p:sp>
    </p:spTree>
    <p:extLst>
      <p:ext uri="{BB962C8B-B14F-4D97-AF65-F5344CB8AC3E}">
        <p14:creationId xmlns:p14="http://schemas.microsoft.com/office/powerpoint/2010/main" val="3218817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inal Slide 3">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a:gsLst>
              <a:gs pos="28000">
                <a:srgbClr val="624963"/>
              </a:gs>
              <a:gs pos="0">
                <a:srgbClr val="624963"/>
              </a:gs>
              <a:gs pos="72000">
                <a:srgbClr val="443247"/>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3" name="Subtitle 2"/>
          <p:cNvSpPr>
            <a:spLocks noGrp="1"/>
          </p:cNvSpPr>
          <p:nvPr>
            <p:ph type="subTitle" idx="1"/>
          </p:nvPr>
        </p:nvSpPr>
        <p:spPr bwMode="gray">
          <a:xfrm>
            <a:off x="708912" y="1732758"/>
            <a:ext cx="5382197" cy="592617"/>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CD832A4B-4D19-4EC2-BF4A-DCE76A882546}"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2" y="2424948"/>
            <a:ext cx="5382199" cy="1620000"/>
          </a:xfrm>
        </p:spPr>
        <p:txBody>
          <a:bodyPr anchor="t"/>
          <a:lstStyle>
            <a:lvl1pPr>
              <a:defRPr sz="5400" i="1">
                <a:solidFill>
                  <a:schemeClr val="accent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accent4"/>
                </a:solidFill>
                <a:effectLst/>
                <a:uLnTx/>
                <a:uFillTx/>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sz="1800" dirty="0"/>
          </a:p>
        </p:txBody>
      </p:sp>
    </p:spTree>
    <p:extLst>
      <p:ext uri="{BB962C8B-B14F-4D97-AF65-F5344CB8AC3E}">
        <p14:creationId xmlns:p14="http://schemas.microsoft.com/office/powerpoint/2010/main" val="176484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area &amp; Guides">
    <p:spTree>
      <p:nvGrpSpPr>
        <p:cNvPr id="1" name=""/>
        <p:cNvGrpSpPr/>
        <p:nvPr/>
      </p:nvGrpSpPr>
      <p:grpSpPr>
        <a:xfrm>
          <a:off x="0" y="0"/>
          <a:ext cx="0" cy="0"/>
          <a:chOff x="0" y="0"/>
          <a:chExt cx="0" cy="0"/>
        </a:xfrm>
      </p:grpSpPr>
      <p:sp>
        <p:nvSpPr>
          <p:cNvPr id="18" name="Rectangle 17"/>
          <p:cNvSpPr/>
          <p:nvPr/>
        </p:nvSpPr>
        <p:spPr bwMode="gray">
          <a:xfrm>
            <a:off x="982792" y="1735137"/>
            <a:ext cx="10801406" cy="47496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Please restrict your content to this area</a:t>
            </a:r>
          </a:p>
        </p:txBody>
      </p:sp>
      <p:sp>
        <p:nvSpPr>
          <p:cNvPr id="3" name="Date Placeholder 2"/>
          <p:cNvSpPr>
            <a:spLocks noGrp="1"/>
          </p:cNvSpPr>
          <p:nvPr>
            <p:ph type="dt" sz="half" idx="10"/>
          </p:nvPr>
        </p:nvSpPr>
        <p:spPr bwMode="gray"/>
        <p:txBody>
          <a:bodyPr/>
          <a:lstStyle/>
          <a:p>
            <a:fld id="{AF459B22-A481-490B-956C-B3394EA68859}"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8" name="Title 4"/>
          <p:cNvSpPr txBox="1">
            <a:spLocks/>
          </p:cNvSpPr>
          <p:nvPr/>
        </p:nvSpPr>
        <p:spPr bwMode="gray">
          <a:xfrm>
            <a:off x="981948" y="590935"/>
            <a:ext cx="10801406" cy="455002"/>
          </a:xfrm>
          <a:prstGeom prst="rect">
            <a:avLst/>
          </a:prstGeom>
        </p:spPr>
        <p:txBody>
          <a:bodyPr vert="horz" lIns="0" tIns="0" rIns="0" bIns="0" rtlCol="0" anchor="b">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US" sz="2800" dirty="0"/>
              <a:t>Content area and guides</a:t>
            </a:r>
          </a:p>
        </p:txBody>
      </p:sp>
      <p:grpSp>
        <p:nvGrpSpPr>
          <p:cNvPr id="2" name="Group 1"/>
          <p:cNvGrpSpPr/>
          <p:nvPr/>
        </p:nvGrpSpPr>
        <p:grpSpPr>
          <a:xfrm>
            <a:off x="1" y="0"/>
            <a:ext cx="12192000" cy="6858002"/>
            <a:chOff x="0" y="0"/>
            <a:chExt cx="12190413" cy="6858002"/>
          </a:xfrm>
        </p:grpSpPr>
        <p:cxnSp>
          <p:nvCxnSpPr>
            <p:cNvPr id="10" name="Straight Connector 9"/>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gray">
            <a:xfrm>
              <a:off x="0" y="6484751"/>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gray">
            <a:xfrm flipV="1">
              <a:off x="982664"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gray">
            <a:xfrm flipV="1">
              <a:off x="11782425"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gray">
            <a:xfrm flipV="1">
              <a:off x="620395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gray">
            <a:xfrm flipV="1">
              <a:off x="656342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gray">
            <a:xfrm>
              <a:off x="0" y="393486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gray">
            <a:xfrm>
              <a:off x="0" y="4289945"/>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gray">
            <a:xfrm flipV="1">
              <a:off x="3411538"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gray">
            <a:xfrm flipV="1">
              <a:off x="377190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gray">
            <a:xfrm flipV="1">
              <a:off x="899290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gray">
            <a:xfrm flipV="1">
              <a:off x="9356725"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bwMode="gray">
            <a:xfrm>
              <a:off x="982664"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800" dirty="0">
                  <a:solidFill>
                    <a:schemeClr val="accent6"/>
                  </a:solidFill>
                </a:rPr>
                <a:t>14,20</a:t>
              </a:r>
            </a:p>
            <a:p>
              <a:pPr algn="l"/>
              <a:r>
                <a:rPr lang="de-DE" sz="800" dirty="0">
                  <a:solidFill>
                    <a:schemeClr val="accent6"/>
                  </a:solidFill>
                </a:rPr>
                <a:t>5.59</a:t>
              </a:r>
            </a:p>
            <a:p>
              <a:pPr algn="l"/>
              <a:endParaRPr lang="en-US" sz="800" dirty="0">
                <a:solidFill>
                  <a:schemeClr val="accent6"/>
                </a:solidFill>
              </a:endParaRPr>
            </a:p>
          </p:txBody>
        </p:sp>
        <p:sp>
          <p:nvSpPr>
            <p:cNvPr id="35" name="Rectangle 34"/>
            <p:cNvSpPr/>
            <p:nvPr/>
          </p:nvSpPr>
          <p:spPr bwMode="gray">
            <a:xfrm>
              <a:off x="3030538"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chemeClr val="accent6"/>
                  </a:solidFill>
                </a:rPr>
                <a:t>7,45</a:t>
              </a:r>
            </a:p>
            <a:p>
              <a:pPr algn="r"/>
              <a:r>
                <a:rPr lang="de-DE" sz="800" dirty="0">
                  <a:solidFill>
                    <a:schemeClr val="accent6"/>
                  </a:solidFill>
                </a:rPr>
                <a:t>2.93</a:t>
              </a:r>
              <a:endParaRPr lang="en-US" sz="800" dirty="0">
                <a:solidFill>
                  <a:schemeClr val="accent6"/>
                </a:solidFill>
              </a:endParaRPr>
            </a:p>
          </p:txBody>
        </p:sp>
        <p:sp>
          <p:nvSpPr>
            <p:cNvPr id="36" name="Rectangle 35"/>
            <p:cNvSpPr/>
            <p:nvPr/>
          </p:nvSpPr>
          <p:spPr bwMode="gray">
            <a:xfrm>
              <a:off x="377247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800" dirty="0">
                  <a:solidFill>
                    <a:schemeClr val="accent6"/>
                  </a:solidFill>
                </a:rPr>
                <a:t>6,45</a:t>
              </a:r>
            </a:p>
            <a:p>
              <a:pPr algn="l"/>
              <a:r>
                <a:rPr lang="de-DE" sz="800" dirty="0">
                  <a:solidFill>
                    <a:schemeClr val="accent6"/>
                  </a:solidFill>
                </a:rPr>
                <a:t>2.54</a:t>
              </a:r>
              <a:endParaRPr lang="en-US" sz="800" dirty="0">
                <a:solidFill>
                  <a:schemeClr val="accent6"/>
                </a:solidFill>
              </a:endParaRPr>
            </a:p>
          </p:txBody>
        </p:sp>
        <p:sp>
          <p:nvSpPr>
            <p:cNvPr id="37" name="Rectangle 36"/>
            <p:cNvSpPr/>
            <p:nvPr/>
          </p:nvSpPr>
          <p:spPr bwMode="gray">
            <a:xfrm>
              <a:off x="582295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chemeClr val="accent6"/>
                  </a:solidFill>
                </a:rPr>
                <a:t>0,30</a:t>
              </a:r>
            </a:p>
            <a:p>
              <a:pPr algn="r"/>
              <a:r>
                <a:rPr lang="de-DE" sz="800" dirty="0">
                  <a:solidFill>
                    <a:schemeClr val="accent6"/>
                  </a:solidFill>
                </a:rPr>
                <a:t>0.12</a:t>
              </a:r>
              <a:endParaRPr lang="en-US" sz="800" dirty="0">
                <a:solidFill>
                  <a:schemeClr val="accent6"/>
                </a:solidFill>
              </a:endParaRPr>
            </a:p>
          </p:txBody>
        </p:sp>
        <p:sp>
          <p:nvSpPr>
            <p:cNvPr id="38" name="Rectangle 37"/>
            <p:cNvSpPr/>
            <p:nvPr/>
          </p:nvSpPr>
          <p:spPr bwMode="gray">
            <a:xfrm>
              <a:off x="6566371"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800" dirty="0">
                  <a:solidFill>
                    <a:schemeClr val="accent6"/>
                  </a:solidFill>
                </a:rPr>
                <a:t>1,30</a:t>
              </a:r>
            </a:p>
            <a:p>
              <a:pPr algn="l"/>
              <a:r>
                <a:rPr lang="de-DE" sz="800" dirty="0">
                  <a:solidFill>
                    <a:schemeClr val="accent6"/>
                  </a:solidFill>
                </a:rPr>
                <a:t>0.51</a:t>
              </a:r>
              <a:endParaRPr lang="en-US" sz="800" dirty="0">
                <a:solidFill>
                  <a:schemeClr val="accent6"/>
                </a:solidFill>
              </a:endParaRPr>
            </a:p>
          </p:txBody>
        </p:sp>
        <p:sp>
          <p:nvSpPr>
            <p:cNvPr id="39" name="Rectangle 38"/>
            <p:cNvSpPr/>
            <p:nvPr/>
          </p:nvSpPr>
          <p:spPr bwMode="gray">
            <a:xfrm>
              <a:off x="861190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chemeClr val="accent6"/>
                  </a:solidFill>
                </a:rPr>
                <a:t>8,06</a:t>
              </a:r>
            </a:p>
            <a:p>
              <a:pPr algn="r"/>
              <a:r>
                <a:rPr lang="de-DE" sz="800" dirty="0">
                  <a:solidFill>
                    <a:schemeClr val="accent6"/>
                  </a:solidFill>
                </a:rPr>
                <a:t>3.17</a:t>
              </a:r>
              <a:endParaRPr lang="en-US" sz="800" dirty="0">
                <a:solidFill>
                  <a:schemeClr val="accent6"/>
                </a:solidFill>
              </a:endParaRPr>
            </a:p>
          </p:txBody>
        </p:sp>
        <p:sp>
          <p:nvSpPr>
            <p:cNvPr id="40" name="Rectangle 39"/>
            <p:cNvSpPr/>
            <p:nvPr/>
          </p:nvSpPr>
          <p:spPr bwMode="gray">
            <a:xfrm>
              <a:off x="9357295"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800" dirty="0">
                  <a:solidFill>
                    <a:schemeClr val="accent6"/>
                  </a:solidFill>
                </a:rPr>
                <a:t>9,06</a:t>
              </a:r>
            </a:p>
            <a:p>
              <a:pPr algn="l"/>
              <a:r>
                <a:rPr lang="de-DE" sz="800" dirty="0">
                  <a:solidFill>
                    <a:schemeClr val="accent6"/>
                  </a:solidFill>
                </a:rPr>
                <a:t>3.57</a:t>
              </a:r>
              <a:endParaRPr lang="en-US" sz="800" dirty="0">
                <a:solidFill>
                  <a:schemeClr val="accent6"/>
                </a:solidFill>
              </a:endParaRPr>
            </a:p>
          </p:txBody>
        </p:sp>
        <p:sp>
          <p:nvSpPr>
            <p:cNvPr id="41" name="Rectangle 40"/>
            <p:cNvSpPr/>
            <p:nvPr/>
          </p:nvSpPr>
          <p:spPr bwMode="gray">
            <a:xfrm>
              <a:off x="11398374"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chemeClr val="accent6"/>
                  </a:solidFill>
                </a:rPr>
                <a:t>15,80</a:t>
              </a:r>
            </a:p>
            <a:p>
              <a:pPr algn="r"/>
              <a:r>
                <a:rPr lang="de-DE" sz="800" dirty="0">
                  <a:solidFill>
                    <a:schemeClr val="accent6"/>
                  </a:solidFill>
                </a:rPr>
                <a:t>6.22</a:t>
              </a:r>
              <a:endParaRPr lang="en-US" sz="800" dirty="0">
                <a:solidFill>
                  <a:schemeClr val="accent6"/>
                </a:solidFill>
              </a:endParaRPr>
            </a:p>
          </p:txBody>
        </p:sp>
        <p:sp>
          <p:nvSpPr>
            <p:cNvPr id="42" name="Rectangle 41"/>
            <p:cNvSpPr/>
            <p:nvPr/>
          </p:nvSpPr>
          <p:spPr bwMode="gray">
            <a:xfrm>
              <a:off x="11808730" y="1741637"/>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r"/>
              <a:r>
                <a:rPr lang="de-DE" sz="800" dirty="0">
                  <a:solidFill>
                    <a:schemeClr val="accent6"/>
                  </a:solidFill>
                </a:rPr>
                <a:t>4,70</a:t>
              </a:r>
            </a:p>
            <a:p>
              <a:pPr algn="r"/>
              <a:r>
                <a:rPr lang="de-DE" sz="800" dirty="0">
                  <a:solidFill>
                    <a:schemeClr val="accent6"/>
                  </a:solidFill>
                </a:rPr>
                <a:t>1.85</a:t>
              </a:r>
              <a:endParaRPr lang="en-US" sz="800" dirty="0">
                <a:solidFill>
                  <a:schemeClr val="accent6"/>
                </a:solidFill>
              </a:endParaRPr>
            </a:p>
          </p:txBody>
        </p:sp>
        <p:sp>
          <p:nvSpPr>
            <p:cNvPr id="44" name="Rectangle 43"/>
            <p:cNvSpPr/>
            <p:nvPr/>
          </p:nvSpPr>
          <p:spPr bwMode="gray">
            <a:xfrm>
              <a:off x="11808730" y="6244245"/>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marL="0" marR="0" indent="0" algn="r" defTabSz="914400" rtl="0" eaLnBrk="1" fontAlgn="auto" latinLnBrk="0" hangingPunct="1">
                <a:lnSpc>
                  <a:spcPct val="100000"/>
                </a:lnSpc>
                <a:spcBef>
                  <a:spcPts val="0"/>
                </a:spcBef>
                <a:spcAft>
                  <a:spcPts val="0"/>
                </a:spcAft>
                <a:buClrTx/>
                <a:buSzTx/>
                <a:buFontTx/>
                <a:buNone/>
                <a:tabLst/>
                <a:defRPr/>
              </a:pPr>
              <a:r>
                <a:rPr lang="de-DE" sz="800" dirty="0">
                  <a:solidFill>
                    <a:schemeClr val="accent6"/>
                  </a:solidFill>
                </a:rPr>
                <a:t>8,49</a:t>
              </a:r>
              <a:endParaRPr lang="en-US" sz="800" dirty="0">
                <a:solidFill>
                  <a:schemeClr val="accent6"/>
                </a:solidFill>
              </a:endParaRPr>
            </a:p>
            <a:p>
              <a:pPr algn="r"/>
              <a:r>
                <a:rPr lang="de-DE" sz="800" dirty="0">
                  <a:solidFill>
                    <a:schemeClr val="accent6"/>
                  </a:solidFill>
                </a:rPr>
                <a:t>3.34</a:t>
              </a:r>
            </a:p>
          </p:txBody>
        </p:sp>
        <p:sp>
          <p:nvSpPr>
            <p:cNvPr id="45" name="Rectangle 44"/>
            <p:cNvSpPr/>
            <p:nvPr/>
          </p:nvSpPr>
          <p:spPr bwMode="gray">
            <a:xfrm>
              <a:off x="11808730" y="4289945"/>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r"/>
              <a:r>
                <a:rPr lang="de-DE" sz="800" dirty="0">
                  <a:solidFill>
                    <a:schemeClr val="accent6"/>
                  </a:solidFill>
                </a:rPr>
                <a:t>2,40</a:t>
              </a:r>
            </a:p>
            <a:p>
              <a:pPr algn="r"/>
              <a:r>
                <a:rPr lang="de-DE" sz="800" dirty="0">
                  <a:solidFill>
                    <a:schemeClr val="accent6"/>
                  </a:solidFill>
                </a:rPr>
                <a:t>0.94</a:t>
              </a:r>
              <a:endParaRPr lang="en-US" sz="800" dirty="0">
                <a:solidFill>
                  <a:schemeClr val="accent6"/>
                </a:solidFill>
              </a:endParaRPr>
            </a:p>
          </p:txBody>
        </p:sp>
        <p:cxnSp>
          <p:nvCxnSpPr>
            <p:cNvPr id="48" name="Straight Connector 47"/>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bwMode="gray">
            <a:xfrm>
              <a:off x="11808730" y="369436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marL="0" marR="0" indent="0" algn="r" defTabSz="914400" rtl="0" eaLnBrk="1" fontAlgn="auto" latinLnBrk="0" hangingPunct="1">
                <a:lnSpc>
                  <a:spcPct val="100000"/>
                </a:lnSpc>
                <a:spcBef>
                  <a:spcPts val="0"/>
                </a:spcBef>
                <a:spcAft>
                  <a:spcPts val="0"/>
                </a:spcAft>
                <a:buClrTx/>
                <a:buSzTx/>
                <a:buFontTx/>
                <a:buNone/>
                <a:tabLst/>
                <a:defRPr/>
              </a:pPr>
              <a:r>
                <a:rPr lang="de-DE" sz="800" dirty="0">
                  <a:solidFill>
                    <a:schemeClr val="accent6"/>
                  </a:solidFill>
                </a:rPr>
                <a:t>1,40</a:t>
              </a:r>
              <a:endParaRPr lang="en-US" sz="800" dirty="0">
                <a:solidFill>
                  <a:schemeClr val="accent6"/>
                </a:solidFill>
              </a:endParaRPr>
            </a:p>
            <a:p>
              <a:pPr algn="r"/>
              <a:r>
                <a:rPr lang="de-DE" sz="800" dirty="0">
                  <a:solidFill>
                    <a:schemeClr val="accent6"/>
                  </a:solidFill>
                </a:rPr>
                <a:t>0.55</a:t>
              </a:r>
            </a:p>
          </p:txBody>
        </p:sp>
        <p:cxnSp>
          <p:nvCxnSpPr>
            <p:cNvPr id="43" name="Straight Connector 42"/>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6" name="Straight Connector 15"/>
            <p:cNvCxnSpPr/>
            <p:nvPr userDrawn="1"/>
          </p:nvCxnSpPr>
          <p:spPr bwMode="gray">
            <a:xfrm flipV="1">
              <a:off x="6380857" y="0"/>
              <a:ext cx="0" cy="685800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Rectangle 37"/>
            <p:cNvSpPr/>
            <p:nvPr userDrawn="1"/>
          </p:nvSpPr>
          <p:spPr bwMode="gray">
            <a:xfrm>
              <a:off x="6181724" y="26194"/>
              <a:ext cx="223835"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chemeClr val="tx2"/>
                  </a:solidFill>
                </a:rPr>
                <a:t>0,80</a:t>
              </a:r>
            </a:p>
          </p:txBody>
        </p:sp>
        <p:sp>
          <p:nvSpPr>
            <p:cNvPr id="51" name="Rectangle 37"/>
            <p:cNvSpPr/>
            <p:nvPr userDrawn="1"/>
          </p:nvSpPr>
          <p:spPr bwMode="gray">
            <a:xfrm>
              <a:off x="6360320" y="26194"/>
              <a:ext cx="233361"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600" dirty="0">
                  <a:solidFill>
                    <a:schemeClr val="tx2"/>
                  </a:solidFill>
                </a:rPr>
                <a:t>0.31</a:t>
              </a:r>
              <a:endParaRPr lang="en-US" sz="600" dirty="0">
                <a:solidFill>
                  <a:schemeClr val="tx2"/>
                </a:solidFill>
              </a:endParaRPr>
            </a:p>
          </p:txBody>
        </p:sp>
        <p:sp>
          <p:nvSpPr>
            <p:cNvPr id="53" name="Rectangle 37"/>
            <p:cNvSpPr/>
            <p:nvPr userDrawn="1"/>
          </p:nvSpPr>
          <p:spPr bwMode="gray">
            <a:xfrm>
              <a:off x="11965895" y="4006695"/>
              <a:ext cx="223835"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chemeClr val="tx2"/>
                  </a:solidFill>
                </a:rPr>
                <a:t>1,90</a:t>
              </a:r>
            </a:p>
          </p:txBody>
        </p:sp>
        <p:sp>
          <p:nvSpPr>
            <p:cNvPr id="55" name="Rectangle 37"/>
            <p:cNvSpPr/>
            <p:nvPr userDrawn="1"/>
          </p:nvSpPr>
          <p:spPr bwMode="gray">
            <a:xfrm>
              <a:off x="11956369" y="4129086"/>
              <a:ext cx="233361"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chemeClr val="tx2"/>
                  </a:solidFill>
                </a:rPr>
                <a:t>0.75</a:t>
              </a:r>
              <a:endParaRPr lang="en-US" sz="600" dirty="0">
                <a:solidFill>
                  <a:schemeClr val="tx2"/>
                </a:solidFill>
              </a:endParaRPr>
            </a:p>
          </p:txBody>
        </p:sp>
        <p:cxnSp>
          <p:nvCxnSpPr>
            <p:cNvPr id="57" name="Straight Connector 27"/>
            <p:cNvCxnSpPr/>
            <p:nvPr userDrawn="1"/>
          </p:nvCxnSpPr>
          <p:spPr bwMode="gray">
            <a:xfrm>
              <a:off x="0" y="4113076"/>
              <a:ext cx="1219041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9" name="Rectangle 17"/>
          <p:cNvSpPr/>
          <p:nvPr/>
        </p:nvSpPr>
        <p:spPr bwMode="gray">
          <a:xfrm>
            <a:off x="982792" y="1735137"/>
            <a:ext cx="10801406" cy="4749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Please restrict your content to this area</a:t>
            </a:r>
          </a:p>
        </p:txBody>
      </p:sp>
      <p:pic>
        <p:nvPicPr>
          <p:cNvPr id="60"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99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External">
    <p:bg>
      <p:bgPr>
        <a:solidFill>
          <a:srgbClr val="10384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2E21D331-9277-4E6C-9462-54D4106E913B}" type="datetime1">
              <a:rPr lang="en-US" smtClean="0"/>
              <a:pPr/>
              <a:t>1/10/2025</a:t>
            </a:fld>
            <a:endParaRPr lang="en-US" dirty="0"/>
          </a:p>
        </p:txBody>
      </p:sp>
      <p:sp>
        <p:nvSpPr>
          <p:cNvPr id="5" name="Footer Placeholder 4"/>
          <p:cNvSpPr>
            <a:spLocks noGrp="1"/>
          </p:cNvSpPr>
          <p:nvPr>
            <p:ph type="ftr" sz="quarter"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Bayer Radiology 16:9 Template - January 2018</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4"/>
                </a:solidFill>
              </a:defRPr>
            </a:lvl1pPr>
          </a:lstStyle>
          <a:p>
            <a:r>
              <a:rPr lang="en-US"/>
              <a:t>Click to edit Master title style</a:t>
            </a:r>
            <a:endParaRPr lang="en-US" dirty="0"/>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Bildplatzhalter 19"/>
          <p:cNvSpPr>
            <a:spLocks noGrp="1"/>
          </p:cNvSpPr>
          <p:nvPr>
            <p:ph type="pic" sz="quarter" idx="14"/>
          </p:nvPr>
        </p:nvSpPr>
        <p:spPr bwMode="gray">
          <a:xfrm>
            <a:off x="4078372" y="0"/>
            <a:ext cx="8113629" cy="6858000"/>
          </a:xfrm>
          <a:custGeom>
            <a:avLst/>
            <a:gdLst>
              <a:gd name="connsiteX0" fmla="*/ 1341581 w 8112573"/>
              <a:gd name="connsiteY0" fmla="*/ 0 h 6858000"/>
              <a:gd name="connsiteX1" fmla="*/ 8112573 w 8112573"/>
              <a:gd name="connsiteY1" fmla="*/ 0 h 6858000"/>
              <a:gd name="connsiteX2" fmla="*/ 8112572 w 8112573"/>
              <a:gd name="connsiteY2" fmla="*/ 5272618 h 6858000"/>
              <a:gd name="connsiteX3" fmla="*/ 8112572 w 8112573"/>
              <a:gd name="connsiteY3" fmla="*/ 5460489 h 6858000"/>
              <a:gd name="connsiteX4" fmla="*/ 6846 w 8112573"/>
              <a:gd name="connsiteY4" fmla="*/ 6858000 h 6858000"/>
              <a:gd name="connsiteX5" fmla="*/ 0 w 811257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2573" h="6858000">
                <a:moveTo>
                  <a:pt x="1341581" y="0"/>
                </a:moveTo>
                <a:lnTo>
                  <a:pt x="8112573" y="0"/>
                </a:lnTo>
                <a:cubicBezTo>
                  <a:pt x="8112573" y="1673978"/>
                  <a:pt x="8112572" y="3548503"/>
                  <a:pt x="8112572" y="5272618"/>
                </a:cubicBezTo>
                <a:lnTo>
                  <a:pt x="8112572" y="5460489"/>
                </a:lnTo>
                <a:lnTo>
                  <a:pt x="6846"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22" name="Grafik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21248" y="6285691"/>
            <a:ext cx="3213632" cy="324000"/>
          </a:xfrm>
          <a:prstGeom prst="rect">
            <a:avLst/>
          </a:prstGeom>
        </p:spPr>
      </p:pic>
    </p:spTree>
    <p:extLst>
      <p:ext uri="{BB962C8B-B14F-4D97-AF65-F5344CB8AC3E}">
        <p14:creationId xmlns:p14="http://schemas.microsoft.com/office/powerpoint/2010/main" val="2597433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 Security Labeling">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2E21D331-9277-4E6C-9462-54D4106E913B}" type="datetime1">
              <a:rPr lang="en-US" smtClean="0"/>
              <a:pPr/>
              <a:t>1/10/2025</a:t>
            </a:fld>
            <a:endParaRPr lang="en-US" dirty="0"/>
          </a:p>
        </p:txBody>
      </p:sp>
      <p:sp>
        <p:nvSpPr>
          <p:cNvPr id="5" name="Footer Placeholder 4"/>
          <p:cNvSpPr>
            <a:spLocks noGrp="1"/>
          </p:cNvSpPr>
          <p:nvPr>
            <p:ph type="ftr" sz="quarter"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Bayer Radiology 16:9 Template - January 2018</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4"/>
                </a:solidFill>
              </a:defRPr>
            </a:lvl1pPr>
          </a:lstStyle>
          <a:p>
            <a:r>
              <a:rPr lang="en-US"/>
              <a:t>Click to edit Master title style</a:t>
            </a:r>
            <a:endParaRPr lang="en-US" dirty="0"/>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Bildplatzhalter 19"/>
          <p:cNvSpPr>
            <a:spLocks noGrp="1"/>
          </p:cNvSpPr>
          <p:nvPr>
            <p:ph type="pic" sz="quarter" idx="14"/>
          </p:nvPr>
        </p:nvSpPr>
        <p:spPr bwMode="gray">
          <a:xfrm>
            <a:off x="4078372" y="0"/>
            <a:ext cx="8113629" cy="6858000"/>
          </a:xfrm>
          <a:custGeom>
            <a:avLst/>
            <a:gdLst>
              <a:gd name="connsiteX0" fmla="*/ 1341581 w 8112573"/>
              <a:gd name="connsiteY0" fmla="*/ 0 h 6858000"/>
              <a:gd name="connsiteX1" fmla="*/ 8112573 w 8112573"/>
              <a:gd name="connsiteY1" fmla="*/ 0 h 6858000"/>
              <a:gd name="connsiteX2" fmla="*/ 8112572 w 8112573"/>
              <a:gd name="connsiteY2" fmla="*/ 5272618 h 6858000"/>
              <a:gd name="connsiteX3" fmla="*/ 8112572 w 8112573"/>
              <a:gd name="connsiteY3" fmla="*/ 5460489 h 6858000"/>
              <a:gd name="connsiteX4" fmla="*/ 6846 w 8112573"/>
              <a:gd name="connsiteY4" fmla="*/ 6858000 h 6858000"/>
              <a:gd name="connsiteX5" fmla="*/ 0 w 811257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2573" h="6858000">
                <a:moveTo>
                  <a:pt x="1341581" y="0"/>
                </a:moveTo>
                <a:lnTo>
                  <a:pt x="8112573" y="0"/>
                </a:lnTo>
                <a:cubicBezTo>
                  <a:pt x="8112573" y="1673978"/>
                  <a:pt x="8112572" y="3548503"/>
                  <a:pt x="8112572" y="5272618"/>
                </a:cubicBezTo>
                <a:lnTo>
                  <a:pt x="8112572" y="5460489"/>
                </a:lnTo>
                <a:lnTo>
                  <a:pt x="6846"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spTree>
    <p:extLst>
      <p:ext uri="{BB962C8B-B14F-4D97-AF65-F5344CB8AC3E}">
        <p14:creationId xmlns:p14="http://schemas.microsoft.com/office/powerpoint/2010/main" val="2370878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8" name="Titel 7"/>
          <p:cNvSpPr>
            <a:spLocks noGrp="1"/>
          </p:cNvSpPr>
          <p:nvPr>
            <p:ph type="title" hasCustomPrompt="1"/>
          </p:nvPr>
        </p:nvSpPr>
        <p:spPr>
          <a:xfrm>
            <a:off x="1977022" y="403540"/>
            <a:ext cx="9625255" cy="864000"/>
          </a:xfrm>
        </p:spPr>
        <p:txBody>
          <a:bodyPr/>
          <a:lstStyle>
            <a:lvl1pPr>
              <a:defRPr/>
            </a:lvl1pPr>
          </a:lstStyle>
          <a:p>
            <a:r>
              <a:rPr lang="en-US" dirty="0"/>
              <a:t>Click to edit Master title style</a:t>
            </a:r>
          </a:p>
        </p:txBody>
      </p:sp>
      <p:sp>
        <p:nvSpPr>
          <p:cNvPr id="55" name="Text Placeholder 54"/>
          <p:cNvSpPr>
            <a:spLocks noGrp="1"/>
          </p:cNvSpPr>
          <p:nvPr>
            <p:ph type="body" sz="quarter" idx="13"/>
          </p:nvPr>
        </p:nvSpPr>
        <p:spPr bwMode="gray">
          <a:xfrm>
            <a:off x="2005598" y="1843721"/>
            <a:ext cx="4680609" cy="4641030"/>
          </a:xfrm>
        </p:spPr>
        <p:txBody>
          <a:bodyPr/>
          <a:lstStyle>
            <a:lvl1pPr marL="270000" indent="-270000">
              <a:spcBef>
                <a:spcPts val="1800"/>
              </a:spcBef>
              <a:spcAft>
                <a:spcPts val="0"/>
              </a:spcAft>
              <a:buFontTx/>
              <a:buBlip>
                <a:blip r:embed="rId2"/>
              </a:buBlip>
              <a:defRPr sz="2000"/>
            </a:lvl1pPr>
            <a:lvl2pPr marL="540000" indent="-270000">
              <a:spcBef>
                <a:spcPts val="600"/>
              </a:spcBef>
              <a:spcAft>
                <a:spcPts val="0"/>
              </a:spcAft>
              <a:buFontTx/>
              <a:buBlip>
                <a:blip r:embed="rId2"/>
              </a:buBlip>
              <a:defRPr sz="2000"/>
            </a:lvl2pPr>
            <a:lvl3pPr marL="810000" indent="-270000">
              <a:spcBef>
                <a:spcPts val="600"/>
              </a:spcBef>
              <a:spcAft>
                <a:spcPts val="0"/>
              </a:spcAft>
              <a:buFontTx/>
              <a:buBlip>
                <a:blip r:embed="rId2"/>
              </a:buBlip>
              <a:defRPr sz="2000"/>
            </a:lvl3pPr>
            <a:lvl4pPr marL="1080000" indent="-270000">
              <a:spcBef>
                <a:spcPts val="600"/>
              </a:spcBef>
              <a:spcAft>
                <a:spcPts val="0"/>
              </a:spcAft>
              <a:buFontTx/>
              <a:buBlip>
                <a:blip r:embed="rId2"/>
              </a:buBlip>
              <a:defRPr sz="2000"/>
            </a:lvl4pPr>
            <a:lvl5pPr marL="1080000" indent="-270000">
              <a:spcBef>
                <a:spcPts val="600"/>
              </a:spcBef>
              <a:spcAft>
                <a:spcPts val="0"/>
              </a:spcAft>
              <a:buFontTx/>
              <a:buBlip>
                <a:blip r:embed="rId2"/>
              </a:buBlip>
              <a:defRPr sz="2000"/>
            </a:lvl5pPr>
            <a:lvl6pPr>
              <a:spcBef>
                <a:spcPts val="600"/>
              </a:spcBef>
              <a:spcAft>
                <a:spcPts val="0"/>
              </a:spcAft>
              <a:defRPr sz="2000"/>
            </a:lvl6pPr>
            <a:lvl7pPr>
              <a:spcBef>
                <a:spcPts val="600"/>
              </a:spcBef>
              <a:spcAft>
                <a:spcPts val="0"/>
              </a:spcAft>
              <a:defRPr sz="2000"/>
            </a:lvl7pPr>
            <a:lvl8pPr>
              <a:spcBef>
                <a:spcPts val="600"/>
              </a:spcBef>
              <a:spcAft>
                <a:spcPts val="0"/>
              </a:spcAft>
              <a:defRPr sz="2000"/>
            </a:lvl8pPr>
            <a:lvl9pPr>
              <a:spcBef>
                <a:spcPts val="600"/>
              </a:spcBef>
              <a:spcAft>
                <a:spcPts val="0"/>
              </a:spcAft>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0"/>
          </p:nvPr>
        </p:nvSpPr>
        <p:spPr bwMode="gray"/>
        <p:txBody>
          <a:bodyPr/>
          <a:lstStyle/>
          <a:p>
            <a:fld id="{7E1580C5-DDA0-4481-BE04-50234ADC51FA}" type="datetime1">
              <a:rPr lang="en-US" smtClean="0"/>
              <a:pPr/>
              <a:t>1/10/2025</a:t>
            </a:fld>
            <a:endParaRPr lang="en-US" dirty="0"/>
          </a:p>
        </p:txBody>
      </p:sp>
      <p:sp>
        <p:nvSpPr>
          <p:cNvPr id="4" name="Footer Placeholder 3"/>
          <p:cNvSpPr>
            <a:spLocks noGrp="1"/>
          </p:cNvSpPr>
          <p:nvPr>
            <p:ph type="ftr" sz="quarter" idx="11"/>
          </p:nvPr>
        </p:nvSpPr>
        <p:spPr bwMode="gray">
          <a:xfrm>
            <a:off x="974800" y="6617933"/>
            <a:ext cx="5711408" cy="108000"/>
          </a:xfrm>
        </p:spPr>
        <p:txBody>
          <a:bodyPr/>
          <a:lstStyle/>
          <a:p>
            <a:r>
              <a:rPr lang="en-US" dirty="0">
                <a:solidFill>
                  <a:srgbClr val="10384F"/>
                </a:solidFill>
              </a:rPr>
              <a:t>Bayer Radiology 16:9 Template - January 2018</a:t>
            </a:r>
          </a:p>
        </p:txBody>
      </p:sp>
      <p:sp>
        <p:nvSpPr>
          <p:cNvPr id="5" name="Slide Number Placeholder 4"/>
          <p:cNvSpPr>
            <a:spLocks noGrp="1"/>
          </p:cNvSpPr>
          <p:nvPr>
            <p:ph type="sldNum" sz="quarter" idx="12"/>
          </p:nvPr>
        </p:nvSpPr>
        <p:spPr bwMode="gray">
          <a:xfrm>
            <a:off x="195869" y="6617933"/>
            <a:ext cx="392377" cy="108000"/>
          </a:xfrm>
        </p:spPr>
        <p:txBody>
          <a:bodyPr/>
          <a:lstStyle/>
          <a:p>
            <a:fld id="{EEAD9179-7A6B-4268-BEB2-F3B8EB06115B}" type="slidenum">
              <a:rPr lang="en-US" smtClean="0"/>
              <a:pPr/>
              <a:t>‹#›</a:t>
            </a:fld>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701767" y="704850"/>
            <a:ext cx="720406"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458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 Radiology">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866"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EEED8630-C550-4AC0-A6D6-FE4D1F11756B}"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50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 Gadovist">
    <p:spTree>
      <p:nvGrpSpPr>
        <p:cNvPr id="1" name=""/>
        <p:cNvGrpSpPr/>
        <p:nvPr/>
      </p:nvGrpSpPr>
      <p:grpSpPr>
        <a:xfrm>
          <a:off x="0" y="0"/>
          <a:ext cx="0" cy="0"/>
          <a:chOff x="0" y="0"/>
          <a:chExt cx="0" cy="0"/>
        </a:xfrm>
      </p:grpSpPr>
      <p:pic>
        <p:nvPicPr>
          <p:cNvPr id="12" name="Bild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08674" y="715442"/>
            <a:ext cx="1975426" cy="398984"/>
          </a:xfrm>
          <a:prstGeom prst="rect">
            <a:avLst/>
          </a:prstGeom>
        </p:spPr>
      </p:pic>
      <p:sp>
        <p:nvSpPr>
          <p:cNvPr id="8" name="Subtitle 2"/>
          <p:cNvSpPr>
            <a:spLocks noGrp="1"/>
          </p:cNvSpPr>
          <p:nvPr>
            <p:ph type="subTitle" idx="13"/>
          </p:nvPr>
        </p:nvSpPr>
        <p:spPr bwMode="gray">
          <a:xfrm>
            <a:off x="981948" y="1138299"/>
            <a:ext cx="8162606" cy="252000"/>
          </a:xfrm>
        </p:spPr>
        <p:txBody>
          <a:bodyPr anchor="t"/>
          <a:lstStyle>
            <a:lvl1pPr marL="0" indent="0" algn="l">
              <a:buNone/>
              <a:defRPr sz="1800">
                <a:solidFill>
                  <a:srgbClr val="BD197A"/>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8" y="181938"/>
            <a:ext cx="8162606" cy="864000"/>
          </a:xfrm>
        </p:spPr>
        <p:txBody>
          <a:bodyPr/>
          <a:lstStyle>
            <a:lvl1pPr>
              <a:defRPr>
                <a:solidFill>
                  <a:srgbClr val="BD197A"/>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9B178FD5-E833-4D37-9E8F-B981440BB868}"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3"/>
              </a:buBlip>
              <a:defRPr/>
            </a:lvl2pPr>
            <a:lvl3pPr marL="540000" indent="-270000">
              <a:buFontTx/>
              <a:buBlip>
                <a:blip r:embed="rId3"/>
              </a:buBlip>
              <a:defRPr/>
            </a:lvl3pPr>
            <a:lvl4pPr marL="810000" indent="-270000">
              <a:buFontTx/>
              <a:buBlip>
                <a:blip r:embed="rId3"/>
              </a:buBlip>
              <a:defRPr/>
            </a:lvl4pPr>
            <a:lvl5pPr marL="1080000" indent="-270000">
              <a:buFontTx/>
              <a:buBlip>
                <a:blip r:embed="rId3"/>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9388967" y="762172"/>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BD197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spTree>
    <p:extLst>
      <p:ext uri="{BB962C8B-B14F-4D97-AF65-F5344CB8AC3E}">
        <p14:creationId xmlns:p14="http://schemas.microsoft.com/office/powerpoint/2010/main" val="346110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 Primovist">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8" y="1138299"/>
            <a:ext cx="8548786" cy="252000"/>
          </a:xfrm>
        </p:spPr>
        <p:txBody>
          <a:bodyPr anchor="t"/>
          <a:lstStyle>
            <a:lvl1pPr marL="0" indent="0" algn="l">
              <a:buNone/>
              <a:defRPr sz="1800">
                <a:solidFill>
                  <a:srgbClr val="DA2B3E"/>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8" y="181938"/>
            <a:ext cx="8548786" cy="864000"/>
          </a:xfrm>
        </p:spPr>
        <p:txBody>
          <a:bodyPr/>
          <a:lstStyle>
            <a:lvl1pPr>
              <a:defRPr>
                <a:solidFill>
                  <a:srgbClr val="DA2B3E"/>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9B178FD5-E833-4D37-9E8F-B981440BB868}"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9754776" y="762172"/>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DA2B3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154113" y="714703"/>
            <a:ext cx="1610001" cy="403635"/>
          </a:xfrm>
          <a:prstGeom prst="rect">
            <a:avLst/>
          </a:prstGeom>
        </p:spPr>
      </p:pic>
    </p:spTree>
    <p:extLst>
      <p:ext uri="{BB962C8B-B14F-4D97-AF65-F5344CB8AC3E}">
        <p14:creationId xmlns:p14="http://schemas.microsoft.com/office/powerpoint/2010/main" val="95270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 Ultravist">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8" y="1138299"/>
            <a:ext cx="8696037" cy="252000"/>
          </a:xfrm>
        </p:spPr>
        <p:txBody>
          <a:bodyPr anchor="t"/>
          <a:lstStyle>
            <a:lvl1pPr marL="0" indent="0" algn="l">
              <a:buNone/>
              <a:defRPr sz="1800">
                <a:solidFill>
                  <a:srgbClr val="0095C0"/>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8" y="181938"/>
            <a:ext cx="8696037" cy="864000"/>
          </a:xfrm>
        </p:spPr>
        <p:txBody>
          <a:bodyPr/>
          <a:lstStyle>
            <a:lvl1pPr>
              <a:defRPr>
                <a:solidFill>
                  <a:srgbClr val="0095C0"/>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4BF124AE-5C0F-47F9-88AF-433C74A34CC1}"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9879648" y="762172"/>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0095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13" name="Bildplatzhalter 4"/>
          <p:cNvPicPr>
            <a:picLocks noChangeAspect="1"/>
          </p:cNvPicPr>
          <p:nvPr userDrawn="1"/>
        </p:nvPicPr>
        <p:blipFill rotWithShape="1">
          <a:blip r:embed="rId4" cstate="email">
            <a:extLst>
              <a:ext uri="{28A0092B-C50C-407E-A947-70E740481C1C}">
                <a14:useLocalDpi xmlns:a14="http://schemas.microsoft.com/office/drawing/2010/main"/>
              </a:ext>
            </a:extLst>
          </a:blip>
          <a:srcRect l="-1080" r="-1080"/>
          <a:stretch/>
        </p:blipFill>
        <p:spPr bwMode="gray">
          <a:xfrm>
            <a:off x="10256604" y="715442"/>
            <a:ext cx="1525211" cy="422797"/>
          </a:xfrm>
          <a:prstGeom prst="rect">
            <a:avLst/>
          </a:prstGeom>
        </p:spPr>
      </p:pic>
    </p:spTree>
    <p:extLst>
      <p:ext uri="{BB962C8B-B14F-4D97-AF65-F5344CB8AC3E}">
        <p14:creationId xmlns:p14="http://schemas.microsoft.com/office/powerpoint/2010/main" val="132060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 MEDRAD Centargo">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50" y="1138299"/>
            <a:ext cx="6779141" cy="252000"/>
          </a:xfrm>
        </p:spPr>
        <p:txBody>
          <a:bodyPr anchor="t"/>
          <a:lstStyle>
            <a:lvl1pPr marL="0" indent="0" algn="l">
              <a:buNone/>
              <a:defRPr sz="1800">
                <a:solidFill>
                  <a:srgbClr val="E46C0A"/>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50" y="181938"/>
            <a:ext cx="6779141" cy="864000"/>
          </a:xfrm>
        </p:spPr>
        <p:txBody>
          <a:bodyPr/>
          <a:lstStyle>
            <a:lvl1pPr>
              <a:defRPr>
                <a:solidFill>
                  <a:srgbClr val="E46C0A"/>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8684895" y="733599"/>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14" name="Picture 1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042093" y="681226"/>
            <a:ext cx="2810123" cy="540000"/>
          </a:xfrm>
          <a:prstGeom prst="rect">
            <a:avLst/>
          </a:prstGeom>
        </p:spPr>
      </p:pic>
    </p:spTree>
    <p:extLst>
      <p:ext uri="{BB962C8B-B14F-4D97-AF65-F5344CB8AC3E}">
        <p14:creationId xmlns:p14="http://schemas.microsoft.com/office/powerpoint/2010/main" val="289847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 MEDRAD Intego">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7120887" cy="252000"/>
          </a:xfrm>
        </p:spPr>
        <p:txBody>
          <a:bodyPr anchor="t"/>
          <a:lstStyle>
            <a:lvl1pPr marL="0" indent="0" algn="l">
              <a:buNone/>
              <a:defRPr sz="1800">
                <a:solidFill>
                  <a:srgbClr val="E46C0A"/>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9" y="181938"/>
            <a:ext cx="7120887" cy="864000"/>
          </a:xfrm>
        </p:spPr>
        <p:txBody>
          <a:bodyPr/>
          <a:lstStyle>
            <a:lvl1pPr>
              <a:defRPr>
                <a:solidFill>
                  <a:srgbClr val="E46C0A"/>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9019936" y="733599"/>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359708" y="683474"/>
            <a:ext cx="2479915" cy="540000"/>
          </a:xfrm>
          <a:prstGeom prst="rect">
            <a:avLst/>
          </a:prstGeom>
        </p:spPr>
      </p:pic>
    </p:spTree>
    <p:extLst>
      <p:ext uri="{BB962C8B-B14F-4D97-AF65-F5344CB8AC3E}">
        <p14:creationId xmlns:p14="http://schemas.microsoft.com/office/powerpoint/2010/main" val="150400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xt • MEDRAD MRXperion">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8" y="1138299"/>
            <a:ext cx="6588081" cy="252000"/>
          </a:xfrm>
        </p:spPr>
        <p:txBody>
          <a:bodyPr anchor="t"/>
          <a:lstStyle>
            <a:lvl1pPr marL="0" indent="0" algn="l">
              <a:buNone/>
              <a:defRPr sz="1800">
                <a:solidFill>
                  <a:srgbClr val="E46C0A"/>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8" y="181938"/>
            <a:ext cx="6588081" cy="864000"/>
          </a:xfrm>
        </p:spPr>
        <p:txBody>
          <a:bodyPr/>
          <a:lstStyle>
            <a:lvl1pPr>
              <a:defRPr>
                <a:solidFill>
                  <a:srgbClr val="E46C0A"/>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8493805" y="733600"/>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14" name="Picture 1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836104" y="686500"/>
            <a:ext cx="2996729" cy="540000"/>
          </a:xfrm>
          <a:prstGeom prst="rect">
            <a:avLst/>
          </a:prstGeom>
        </p:spPr>
      </p:pic>
    </p:spTree>
    <p:extLst>
      <p:ext uri="{BB962C8B-B14F-4D97-AF65-F5344CB8AC3E}">
        <p14:creationId xmlns:p14="http://schemas.microsoft.com/office/powerpoint/2010/main" val="338919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 MEDRAD Mark 7 Arterion">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6039334" cy="252000"/>
          </a:xfrm>
        </p:spPr>
        <p:txBody>
          <a:bodyPr anchor="t"/>
          <a:lstStyle>
            <a:lvl1pPr marL="0" indent="0" algn="l">
              <a:buNone/>
              <a:defRPr sz="1800">
                <a:solidFill>
                  <a:srgbClr val="E46C0A"/>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9" y="181938"/>
            <a:ext cx="6039334" cy="864000"/>
          </a:xfrm>
        </p:spPr>
        <p:txBody>
          <a:bodyPr/>
          <a:lstStyle>
            <a:lvl1pPr>
              <a:defRPr>
                <a:solidFill>
                  <a:srgbClr val="E46C0A"/>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7940782" y="733602"/>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12" name="Picture 1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84973" y="688554"/>
            <a:ext cx="3545870" cy="540000"/>
          </a:xfrm>
          <a:prstGeom prst="rect">
            <a:avLst/>
          </a:prstGeom>
        </p:spPr>
      </p:pic>
    </p:spTree>
    <p:extLst>
      <p:ext uri="{BB962C8B-B14F-4D97-AF65-F5344CB8AC3E}">
        <p14:creationId xmlns:p14="http://schemas.microsoft.com/office/powerpoint/2010/main" val="290715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xt • MEDRAD Spectris Solaris EP">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8" y="1138299"/>
            <a:ext cx="5663988" cy="252000"/>
          </a:xfrm>
        </p:spPr>
        <p:txBody>
          <a:bodyPr anchor="t"/>
          <a:lstStyle>
            <a:lvl1pPr marL="0" indent="0" algn="l">
              <a:buNone/>
              <a:defRPr sz="1800">
                <a:solidFill>
                  <a:srgbClr val="E46C0A"/>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8" y="181938"/>
            <a:ext cx="5663988" cy="864000"/>
          </a:xfrm>
        </p:spPr>
        <p:txBody>
          <a:bodyPr/>
          <a:lstStyle>
            <a:lvl1pPr>
              <a:defRPr>
                <a:solidFill>
                  <a:srgbClr val="E46C0A"/>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7563075" y="733599"/>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7" name="Picture 6"/>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11481" y="677443"/>
            <a:ext cx="3928182" cy="540000"/>
          </a:xfrm>
          <a:prstGeom prst="rect">
            <a:avLst/>
          </a:prstGeom>
        </p:spPr>
      </p:pic>
    </p:spTree>
    <p:extLst>
      <p:ext uri="{BB962C8B-B14F-4D97-AF65-F5344CB8AC3E}">
        <p14:creationId xmlns:p14="http://schemas.microsoft.com/office/powerpoint/2010/main" val="426432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ext • MEDRAD Stellant">
    <p:spTree>
      <p:nvGrpSpPr>
        <p:cNvPr id="1" name=""/>
        <p:cNvGrpSpPr/>
        <p:nvPr/>
      </p:nvGrpSpPr>
      <p:grpSpPr>
        <a:xfrm>
          <a:off x="0" y="0"/>
          <a:ext cx="0" cy="0"/>
          <a:chOff x="0" y="0"/>
          <a:chExt cx="0" cy="0"/>
        </a:xfrm>
      </p:grpSpPr>
      <p:pic>
        <p:nvPicPr>
          <p:cNvPr id="12" name="Bild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08693" y="678628"/>
            <a:ext cx="2627608" cy="540000"/>
          </a:xfrm>
          <a:prstGeom prst="rect">
            <a:avLst/>
          </a:prstGeom>
        </p:spPr>
      </p:pic>
      <p:sp>
        <p:nvSpPr>
          <p:cNvPr id="8" name="Subtitle 2"/>
          <p:cNvSpPr>
            <a:spLocks noGrp="1"/>
          </p:cNvSpPr>
          <p:nvPr>
            <p:ph type="subTitle" idx="13"/>
          </p:nvPr>
        </p:nvSpPr>
        <p:spPr bwMode="gray">
          <a:xfrm>
            <a:off x="981950" y="1138299"/>
            <a:ext cx="6959450" cy="252000"/>
          </a:xfrm>
        </p:spPr>
        <p:txBody>
          <a:bodyPr anchor="t"/>
          <a:lstStyle>
            <a:lvl1pPr marL="0" indent="0" algn="l">
              <a:buNone/>
              <a:defRPr sz="1800">
                <a:solidFill>
                  <a:srgbClr val="E46C0A"/>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50" y="181938"/>
            <a:ext cx="6959450" cy="864000"/>
          </a:xfrm>
        </p:spPr>
        <p:txBody>
          <a:bodyPr/>
          <a:lstStyle>
            <a:lvl1pPr>
              <a:defRPr>
                <a:solidFill>
                  <a:srgbClr val="E46C0A"/>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3"/>
              </a:buBlip>
              <a:defRPr/>
            </a:lvl2pPr>
            <a:lvl3pPr marL="540000" indent="-270000">
              <a:buFontTx/>
              <a:buBlip>
                <a:blip r:embed="rId3"/>
              </a:buBlip>
              <a:defRPr/>
            </a:lvl3pPr>
            <a:lvl4pPr marL="810000" indent="-270000">
              <a:buFontTx/>
              <a:buBlip>
                <a:blip r:embed="rId3"/>
              </a:buBlip>
              <a:defRPr/>
            </a:lvl4pPr>
            <a:lvl5pPr marL="1080000" indent="-270000">
              <a:buFontTx/>
              <a:buBlip>
                <a:blip r:embed="rId3"/>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8862314" y="733599"/>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spTree>
    <p:extLst>
      <p:ext uri="{BB962C8B-B14F-4D97-AF65-F5344CB8AC3E}">
        <p14:creationId xmlns:p14="http://schemas.microsoft.com/office/powerpoint/2010/main" val="192065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ext • MEDRAD Stellant Flex">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50" y="1138299"/>
            <a:ext cx="6413483" cy="252000"/>
          </a:xfrm>
        </p:spPr>
        <p:txBody>
          <a:bodyPr anchor="t"/>
          <a:lstStyle>
            <a:lvl1pPr marL="0" indent="0" algn="l">
              <a:buNone/>
              <a:defRPr sz="1800">
                <a:solidFill>
                  <a:srgbClr val="E46C0A"/>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50" y="181938"/>
            <a:ext cx="6413483" cy="864000"/>
          </a:xfrm>
        </p:spPr>
        <p:txBody>
          <a:bodyPr/>
          <a:lstStyle>
            <a:lvl1pPr>
              <a:defRPr>
                <a:solidFill>
                  <a:srgbClr val="E46C0A"/>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8316432" y="733599"/>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55812" y="678630"/>
            <a:ext cx="3176493" cy="540000"/>
          </a:xfrm>
          <a:prstGeom prst="rect">
            <a:avLst/>
          </a:prstGeom>
        </p:spPr>
      </p:pic>
    </p:spTree>
    <p:extLst>
      <p:ext uri="{BB962C8B-B14F-4D97-AF65-F5344CB8AC3E}">
        <p14:creationId xmlns:p14="http://schemas.microsoft.com/office/powerpoint/2010/main" val="205610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xt • Equipment Service">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50" y="1138299"/>
            <a:ext cx="6627381" cy="252000"/>
          </a:xfrm>
        </p:spPr>
        <p:txBody>
          <a:bodyPr anchor="t"/>
          <a:lstStyle>
            <a:lvl1pPr marL="0" indent="0" algn="l">
              <a:buNone/>
              <a:defRPr sz="1800">
                <a:solidFill>
                  <a:srgbClr val="6BC200"/>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50" y="181938"/>
            <a:ext cx="6627381" cy="864000"/>
          </a:xfrm>
        </p:spPr>
        <p:txBody>
          <a:bodyPr/>
          <a:lstStyle>
            <a:lvl1pPr>
              <a:defRPr>
                <a:solidFill>
                  <a:srgbClr val="6BC200"/>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8513460" y="762172"/>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6BC2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17" name="Picture 16"/>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19890" y="720901"/>
            <a:ext cx="2861925" cy="319450"/>
          </a:xfrm>
          <a:prstGeom prst="rect">
            <a:avLst/>
          </a:prstGeom>
        </p:spPr>
      </p:pic>
    </p:spTree>
    <p:extLst>
      <p:ext uri="{BB962C8B-B14F-4D97-AF65-F5344CB8AC3E}">
        <p14:creationId xmlns:p14="http://schemas.microsoft.com/office/powerpoint/2010/main" val="3690338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xt • Radimetrics Enterprise Platform ">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7473962" cy="252000"/>
          </a:xfrm>
        </p:spPr>
        <p:txBody>
          <a:bodyPr anchor="t"/>
          <a:lstStyle>
            <a:lvl1pPr marL="0" indent="0" algn="l">
              <a:buNone/>
              <a:defRPr sz="1800">
                <a:solidFill>
                  <a:srgbClr val="2C5697"/>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9" y="181938"/>
            <a:ext cx="7473962" cy="864000"/>
          </a:xfrm>
        </p:spPr>
        <p:txBody>
          <a:bodyPr/>
          <a:lstStyle>
            <a:lvl1pPr>
              <a:defRPr>
                <a:solidFill>
                  <a:srgbClr val="2C5697"/>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0BC9B9F-E472-491C-99C9-D2AB0F714629}"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2pPr marL="270000" indent="-270000">
              <a:buFontTx/>
              <a:buBlip>
                <a:blip r:embed="rId2"/>
              </a:buBlip>
              <a:defRPr/>
            </a:lvl2pPr>
            <a:lvl3pPr marL="540000" indent="-270000">
              <a:buFontTx/>
              <a:buBlip>
                <a:blip r:embed="rId2"/>
              </a:buBlip>
              <a:defRPr/>
            </a:lvl3pPr>
            <a:lvl4pPr marL="810000" indent="-270000">
              <a:buFontTx/>
              <a:buBlip>
                <a:blip r:embed="rId2"/>
              </a:buBlip>
              <a:defRPr/>
            </a:lvl4pPr>
            <a:lvl5pPr marL="1080000" indent="-270000">
              <a:buFontTx/>
              <a:buBlip>
                <a:blip r:embed="rId2"/>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
        <p:nvSpPr>
          <p:cNvPr id="10" name="Freihandform 9"/>
          <p:cNvSpPr/>
          <p:nvPr userDrawn="1"/>
        </p:nvSpPr>
        <p:spPr bwMode="gray">
          <a:xfrm rot="13500000">
            <a:off x="9373012" y="762172"/>
            <a:ext cx="175295" cy="175318"/>
          </a:xfrm>
          <a:custGeom>
            <a:avLst/>
            <a:gdLst>
              <a:gd name="connsiteX0" fmla="*/ 175295 w 175295"/>
              <a:gd name="connsiteY0" fmla="*/ 175295 h 175295"/>
              <a:gd name="connsiteX1" fmla="*/ 0 w 175295"/>
              <a:gd name="connsiteY1" fmla="*/ 175295 h 175295"/>
              <a:gd name="connsiteX2" fmla="*/ 0 w 175295"/>
              <a:gd name="connsiteY2" fmla="*/ 0 h 175295"/>
              <a:gd name="connsiteX3" fmla="*/ 52504 w 175295"/>
              <a:gd name="connsiteY3" fmla="*/ 0 h 175295"/>
              <a:gd name="connsiteX4" fmla="*/ 52504 w 175295"/>
              <a:gd name="connsiteY4" fmla="*/ 120559 h 175295"/>
              <a:gd name="connsiteX5" fmla="*/ 175295 w 175295"/>
              <a:gd name="connsiteY5" fmla="*/ 120559 h 17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295" h="175295">
                <a:moveTo>
                  <a:pt x="175295" y="175295"/>
                </a:moveTo>
                <a:lnTo>
                  <a:pt x="0" y="175295"/>
                </a:lnTo>
                <a:lnTo>
                  <a:pt x="0" y="0"/>
                </a:lnTo>
                <a:lnTo>
                  <a:pt x="52504" y="0"/>
                </a:lnTo>
                <a:lnTo>
                  <a:pt x="52504" y="120559"/>
                </a:lnTo>
                <a:lnTo>
                  <a:pt x="175295" y="120559"/>
                </a:lnTo>
                <a:close/>
              </a:path>
            </a:pathLst>
          </a:custGeom>
          <a:solidFill>
            <a:srgbClr val="2C56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800" dirty="0">
              <a:solidFill>
                <a:srgbClr val="FFFFFF"/>
              </a:solidFill>
            </a:endParaRPr>
          </a:p>
        </p:txBody>
      </p:sp>
      <p:pic>
        <p:nvPicPr>
          <p:cNvPr id="14" name="Picture 1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66588" y="715441"/>
            <a:ext cx="2015227" cy="420624"/>
          </a:xfrm>
          <a:prstGeom prst="rect">
            <a:avLst/>
          </a:prstGeom>
        </p:spPr>
      </p:pic>
    </p:spTree>
    <p:extLst>
      <p:ext uri="{BB962C8B-B14F-4D97-AF65-F5344CB8AC3E}">
        <p14:creationId xmlns:p14="http://schemas.microsoft.com/office/powerpoint/2010/main" val="416122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Only (Color)">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866"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9" y="181938"/>
            <a:ext cx="10799866" cy="864000"/>
          </a:xfrm>
        </p:spPr>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6E9ADC1D-A1E7-4464-8CBA-0B0EBE1E04DE}" type="datetime1">
              <a:rPr lang="en-US" smtClean="0"/>
              <a:pPr/>
              <a:t>1/10/2025</a:t>
            </a:fld>
            <a:endParaRPr lang="en-US" dirty="0"/>
          </a:p>
        </p:txBody>
      </p:sp>
      <p:sp>
        <p:nvSpPr>
          <p:cNvPr id="5" name="Footer Placeholder 4"/>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6" name="Slide Number Placeholder 5"/>
          <p:cNvSpPr>
            <a:spLocks noGrp="1"/>
          </p:cNvSpPr>
          <p:nvPr>
            <p:ph type="sldNum" sz="quarter" idx="12"/>
          </p:nvPr>
        </p:nvSpPr>
        <p:spPr bwMode="gray"/>
        <p:txBody>
          <a:bodyPr/>
          <a:lstStyle/>
          <a:p>
            <a:fld id="{EEAD9179-7A6B-4268-BEB2-F3B8EB06115B}" type="slidenum">
              <a:rPr lang="en-US" smtClean="0"/>
              <a:pPr/>
              <a:t>‹#›</a:t>
            </a:fld>
            <a:endParaRPr lang="en-US" dirty="0"/>
          </a:p>
        </p:txBody>
      </p:sp>
      <p:pic>
        <p:nvPicPr>
          <p:cNvPr id="7"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61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 External">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p:txBody>
          <a:bodyPr/>
          <a:lstStyle/>
          <a:p>
            <a:fld id="{354ED6C4-04C3-43AB-A5E2-FAE11FA78D5C}" type="datetime1">
              <a:rPr lang="en-US" smtClean="0"/>
              <a:pPr/>
              <a:t>1/10/2025</a:t>
            </a:fld>
            <a:endParaRPr lang="en-US" dirty="0"/>
          </a:p>
        </p:txBody>
      </p:sp>
      <p:sp>
        <p:nvSpPr>
          <p:cNvPr id="4" name="Footer Placeholder 3"/>
          <p:cNvSpPr>
            <a:spLocks noGrp="1"/>
          </p:cNvSpPr>
          <p:nvPr>
            <p:ph type="ftr" sz="quarter"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Bayer Radiology 16:9 Template - January 2018</a:t>
            </a:r>
          </a:p>
        </p:txBody>
      </p:sp>
      <p:sp>
        <p:nvSpPr>
          <p:cNvPr id="5" name="Slide Number Placeholder 4"/>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7" name="Bildplatzhalter 19"/>
          <p:cNvSpPr>
            <a:spLocks noGrp="1"/>
          </p:cNvSpPr>
          <p:nvPr>
            <p:ph type="pic" sz="quarter" idx="14"/>
          </p:nvPr>
        </p:nvSpPr>
        <p:spPr bwMode="gray">
          <a:xfrm>
            <a:off x="1630" y="0"/>
            <a:ext cx="12190372" cy="6858170"/>
          </a:xfrm>
          <a:custGeom>
            <a:avLst/>
            <a:gdLst>
              <a:gd name="connsiteX0" fmla="*/ 1341581 w 8112573"/>
              <a:gd name="connsiteY0" fmla="*/ 0 h 6858000"/>
              <a:gd name="connsiteX1" fmla="*/ 8112573 w 8112573"/>
              <a:gd name="connsiteY1" fmla="*/ 0 h 6858000"/>
              <a:gd name="connsiteX2" fmla="*/ 8112572 w 8112573"/>
              <a:gd name="connsiteY2" fmla="*/ 5272618 h 6858000"/>
              <a:gd name="connsiteX3" fmla="*/ 8112572 w 8112573"/>
              <a:gd name="connsiteY3" fmla="*/ 5460489 h 6858000"/>
              <a:gd name="connsiteX4" fmla="*/ 6846 w 8112573"/>
              <a:gd name="connsiteY4" fmla="*/ 6858000 h 6858000"/>
              <a:gd name="connsiteX5" fmla="*/ 0 w 8112573"/>
              <a:gd name="connsiteY5" fmla="*/ 6858000 h 6858000"/>
              <a:gd name="connsiteX0" fmla="*/ 28406 w 12233917"/>
              <a:gd name="connsiteY0" fmla="*/ 6485 h 6858000"/>
              <a:gd name="connsiteX1" fmla="*/ 12233917 w 12233917"/>
              <a:gd name="connsiteY1" fmla="*/ 0 h 6858000"/>
              <a:gd name="connsiteX2" fmla="*/ 12233916 w 12233917"/>
              <a:gd name="connsiteY2" fmla="*/ 5272618 h 6858000"/>
              <a:gd name="connsiteX3" fmla="*/ 12233916 w 12233917"/>
              <a:gd name="connsiteY3" fmla="*/ 5460489 h 6858000"/>
              <a:gd name="connsiteX4" fmla="*/ 4128190 w 12233917"/>
              <a:gd name="connsiteY4" fmla="*/ 6858000 h 6858000"/>
              <a:gd name="connsiteX5" fmla="*/ 4121344 w 12233917"/>
              <a:gd name="connsiteY5" fmla="*/ 6858000 h 6858000"/>
              <a:gd name="connsiteX6" fmla="*/ 28406 w 12233917"/>
              <a:gd name="connsiteY6" fmla="*/ 6485 h 6858000"/>
              <a:gd name="connsiteX0" fmla="*/ 903891 w 13109402"/>
              <a:gd name="connsiteY0" fmla="*/ 6485 h 6858000"/>
              <a:gd name="connsiteX1" fmla="*/ 13109402 w 13109402"/>
              <a:gd name="connsiteY1" fmla="*/ 0 h 6858000"/>
              <a:gd name="connsiteX2" fmla="*/ 13109401 w 13109402"/>
              <a:gd name="connsiteY2" fmla="*/ 5272618 h 6858000"/>
              <a:gd name="connsiteX3" fmla="*/ 13109401 w 13109402"/>
              <a:gd name="connsiteY3" fmla="*/ 5460489 h 6858000"/>
              <a:gd name="connsiteX4" fmla="*/ 5003675 w 13109402"/>
              <a:gd name="connsiteY4" fmla="*/ 6858000 h 6858000"/>
              <a:gd name="connsiteX5" fmla="*/ 4996829 w 13109402"/>
              <a:gd name="connsiteY5" fmla="*/ 6858000 h 6858000"/>
              <a:gd name="connsiteX6" fmla="*/ 1359975 w 13109402"/>
              <a:gd name="connsiteY6" fmla="*/ 1284051 h 6858000"/>
              <a:gd name="connsiteX7" fmla="*/ 903891 w 13109402"/>
              <a:gd name="connsiteY7" fmla="*/ 6485 h 6858000"/>
              <a:gd name="connsiteX0" fmla="*/ 903891 w 13109402"/>
              <a:gd name="connsiteY0" fmla="*/ 6485 h 6858000"/>
              <a:gd name="connsiteX1" fmla="*/ 13109402 w 13109402"/>
              <a:gd name="connsiteY1" fmla="*/ 0 h 6858000"/>
              <a:gd name="connsiteX2" fmla="*/ 13109401 w 13109402"/>
              <a:gd name="connsiteY2" fmla="*/ 5272618 h 6858000"/>
              <a:gd name="connsiteX3" fmla="*/ 13109401 w 13109402"/>
              <a:gd name="connsiteY3" fmla="*/ 5460489 h 6858000"/>
              <a:gd name="connsiteX4" fmla="*/ 5003675 w 13109402"/>
              <a:gd name="connsiteY4" fmla="*/ 6858000 h 6858000"/>
              <a:gd name="connsiteX5" fmla="*/ 4996829 w 13109402"/>
              <a:gd name="connsiteY5" fmla="*/ 6858000 h 6858000"/>
              <a:gd name="connsiteX6" fmla="*/ 1359975 w 13109402"/>
              <a:gd name="connsiteY6" fmla="*/ 1284051 h 6858000"/>
              <a:gd name="connsiteX7" fmla="*/ 903891 w 13109402"/>
              <a:gd name="connsiteY7" fmla="*/ 6485 h 6858000"/>
              <a:gd name="connsiteX0" fmla="*/ 909072 w 13114583"/>
              <a:gd name="connsiteY0" fmla="*/ 6485 h 6858000"/>
              <a:gd name="connsiteX1" fmla="*/ 13114583 w 13114583"/>
              <a:gd name="connsiteY1" fmla="*/ 0 h 6858000"/>
              <a:gd name="connsiteX2" fmla="*/ 13114582 w 13114583"/>
              <a:gd name="connsiteY2" fmla="*/ 5272618 h 6858000"/>
              <a:gd name="connsiteX3" fmla="*/ 13114582 w 13114583"/>
              <a:gd name="connsiteY3" fmla="*/ 5460489 h 6858000"/>
              <a:gd name="connsiteX4" fmla="*/ 5008856 w 13114583"/>
              <a:gd name="connsiteY4" fmla="*/ 6858000 h 6858000"/>
              <a:gd name="connsiteX5" fmla="*/ 5002010 w 13114583"/>
              <a:gd name="connsiteY5" fmla="*/ 6858000 h 6858000"/>
              <a:gd name="connsiteX6" fmla="*/ 1365156 w 13114583"/>
              <a:gd name="connsiteY6" fmla="*/ 1284051 h 6858000"/>
              <a:gd name="connsiteX7" fmla="*/ 909072 w 13114583"/>
              <a:gd name="connsiteY7" fmla="*/ 6485 h 6858000"/>
              <a:gd name="connsiteX0" fmla="*/ 909072 w 13114583"/>
              <a:gd name="connsiteY0" fmla="*/ 6485 h 6858000"/>
              <a:gd name="connsiteX1" fmla="*/ 13114583 w 13114583"/>
              <a:gd name="connsiteY1" fmla="*/ 0 h 6858000"/>
              <a:gd name="connsiteX2" fmla="*/ 13114582 w 13114583"/>
              <a:gd name="connsiteY2" fmla="*/ 5272618 h 6858000"/>
              <a:gd name="connsiteX3" fmla="*/ 13114582 w 13114583"/>
              <a:gd name="connsiteY3" fmla="*/ 5460489 h 6858000"/>
              <a:gd name="connsiteX4" fmla="*/ 5008856 w 13114583"/>
              <a:gd name="connsiteY4" fmla="*/ 6858000 h 6858000"/>
              <a:gd name="connsiteX5" fmla="*/ 5002010 w 13114583"/>
              <a:gd name="connsiteY5" fmla="*/ 6858000 h 6858000"/>
              <a:gd name="connsiteX6" fmla="*/ 1365156 w 13114583"/>
              <a:gd name="connsiteY6" fmla="*/ 1284051 h 6858000"/>
              <a:gd name="connsiteX7" fmla="*/ 909072 w 13114583"/>
              <a:gd name="connsiteY7" fmla="*/ 6485 h 6858000"/>
              <a:gd name="connsiteX0" fmla="*/ 909072 w 13114583"/>
              <a:gd name="connsiteY0" fmla="*/ 6485 h 6858000"/>
              <a:gd name="connsiteX1" fmla="*/ 13114583 w 13114583"/>
              <a:gd name="connsiteY1" fmla="*/ 0 h 6858000"/>
              <a:gd name="connsiteX2" fmla="*/ 13114582 w 13114583"/>
              <a:gd name="connsiteY2" fmla="*/ 5272618 h 6858000"/>
              <a:gd name="connsiteX3" fmla="*/ 13114582 w 13114583"/>
              <a:gd name="connsiteY3" fmla="*/ 5460489 h 6858000"/>
              <a:gd name="connsiteX4" fmla="*/ 5008856 w 13114583"/>
              <a:gd name="connsiteY4" fmla="*/ 6858000 h 6858000"/>
              <a:gd name="connsiteX5" fmla="*/ 5002010 w 13114583"/>
              <a:gd name="connsiteY5" fmla="*/ 6858000 h 6858000"/>
              <a:gd name="connsiteX6" fmla="*/ 1365156 w 13114583"/>
              <a:gd name="connsiteY6" fmla="*/ 1284051 h 6858000"/>
              <a:gd name="connsiteX7" fmla="*/ 909072 w 13114583"/>
              <a:gd name="connsiteY7" fmla="*/ 6485 h 6858000"/>
              <a:gd name="connsiteX0" fmla="*/ 1038008 w 13243519"/>
              <a:gd name="connsiteY0" fmla="*/ 6485 h 6874213"/>
              <a:gd name="connsiteX1" fmla="*/ 13243519 w 13243519"/>
              <a:gd name="connsiteY1" fmla="*/ 0 h 6874213"/>
              <a:gd name="connsiteX2" fmla="*/ 13243518 w 13243519"/>
              <a:gd name="connsiteY2" fmla="*/ 5272618 h 6874213"/>
              <a:gd name="connsiteX3" fmla="*/ 13243518 w 13243519"/>
              <a:gd name="connsiteY3" fmla="*/ 5460489 h 6874213"/>
              <a:gd name="connsiteX4" fmla="*/ 5137792 w 13243519"/>
              <a:gd name="connsiteY4" fmla="*/ 6858000 h 6874213"/>
              <a:gd name="connsiteX5" fmla="*/ 5130946 w 13243519"/>
              <a:gd name="connsiteY5" fmla="*/ 6858000 h 6874213"/>
              <a:gd name="connsiteX6" fmla="*/ 1066075 w 13243519"/>
              <a:gd name="connsiteY6" fmla="*/ 6874213 h 6874213"/>
              <a:gd name="connsiteX7" fmla="*/ 1038008 w 13243519"/>
              <a:gd name="connsiteY7" fmla="*/ 6485 h 6874213"/>
              <a:gd name="connsiteX0" fmla="*/ 864311 w 13069822"/>
              <a:gd name="connsiteY0" fmla="*/ 6485 h 6874213"/>
              <a:gd name="connsiteX1" fmla="*/ 13069822 w 13069822"/>
              <a:gd name="connsiteY1" fmla="*/ 0 h 6874213"/>
              <a:gd name="connsiteX2" fmla="*/ 13069821 w 13069822"/>
              <a:gd name="connsiteY2" fmla="*/ 5272618 h 6874213"/>
              <a:gd name="connsiteX3" fmla="*/ 13069821 w 13069822"/>
              <a:gd name="connsiteY3" fmla="*/ 5460489 h 6874213"/>
              <a:gd name="connsiteX4" fmla="*/ 4964095 w 13069822"/>
              <a:gd name="connsiteY4" fmla="*/ 6858000 h 6874213"/>
              <a:gd name="connsiteX5" fmla="*/ 4957249 w 13069822"/>
              <a:gd name="connsiteY5" fmla="*/ 6858000 h 6874213"/>
              <a:gd name="connsiteX6" fmla="*/ 892378 w 13069822"/>
              <a:gd name="connsiteY6" fmla="*/ 6874213 h 6874213"/>
              <a:gd name="connsiteX7" fmla="*/ 864311 w 13069822"/>
              <a:gd name="connsiteY7" fmla="*/ 6485 h 6874213"/>
              <a:gd name="connsiteX0" fmla="*/ 1961229 w 14166740"/>
              <a:gd name="connsiteY0" fmla="*/ 6485 h 6874213"/>
              <a:gd name="connsiteX1" fmla="*/ 14166740 w 14166740"/>
              <a:gd name="connsiteY1" fmla="*/ 0 h 6874213"/>
              <a:gd name="connsiteX2" fmla="*/ 14166739 w 14166740"/>
              <a:gd name="connsiteY2" fmla="*/ 5272618 h 6874213"/>
              <a:gd name="connsiteX3" fmla="*/ 14166739 w 14166740"/>
              <a:gd name="connsiteY3" fmla="*/ 5460489 h 6874213"/>
              <a:gd name="connsiteX4" fmla="*/ 6061013 w 14166740"/>
              <a:gd name="connsiteY4" fmla="*/ 6858000 h 6874213"/>
              <a:gd name="connsiteX5" fmla="*/ 6054167 w 14166740"/>
              <a:gd name="connsiteY5" fmla="*/ 6858000 h 6874213"/>
              <a:gd name="connsiteX6" fmla="*/ 1989296 w 14166740"/>
              <a:gd name="connsiteY6" fmla="*/ 6874213 h 6874213"/>
              <a:gd name="connsiteX7" fmla="*/ 1961229 w 14166740"/>
              <a:gd name="connsiteY7" fmla="*/ 6485 h 6874213"/>
              <a:gd name="connsiteX0" fmla="*/ 1195474 w 13400985"/>
              <a:gd name="connsiteY0" fmla="*/ 6485 h 6874213"/>
              <a:gd name="connsiteX1" fmla="*/ 13400985 w 13400985"/>
              <a:gd name="connsiteY1" fmla="*/ 0 h 6874213"/>
              <a:gd name="connsiteX2" fmla="*/ 13400984 w 13400985"/>
              <a:gd name="connsiteY2" fmla="*/ 5272618 h 6874213"/>
              <a:gd name="connsiteX3" fmla="*/ 13400984 w 13400985"/>
              <a:gd name="connsiteY3" fmla="*/ 5460489 h 6874213"/>
              <a:gd name="connsiteX4" fmla="*/ 5295258 w 13400985"/>
              <a:gd name="connsiteY4" fmla="*/ 6858000 h 6874213"/>
              <a:gd name="connsiteX5" fmla="*/ 5288412 w 13400985"/>
              <a:gd name="connsiteY5" fmla="*/ 6858000 h 6874213"/>
              <a:gd name="connsiteX6" fmla="*/ 1223541 w 13400985"/>
              <a:gd name="connsiteY6" fmla="*/ 6874213 h 6874213"/>
              <a:gd name="connsiteX7" fmla="*/ 1195474 w 13400985"/>
              <a:gd name="connsiteY7" fmla="*/ 6485 h 6874213"/>
              <a:gd name="connsiteX0" fmla="*/ 279340 w 12484851"/>
              <a:gd name="connsiteY0" fmla="*/ 6485 h 6874213"/>
              <a:gd name="connsiteX1" fmla="*/ 12484851 w 12484851"/>
              <a:gd name="connsiteY1" fmla="*/ 0 h 6874213"/>
              <a:gd name="connsiteX2" fmla="*/ 12484850 w 12484851"/>
              <a:gd name="connsiteY2" fmla="*/ 5272618 h 6874213"/>
              <a:gd name="connsiteX3" fmla="*/ 12484850 w 12484851"/>
              <a:gd name="connsiteY3" fmla="*/ 5460489 h 6874213"/>
              <a:gd name="connsiteX4" fmla="*/ 4379124 w 12484851"/>
              <a:gd name="connsiteY4" fmla="*/ 6858000 h 6874213"/>
              <a:gd name="connsiteX5" fmla="*/ 4372278 w 12484851"/>
              <a:gd name="connsiteY5" fmla="*/ 6858000 h 6874213"/>
              <a:gd name="connsiteX6" fmla="*/ 307407 w 12484851"/>
              <a:gd name="connsiteY6" fmla="*/ 6874213 h 6874213"/>
              <a:gd name="connsiteX7" fmla="*/ 279340 w 12484851"/>
              <a:gd name="connsiteY7" fmla="*/ 6485 h 6874213"/>
              <a:gd name="connsiteX0" fmla="*/ 0 w 12205511"/>
              <a:gd name="connsiteY0" fmla="*/ 6485 h 6874213"/>
              <a:gd name="connsiteX1" fmla="*/ 12205511 w 12205511"/>
              <a:gd name="connsiteY1" fmla="*/ 0 h 6874213"/>
              <a:gd name="connsiteX2" fmla="*/ 12205510 w 12205511"/>
              <a:gd name="connsiteY2" fmla="*/ 5272618 h 6874213"/>
              <a:gd name="connsiteX3" fmla="*/ 12205510 w 12205511"/>
              <a:gd name="connsiteY3" fmla="*/ 5460489 h 6874213"/>
              <a:gd name="connsiteX4" fmla="*/ 4099784 w 12205511"/>
              <a:gd name="connsiteY4" fmla="*/ 6858000 h 6874213"/>
              <a:gd name="connsiteX5" fmla="*/ 4092938 w 12205511"/>
              <a:gd name="connsiteY5" fmla="*/ 6858000 h 6874213"/>
              <a:gd name="connsiteX6" fmla="*/ 28067 w 12205511"/>
              <a:gd name="connsiteY6" fmla="*/ 6874213 h 6874213"/>
              <a:gd name="connsiteX7" fmla="*/ 0 w 12205511"/>
              <a:gd name="connsiteY7" fmla="*/ 6485 h 6874213"/>
              <a:gd name="connsiteX0" fmla="*/ 36784 w 12177444"/>
              <a:gd name="connsiteY0" fmla="*/ 162127 h 6874213"/>
              <a:gd name="connsiteX1" fmla="*/ 12177444 w 12177444"/>
              <a:gd name="connsiteY1" fmla="*/ 0 h 6874213"/>
              <a:gd name="connsiteX2" fmla="*/ 12177443 w 12177444"/>
              <a:gd name="connsiteY2" fmla="*/ 5272618 h 6874213"/>
              <a:gd name="connsiteX3" fmla="*/ 12177443 w 12177444"/>
              <a:gd name="connsiteY3" fmla="*/ 5460489 h 6874213"/>
              <a:gd name="connsiteX4" fmla="*/ 4071717 w 12177444"/>
              <a:gd name="connsiteY4" fmla="*/ 6858000 h 6874213"/>
              <a:gd name="connsiteX5" fmla="*/ 4064871 w 12177444"/>
              <a:gd name="connsiteY5" fmla="*/ 6858000 h 6874213"/>
              <a:gd name="connsiteX6" fmla="*/ 0 w 12177444"/>
              <a:gd name="connsiteY6" fmla="*/ 6874213 h 6874213"/>
              <a:gd name="connsiteX7" fmla="*/ 36784 w 12177444"/>
              <a:gd name="connsiteY7" fmla="*/ 162127 h 6874213"/>
              <a:gd name="connsiteX0" fmla="*/ 0 w 12192797"/>
              <a:gd name="connsiteY0" fmla="*/ 0 h 6876518"/>
              <a:gd name="connsiteX1" fmla="*/ 12192797 w 12192797"/>
              <a:gd name="connsiteY1" fmla="*/ 2305 h 6876518"/>
              <a:gd name="connsiteX2" fmla="*/ 12192796 w 12192797"/>
              <a:gd name="connsiteY2" fmla="*/ 5274923 h 6876518"/>
              <a:gd name="connsiteX3" fmla="*/ 12192796 w 12192797"/>
              <a:gd name="connsiteY3" fmla="*/ 5462794 h 6876518"/>
              <a:gd name="connsiteX4" fmla="*/ 4087070 w 12192797"/>
              <a:gd name="connsiteY4" fmla="*/ 6860305 h 6876518"/>
              <a:gd name="connsiteX5" fmla="*/ 4080224 w 12192797"/>
              <a:gd name="connsiteY5" fmla="*/ 6860305 h 6876518"/>
              <a:gd name="connsiteX6" fmla="*/ 15353 w 12192797"/>
              <a:gd name="connsiteY6" fmla="*/ 6876518 h 6876518"/>
              <a:gd name="connsiteX7" fmla="*/ 0 w 12192797"/>
              <a:gd name="connsiteY7" fmla="*/ 0 h 6876518"/>
              <a:gd name="connsiteX0" fmla="*/ 0 w 12192797"/>
              <a:gd name="connsiteY0" fmla="*/ 0 h 6860305"/>
              <a:gd name="connsiteX1" fmla="*/ 12192797 w 12192797"/>
              <a:gd name="connsiteY1" fmla="*/ 2305 h 6860305"/>
              <a:gd name="connsiteX2" fmla="*/ 12192796 w 12192797"/>
              <a:gd name="connsiteY2" fmla="*/ 5274923 h 6860305"/>
              <a:gd name="connsiteX3" fmla="*/ 12192796 w 12192797"/>
              <a:gd name="connsiteY3" fmla="*/ 5462794 h 6860305"/>
              <a:gd name="connsiteX4" fmla="*/ 4087070 w 12192797"/>
              <a:gd name="connsiteY4" fmla="*/ 6860305 h 6860305"/>
              <a:gd name="connsiteX5" fmla="*/ 4080224 w 12192797"/>
              <a:gd name="connsiteY5" fmla="*/ 6860305 h 6860305"/>
              <a:gd name="connsiteX6" fmla="*/ 15353 w 12192797"/>
              <a:gd name="connsiteY6" fmla="*/ 6752191 h 6860305"/>
              <a:gd name="connsiteX7" fmla="*/ 0 w 12192797"/>
              <a:gd name="connsiteY7" fmla="*/ 0 h 686030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133107 w 12185535"/>
              <a:gd name="connsiteY0" fmla="*/ 73895 h 6858170"/>
              <a:gd name="connsiteX1" fmla="*/ 12185535 w 12185535"/>
              <a:gd name="connsiteY1" fmla="*/ 0 h 6858170"/>
              <a:gd name="connsiteX2" fmla="*/ 12185534 w 12185535"/>
              <a:gd name="connsiteY2" fmla="*/ 5272618 h 6858170"/>
              <a:gd name="connsiteX3" fmla="*/ 12185534 w 12185535"/>
              <a:gd name="connsiteY3" fmla="*/ 5460489 h 6858170"/>
              <a:gd name="connsiteX4" fmla="*/ 4079808 w 12185535"/>
              <a:gd name="connsiteY4" fmla="*/ 6858000 h 6858170"/>
              <a:gd name="connsiteX5" fmla="*/ 4072962 w 12185535"/>
              <a:gd name="connsiteY5" fmla="*/ 6858000 h 6858170"/>
              <a:gd name="connsiteX6" fmla="*/ 70 w 12185535"/>
              <a:gd name="connsiteY6" fmla="*/ 6858170 h 6858170"/>
              <a:gd name="connsiteX7" fmla="*/ 133107 w 12185535"/>
              <a:gd name="connsiteY7" fmla="*/ 73895 h 6858170"/>
              <a:gd name="connsiteX0" fmla="*/ 1556 w 12186331"/>
              <a:gd name="connsiteY0" fmla="*/ 5716 h 6858170"/>
              <a:gd name="connsiteX1" fmla="*/ 12186331 w 12186331"/>
              <a:gd name="connsiteY1" fmla="*/ 0 h 6858170"/>
              <a:gd name="connsiteX2" fmla="*/ 12186330 w 12186331"/>
              <a:gd name="connsiteY2" fmla="*/ 5272618 h 6858170"/>
              <a:gd name="connsiteX3" fmla="*/ 12186330 w 12186331"/>
              <a:gd name="connsiteY3" fmla="*/ 5460489 h 6858170"/>
              <a:gd name="connsiteX4" fmla="*/ 4080604 w 12186331"/>
              <a:gd name="connsiteY4" fmla="*/ 6858000 h 6858170"/>
              <a:gd name="connsiteX5" fmla="*/ 4073758 w 12186331"/>
              <a:gd name="connsiteY5" fmla="*/ 6858000 h 6858170"/>
              <a:gd name="connsiteX6" fmla="*/ 866 w 12186331"/>
              <a:gd name="connsiteY6" fmla="*/ 6858170 h 6858170"/>
              <a:gd name="connsiteX7" fmla="*/ 1556 w 12186331"/>
              <a:gd name="connsiteY7" fmla="*/ 5716 h 6858170"/>
              <a:gd name="connsiteX0" fmla="*/ 56986 w 12185614"/>
              <a:gd name="connsiteY0" fmla="*/ 37800 h 6858170"/>
              <a:gd name="connsiteX1" fmla="*/ 12185614 w 12185614"/>
              <a:gd name="connsiteY1" fmla="*/ 0 h 6858170"/>
              <a:gd name="connsiteX2" fmla="*/ 12185613 w 12185614"/>
              <a:gd name="connsiteY2" fmla="*/ 5272618 h 6858170"/>
              <a:gd name="connsiteX3" fmla="*/ 12185613 w 12185614"/>
              <a:gd name="connsiteY3" fmla="*/ 5460489 h 6858170"/>
              <a:gd name="connsiteX4" fmla="*/ 4079887 w 12185614"/>
              <a:gd name="connsiteY4" fmla="*/ 6858000 h 6858170"/>
              <a:gd name="connsiteX5" fmla="*/ 4073041 w 12185614"/>
              <a:gd name="connsiteY5" fmla="*/ 6858000 h 6858170"/>
              <a:gd name="connsiteX6" fmla="*/ 149 w 12185614"/>
              <a:gd name="connsiteY6" fmla="*/ 6858170 h 6858170"/>
              <a:gd name="connsiteX7" fmla="*/ 56986 w 12185614"/>
              <a:gd name="connsiteY7" fmla="*/ 37800 h 6858170"/>
              <a:gd name="connsiteX0" fmla="*/ 0 w 12188785"/>
              <a:gd name="connsiteY0" fmla="*/ 1705 h 6858170"/>
              <a:gd name="connsiteX1" fmla="*/ 12188785 w 12188785"/>
              <a:gd name="connsiteY1" fmla="*/ 0 h 6858170"/>
              <a:gd name="connsiteX2" fmla="*/ 12188784 w 12188785"/>
              <a:gd name="connsiteY2" fmla="*/ 5272618 h 6858170"/>
              <a:gd name="connsiteX3" fmla="*/ 12188784 w 12188785"/>
              <a:gd name="connsiteY3" fmla="*/ 5460489 h 6858170"/>
              <a:gd name="connsiteX4" fmla="*/ 4083058 w 12188785"/>
              <a:gd name="connsiteY4" fmla="*/ 6858000 h 6858170"/>
              <a:gd name="connsiteX5" fmla="*/ 4076212 w 12188785"/>
              <a:gd name="connsiteY5" fmla="*/ 6858000 h 6858170"/>
              <a:gd name="connsiteX6" fmla="*/ 3320 w 12188785"/>
              <a:gd name="connsiteY6" fmla="*/ 6858170 h 6858170"/>
              <a:gd name="connsiteX7" fmla="*/ 0 w 12188785"/>
              <a:gd name="connsiteY7" fmla="*/ 1705 h 6858170"/>
              <a:gd name="connsiteX0" fmla="*/ 0 w 12188785"/>
              <a:gd name="connsiteY0" fmla="*/ 1705 h 6858000"/>
              <a:gd name="connsiteX1" fmla="*/ 12188785 w 12188785"/>
              <a:gd name="connsiteY1" fmla="*/ 0 h 6858000"/>
              <a:gd name="connsiteX2" fmla="*/ 12188784 w 12188785"/>
              <a:gd name="connsiteY2" fmla="*/ 5272618 h 6858000"/>
              <a:gd name="connsiteX3" fmla="*/ 12188784 w 12188785"/>
              <a:gd name="connsiteY3" fmla="*/ 5460489 h 6858000"/>
              <a:gd name="connsiteX4" fmla="*/ 4083058 w 12188785"/>
              <a:gd name="connsiteY4" fmla="*/ 6858000 h 6858000"/>
              <a:gd name="connsiteX5" fmla="*/ 4076212 w 12188785"/>
              <a:gd name="connsiteY5" fmla="*/ 6858000 h 6858000"/>
              <a:gd name="connsiteX6" fmla="*/ 91552 w 12188785"/>
              <a:gd name="connsiteY6" fmla="*/ 6773949 h 6858000"/>
              <a:gd name="connsiteX7" fmla="*/ 0 w 12188785"/>
              <a:gd name="connsiteY7" fmla="*/ 1705 h 6858000"/>
              <a:gd name="connsiteX0" fmla="*/ 0 w 12188785"/>
              <a:gd name="connsiteY0" fmla="*/ 1705 h 6858170"/>
              <a:gd name="connsiteX1" fmla="*/ 12188785 w 12188785"/>
              <a:gd name="connsiteY1" fmla="*/ 0 h 6858170"/>
              <a:gd name="connsiteX2" fmla="*/ 12188784 w 12188785"/>
              <a:gd name="connsiteY2" fmla="*/ 5272618 h 6858170"/>
              <a:gd name="connsiteX3" fmla="*/ 12188784 w 12188785"/>
              <a:gd name="connsiteY3" fmla="*/ 5460489 h 6858170"/>
              <a:gd name="connsiteX4" fmla="*/ 4083058 w 12188785"/>
              <a:gd name="connsiteY4" fmla="*/ 6858000 h 6858170"/>
              <a:gd name="connsiteX5" fmla="*/ 4076212 w 12188785"/>
              <a:gd name="connsiteY5" fmla="*/ 6858000 h 6858170"/>
              <a:gd name="connsiteX6" fmla="*/ 3320 w 12188785"/>
              <a:gd name="connsiteY6" fmla="*/ 6858170 h 6858170"/>
              <a:gd name="connsiteX7" fmla="*/ 0 w 12188785"/>
              <a:gd name="connsiteY7" fmla="*/ 1705 h 685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785" h="6858170">
                <a:moveTo>
                  <a:pt x="0" y="1705"/>
                </a:moveTo>
                <a:lnTo>
                  <a:pt x="12188785" y="0"/>
                </a:lnTo>
                <a:cubicBezTo>
                  <a:pt x="12188785" y="1673978"/>
                  <a:pt x="12188784" y="3548503"/>
                  <a:pt x="12188784" y="5272618"/>
                </a:cubicBezTo>
                <a:lnTo>
                  <a:pt x="12188784" y="5460489"/>
                </a:lnTo>
                <a:lnTo>
                  <a:pt x="4083058" y="6858000"/>
                </a:lnTo>
                <a:lnTo>
                  <a:pt x="4076212" y="6858000"/>
                </a:lnTo>
                <a:lnTo>
                  <a:pt x="3320" y="6858170"/>
                </a:lnTo>
                <a:cubicBezTo>
                  <a:pt x="-346" y="3427932"/>
                  <a:pt x="5118" y="2293878"/>
                  <a:pt x="0" y="1705"/>
                </a:cubicBezTo>
                <a:close/>
              </a:path>
            </a:pathLst>
          </a:custGeom>
          <a:noFill/>
        </p:spPr>
        <p:txBody>
          <a:bodyPr wrap="square" tIns="540000" anchor="ctr">
            <a:noAutofit/>
          </a:bodyPr>
          <a:lstStyle>
            <a:lvl1pPr algn="ctr">
              <a:defRPr/>
            </a:lvl1pPr>
          </a:lstStyle>
          <a:p>
            <a:r>
              <a:rPr lang="en-US" dirty="0"/>
              <a:t>Click icon to add picture</a:t>
            </a:r>
            <a:endParaRPr lang="de-DE" dirty="0"/>
          </a:p>
        </p:txBody>
      </p:sp>
      <p:pic>
        <p:nvPicPr>
          <p:cNvPr id="8" name="Grafik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21248" y="6285692"/>
            <a:ext cx="3213632" cy="323999"/>
          </a:xfrm>
          <a:prstGeom prst="rect">
            <a:avLst/>
          </a:prstGeom>
        </p:spPr>
      </p:pic>
    </p:spTree>
    <p:extLst>
      <p:ext uri="{BB962C8B-B14F-4D97-AF65-F5344CB8AC3E}">
        <p14:creationId xmlns:p14="http://schemas.microsoft.com/office/powerpoint/2010/main" val="305058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 Security Label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p:txBody>
          <a:bodyPr/>
          <a:lstStyle/>
          <a:p>
            <a:fld id="{354ED6C4-04C3-43AB-A5E2-FAE11FA78D5C}" type="datetime1">
              <a:rPr lang="en-US" smtClean="0"/>
              <a:pPr/>
              <a:t>1/10/2025</a:t>
            </a:fld>
            <a:endParaRPr lang="en-US" dirty="0"/>
          </a:p>
        </p:txBody>
      </p:sp>
      <p:sp>
        <p:nvSpPr>
          <p:cNvPr id="4" name="Footer Placeholder 3"/>
          <p:cNvSpPr>
            <a:spLocks noGrp="1"/>
          </p:cNvSpPr>
          <p:nvPr>
            <p:ph type="ftr" sz="quarter"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Bayer Radiology 16:9 Template - January 2018</a:t>
            </a:r>
          </a:p>
        </p:txBody>
      </p:sp>
      <p:sp>
        <p:nvSpPr>
          <p:cNvPr id="5" name="Slide Number Placeholder 4"/>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7" name="Bildplatzhalter 19"/>
          <p:cNvSpPr>
            <a:spLocks noGrp="1"/>
          </p:cNvSpPr>
          <p:nvPr>
            <p:ph type="pic" sz="quarter" idx="14"/>
          </p:nvPr>
        </p:nvSpPr>
        <p:spPr bwMode="gray">
          <a:xfrm>
            <a:off x="1630" y="0"/>
            <a:ext cx="12190372" cy="6858170"/>
          </a:xfrm>
          <a:custGeom>
            <a:avLst/>
            <a:gdLst>
              <a:gd name="connsiteX0" fmla="*/ 1341581 w 8112573"/>
              <a:gd name="connsiteY0" fmla="*/ 0 h 6858000"/>
              <a:gd name="connsiteX1" fmla="*/ 8112573 w 8112573"/>
              <a:gd name="connsiteY1" fmla="*/ 0 h 6858000"/>
              <a:gd name="connsiteX2" fmla="*/ 8112572 w 8112573"/>
              <a:gd name="connsiteY2" fmla="*/ 5272618 h 6858000"/>
              <a:gd name="connsiteX3" fmla="*/ 8112572 w 8112573"/>
              <a:gd name="connsiteY3" fmla="*/ 5460489 h 6858000"/>
              <a:gd name="connsiteX4" fmla="*/ 6846 w 8112573"/>
              <a:gd name="connsiteY4" fmla="*/ 6858000 h 6858000"/>
              <a:gd name="connsiteX5" fmla="*/ 0 w 8112573"/>
              <a:gd name="connsiteY5" fmla="*/ 6858000 h 6858000"/>
              <a:gd name="connsiteX0" fmla="*/ 28406 w 12233917"/>
              <a:gd name="connsiteY0" fmla="*/ 6485 h 6858000"/>
              <a:gd name="connsiteX1" fmla="*/ 12233917 w 12233917"/>
              <a:gd name="connsiteY1" fmla="*/ 0 h 6858000"/>
              <a:gd name="connsiteX2" fmla="*/ 12233916 w 12233917"/>
              <a:gd name="connsiteY2" fmla="*/ 5272618 h 6858000"/>
              <a:gd name="connsiteX3" fmla="*/ 12233916 w 12233917"/>
              <a:gd name="connsiteY3" fmla="*/ 5460489 h 6858000"/>
              <a:gd name="connsiteX4" fmla="*/ 4128190 w 12233917"/>
              <a:gd name="connsiteY4" fmla="*/ 6858000 h 6858000"/>
              <a:gd name="connsiteX5" fmla="*/ 4121344 w 12233917"/>
              <a:gd name="connsiteY5" fmla="*/ 6858000 h 6858000"/>
              <a:gd name="connsiteX6" fmla="*/ 28406 w 12233917"/>
              <a:gd name="connsiteY6" fmla="*/ 6485 h 6858000"/>
              <a:gd name="connsiteX0" fmla="*/ 903891 w 13109402"/>
              <a:gd name="connsiteY0" fmla="*/ 6485 h 6858000"/>
              <a:gd name="connsiteX1" fmla="*/ 13109402 w 13109402"/>
              <a:gd name="connsiteY1" fmla="*/ 0 h 6858000"/>
              <a:gd name="connsiteX2" fmla="*/ 13109401 w 13109402"/>
              <a:gd name="connsiteY2" fmla="*/ 5272618 h 6858000"/>
              <a:gd name="connsiteX3" fmla="*/ 13109401 w 13109402"/>
              <a:gd name="connsiteY3" fmla="*/ 5460489 h 6858000"/>
              <a:gd name="connsiteX4" fmla="*/ 5003675 w 13109402"/>
              <a:gd name="connsiteY4" fmla="*/ 6858000 h 6858000"/>
              <a:gd name="connsiteX5" fmla="*/ 4996829 w 13109402"/>
              <a:gd name="connsiteY5" fmla="*/ 6858000 h 6858000"/>
              <a:gd name="connsiteX6" fmla="*/ 1359975 w 13109402"/>
              <a:gd name="connsiteY6" fmla="*/ 1284051 h 6858000"/>
              <a:gd name="connsiteX7" fmla="*/ 903891 w 13109402"/>
              <a:gd name="connsiteY7" fmla="*/ 6485 h 6858000"/>
              <a:gd name="connsiteX0" fmla="*/ 903891 w 13109402"/>
              <a:gd name="connsiteY0" fmla="*/ 6485 h 6858000"/>
              <a:gd name="connsiteX1" fmla="*/ 13109402 w 13109402"/>
              <a:gd name="connsiteY1" fmla="*/ 0 h 6858000"/>
              <a:gd name="connsiteX2" fmla="*/ 13109401 w 13109402"/>
              <a:gd name="connsiteY2" fmla="*/ 5272618 h 6858000"/>
              <a:gd name="connsiteX3" fmla="*/ 13109401 w 13109402"/>
              <a:gd name="connsiteY3" fmla="*/ 5460489 h 6858000"/>
              <a:gd name="connsiteX4" fmla="*/ 5003675 w 13109402"/>
              <a:gd name="connsiteY4" fmla="*/ 6858000 h 6858000"/>
              <a:gd name="connsiteX5" fmla="*/ 4996829 w 13109402"/>
              <a:gd name="connsiteY5" fmla="*/ 6858000 h 6858000"/>
              <a:gd name="connsiteX6" fmla="*/ 1359975 w 13109402"/>
              <a:gd name="connsiteY6" fmla="*/ 1284051 h 6858000"/>
              <a:gd name="connsiteX7" fmla="*/ 903891 w 13109402"/>
              <a:gd name="connsiteY7" fmla="*/ 6485 h 6858000"/>
              <a:gd name="connsiteX0" fmla="*/ 909072 w 13114583"/>
              <a:gd name="connsiteY0" fmla="*/ 6485 h 6858000"/>
              <a:gd name="connsiteX1" fmla="*/ 13114583 w 13114583"/>
              <a:gd name="connsiteY1" fmla="*/ 0 h 6858000"/>
              <a:gd name="connsiteX2" fmla="*/ 13114582 w 13114583"/>
              <a:gd name="connsiteY2" fmla="*/ 5272618 h 6858000"/>
              <a:gd name="connsiteX3" fmla="*/ 13114582 w 13114583"/>
              <a:gd name="connsiteY3" fmla="*/ 5460489 h 6858000"/>
              <a:gd name="connsiteX4" fmla="*/ 5008856 w 13114583"/>
              <a:gd name="connsiteY4" fmla="*/ 6858000 h 6858000"/>
              <a:gd name="connsiteX5" fmla="*/ 5002010 w 13114583"/>
              <a:gd name="connsiteY5" fmla="*/ 6858000 h 6858000"/>
              <a:gd name="connsiteX6" fmla="*/ 1365156 w 13114583"/>
              <a:gd name="connsiteY6" fmla="*/ 1284051 h 6858000"/>
              <a:gd name="connsiteX7" fmla="*/ 909072 w 13114583"/>
              <a:gd name="connsiteY7" fmla="*/ 6485 h 6858000"/>
              <a:gd name="connsiteX0" fmla="*/ 909072 w 13114583"/>
              <a:gd name="connsiteY0" fmla="*/ 6485 h 6858000"/>
              <a:gd name="connsiteX1" fmla="*/ 13114583 w 13114583"/>
              <a:gd name="connsiteY1" fmla="*/ 0 h 6858000"/>
              <a:gd name="connsiteX2" fmla="*/ 13114582 w 13114583"/>
              <a:gd name="connsiteY2" fmla="*/ 5272618 h 6858000"/>
              <a:gd name="connsiteX3" fmla="*/ 13114582 w 13114583"/>
              <a:gd name="connsiteY3" fmla="*/ 5460489 h 6858000"/>
              <a:gd name="connsiteX4" fmla="*/ 5008856 w 13114583"/>
              <a:gd name="connsiteY4" fmla="*/ 6858000 h 6858000"/>
              <a:gd name="connsiteX5" fmla="*/ 5002010 w 13114583"/>
              <a:gd name="connsiteY5" fmla="*/ 6858000 h 6858000"/>
              <a:gd name="connsiteX6" fmla="*/ 1365156 w 13114583"/>
              <a:gd name="connsiteY6" fmla="*/ 1284051 h 6858000"/>
              <a:gd name="connsiteX7" fmla="*/ 909072 w 13114583"/>
              <a:gd name="connsiteY7" fmla="*/ 6485 h 6858000"/>
              <a:gd name="connsiteX0" fmla="*/ 909072 w 13114583"/>
              <a:gd name="connsiteY0" fmla="*/ 6485 h 6858000"/>
              <a:gd name="connsiteX1" fmla="*/ 13114583 w 13114583"/>
              <a:gd name="connsiteY1" fmla="*/ 0 h 6858000"/>
              <a:gd name="connsiteX2" fmla="*/ 13114582 w 13114583"/>
              <a:gd name="connsiteY2" fmla="*/ 5272618 h 6858000"/>
              <a:gd name="connsiteX3" fmla="*/ 13114582 w 13114583"/>
              <a:gd name="connsiteY3" fmla="*/ 5460489 h 6858000"/>
              <a:gd name="connsiteX4" fmla="*/ 5008856 w 13114583"/>
              <a:gd name="connsiteY4" fmla="*/ 6858000 h 6858000"/>
              <a:gd name="connsiteX5" fmla="*/ 5002010 w 13114583"/>
              <a:gd name="connsiteY5" fmla="*/ 6858000 h 6858000"/>
              <a:gd name="connsiteX6" fmla="*/ 1365156 w 13114583"/>
              <a:gd name="connsiteY6" fmla="*/ 1284051 h 6858000"/>
              <a:gd name="connsiteX7" fmla="*/ 909072 w 13114583"/>
              <a:gd name="connsiteY7" fmla="*/ 6485 h 6858000"/>
              <a:gd name="connsiteX0" fmla="*/ 1038008 w 13243519"/>
              <a:gd name="connsiteY0" fmla="*/ 6485 h 6874213"/>
              <a:gd name="connsiteX1" fmla="*/ 13243519 w 13243519"/>
              <a:gd name="connsiteY1" fmla="*/ 0 h 6874213"/>
              <a:gd name="connsiteX2" fmla="*/ 13243518 w 13243519"/>
              <a:gd name="connsiteY2" fmla="*/ 5272618 h 6874213"/>
              <a:gd name="connsiteX3" fmla="*/ 13243518 w 13243519"/>
              <a:gd name="connsiteY3" fmla="*/ 5460489 h 6874213"/>
              <a:gd name="connsiteX4" fmla="*/ 5137792 w 13243519"/>
              <a:gd name="connsiteY4" fmla="*/ 6858000 h 6874213"/>
              <a:gd name="connsiteX5" fmla="*/ 5130946 w 13243519"/>
              <a:gd name="connsiteY5" fmla="*/ 6858000 h 6874213"/>
              <a:gd name="connsiteX6" fmla="*/ 1066075 w 13243519"/>
              <a:gd name="connsiteY6" fmla="*/ 6874213 h 6874213"/>
              <a:gd name="connsiteX7" fmla="*/ 1038008 w 13243519"/>
              <a:gd name="connsiteY7" fmla="*/ 6485 h 6874213"/>
              <a:gd name="connsiteX0" fmla="*/ 864311 w 13069822"/>
              <a:gd name="connsiteY0" fmla="*/ 6485 h 6874213"/>
              <a:gd name="connsiteX1" fmla="*/ 13069822 w 13069822"/>
              <a:gd name="connsiteY1" fmla="*/ 0 h 6874213"/>
              <a:gd name="connsiteX2" fmla="*/ 13069821 w 13069822"/>
              <a:gd name="connsiteY2" fmla="*/ 5272618 h 6874213"/>
              <a:gd name="connsiteX3" fmla="*/ 13069821 w 13069822"/>
              <a:gd name="connsiteY3" fmla="*/ 5460489 h 6874213"/>
              <a:gd name="connsiteX4" fmla="*/ 4964095 w 13069822"/>
              <a:gd name="connsiteY4" fmla="*/ 6858000 h 6874213"/>
              <a:gd name="connsiteX5" fmla="*/ 4957249 w 13069822"/>
              <a:gd name="connsiteY5" fmla="*/ 6858000 h 6874213"/>
              <a:gd name="connsiteX6" fmla="*/ 892378 w 13069822"/>
              <a:gd name="connsiteY6" fmla="*/ 6874213 h 6874213"/>
              <a:gd name="connsiteX7" fmla="*/ 864311 w 13069822"/>
              <a:gd name="connsiteY7" fmla="*/ 6485 h 6874213"/>
              <a:gd name="connsiteX0" fmla="*/ 1961229 w 14166740"/>
              <a:gd name="connsiteY0" fmla="*/ 6485 h 6874213"/>
              <a:gd name="connsiteX1" fmla="*/ 14166740 w 14166740"/>
              <a:gd name="connsiteY1" fmla="*/ 0 h 6874213"/>
              <a:gd name="connsiteX2" fmla="*/ 14166739 w 14166740"/>
              <a:gd name="connsiteY2" fmla="*/ 5272618 h 6874213"/>
              <a:gd name="connsiteX3" fmla="*/ 14166739 w 14166740"/>
              <a:gd name="connsiteY3" fmla="*/ 5460489 h 6874213"/>
              <a:gd name="connsiteX4" fmla="*/ 6061013 w 14166740"/>
              <a:gd name="connsiteY4" fmla="*/ 6858000 h 6874213"/>
              <a:gd name="connsiteX5" fmla="*/ 6054167 w 14166740"/>
              <a:gd name="connsiteY5" fmla="*/ 6858000 h 6874213"/>
              <a:gd name="connsiteX6" fmla="*/ 1989296 w 14166740"/>
              <a:gd name="connsiteY6" fmla="*/ 6874213 h 6874213"/>
              <a:gd name="connsiteX7" fmla="*/ 1961229 w 14166740"/>
              <a:gd name="connsiteY7" fmla="*/ 6485 h 6874213"/>
              <a:gd name="connsiteX0" fmla="*/ 1195474 w 13400985"/>
              <a:gd name="connsiteY0" fmla="*/ 6485 h 6874213"/>
              <a:gd name="connsiteX1" fmla="*/ 13400985 w 13400985"/>
              <a:gd name="connsiteY1" fmla="*/ 0 h 6874213"/>
              <a:gd name="connsiteX2" fmla="*/ 13400984 w 13400985"/>
              <a:gd name="connsiteY2" fmla="*/ 5272618 h 6874213"/>
              <a:gd name="connsiteX3" fmla="*/ 13400984 w 13400985"/>
              <a:gd name="connsiteY3" fmla="*/ 5460489 h 6874213"/>
              <a:gd name="connsiteX4" fmla="*/ 5295258 w 13400985"/>
              <a:gd name="connsiteY4" fmla="*/ 6858000 h 6874213"/>
              <a:gd name="connsiteX5" fmla="*/ 5288412 w 13400985"/>
              <a:gd name="connsiteY5" fmla="*/ 6858000 h 6874213"/>
              <a:gd name="connsiteX6" fmla="*/ 1223541 w 13400985"/>
              <a:gd name="connsiteY6" fmla="*/ 6874213 h 6874213"/>
              <a:gd name="connsiteX7" fmla="*/ 1195474 w 13400985"/>
              <a:gd name="connsiteY7" fmla="*/ 6485 h 6874213"/>
              <a:gd name="connsiteX0" fmla="*/ 279340 w 12484851"/>
              <a:gd name="connsiteY0" fmla="*/ 6485 h 6874213"/>
              <a:gd name="connsiteX1" fmla="*/ 12484851 w 12484851"/>
              <a:gd name="connsiteY1" fmla="*/ 0 h 6874213"/>
              <a:gd name="connsiteX2" fmla="*/ 12484850 w 12484851"/>
              <a:gd name="connsiteY2" fmla="*/ 5272618 h 6874213"/>
              <a:gd name="connsiteX3" fmla="*/ 12484850 w 12484851"/>
              <a:gd name="connsiteY3" fmla="*/ 5460489 h 6874213"/>
              <a:gd name="connsiteX4" fmla="*/ 4379124 w 12484851"/>
              <a:gd name="connsiteY4" fmla="*/ 6858000 h 6874213"/>
              <a:gd name="connsiteX5" fmla="*/ 4372278 w 12484851"/>
              <a:gd name="connsiteY5" fmla="*/ 6858000 h 6874213"/>
              <a:gd name="connsiteX6" fmla="*/ 307407 w 12484851"/>
              <a:gd name="connsiteY6" fmla="*/ 6874213 h 6874213"/>
              <a:gd name="connsiteX7" fmla="*/ 279340 w 12484851"/>
              <a:gd name="connsiteY7" fmla="*/ 6485 h 6874213"/>
              <a:gd name="connsiteX0" fmla="*/ 0 w 12205511"/>
              <a:gd name="connsiteY0" fmla="*/ 6485 h 6874213"/>
              <a:gd name="connsiteX1" fmla="*/ 12205511 w 12205511"/>
              <a:gd name="connsiteY1" fmla="*/ 0 h 6874213"/>
              <a:gd name="connsiteX2" fmla="*/ 12205510 w 12205511"/>
              <a:gd name="connsiteY2" fmla="*/ 5272618 h 6874213"/>
              <a:gd name="connsiteX3" fmla="*/ 12205510 w 12205511"/>
              <a:gd name="connsiteY3" fmla="*/ 5460489 h 6874213"/>
              <a:gd name="connsiteX4" fmla="*/ 4099784 w 12205511"/>
              <a:gd name="connsiteY4" fmla="*/ 6858000 h 6874213"/>
              <a:gd name="connsiteX5" fmla="*/ 4092938 w 12205511"/>
              <a:gd name="connsiteY5" fmla="*/ 6858000 h 6874213"/>
              <a:gd name="connsiteX6" fmla="*/ 28067 w 12205511"/>
              <a:gd name="connsiteY6" fmla="*/ 6874213 h 6874213"/>
              <a:gd name="connsiteX7" fmla="*/ 0 w 12205511"/>
              <a:gd name="connsiteY7" fmla="*/ 6485 h 6874213"/>
              <a:gd name="connsiteX0" fmla="*/ 36784 w 12177444"/>
              <a:gd name="connsiteY0" fmla="*/ 162127 h 6874213"/>
              <a:gd name="connsiteX1" fmla="*/ 12177444 w 12177444"/>
              <a:gd name="connsiteY1" fmla="*/ 0 h 6874213"/>
              <a:gd name="connsiteX2" fmla="*/ 12177443 w 12177444"/>
              <a:gd name="connsiteY2" fmla="*/ 5272618 h 6874213"/>
              <a:gd name="connsiteX3" fmla="*/ 12177443 w 12177444"/>
              <a:gd name="connsiteY3" fmla="*/ 5460489 h 6874213"/>
              <a:gd name="connsiteX4" fmla="*/ 4071717 w 12177444"/>
              <a:gd name="connsiteY4" fmla="*/ 6858000 h 6874213"/>
              <a:gd name="connsiteX5" fmla="*/ 4064871 w 12177444"/>
              <a:gd name="connsiteY5" fmla="*/ 6858000 h 6874213"/>
              <a:gd name="connsiteX6" fmla="*/ 0 w 12177444"/>
              <a:gd name="connsiteY6" fmla="*/ 6874213 h 6874213"/>
              <a:gd name="connsiteX7" fmla="*/ 36784 w 12177444"/>
              <a:gd name="connsiteY7" fmla="*/ 162127 h 6874213"/>
              <a:gd name="connsiteX0" fmla="*/ 0 w 12192797"/>
              <a:gd name="connsiteY0" fmla="*/ 0 h 6876518"/>
              <a:gd name="connsiteX1" fmla="*/ 12192797 w 12192797"/>
              <a:gd name="connsiteY1" fmla="*/ 2305 h 6876518"/>
              <a:gd name="connsiteX2" fmla="*/ 12192796 w 12192797"/>
              <a:gd name="connsiteY2" fmla="*/ 5274923 h 6876518"/>
              <a:gd name="connsiteX3" fmla="*/ 12192796 w 12192797"/>
              <a:gd name="connsiteY3" fmla="*/ 5462794 h 6876518"/>
              <a:gd name="connsiteX4" fmla="*/ 4087070 w 12192797"/>
              <a:gd name="connsiteY4" fmla="*/ 6860305 h 6876518"/>
              <a:gd name="connsiteX5" fmla="*/ 4080224 w 12192797"/>
              <a:gd name="connsiteY5" fmla="*/ 6860305 h 6876518"/>
              <a:gd name="connsiteX6" fmla="*/ 15353 w 12192797"/>
              <a:gd name="connsiteY6" fmla="*/ 6876518 h 6876518"/>
              <a:gd name="connsiteX7" fmla="*/ 0 w 12192797"/>
              <a:gd name="connsiteY7" fmla="*/ 0 h 6876518"/>
              <a:gd name="connsiteX0" fmla="*/ 0 w 12192797"/>
              <a:gd name="connsiteY0" fmla="*/ 0 h 6860305"/>
              <a:gd name="connsiteX1" fmla="*/ 12192797 w 12192797"/>
              <a:gd name="connsiteY1" fmla="*/ 2305 h 6860305"/>
              <a:gd name="connsiteX2" fmla="*/ 12192796 w 12192797"/>
              <a:gd name="connsiteY2" fmla="*/ 5274923 h 6860305"/>
              <a:gd name="connsiteX3" fmla="*/ 12192796 w 12192797"/>
              <a:gd name="connsiteY3" fmla="*/ 5462794 h 6860305"/>
              <a:gd name="connsiteX4" fmla="*/ 4087070 w 12192797"/>
              <a:gd name="connsiteY4" fmla="*/ 6860305 h 6860305"/>
              <a:gd name="connsiteX5" fmla="*/ 4080224 w 12192797"/>
              <a:gd name="connsiteY5" fmla="*/ 6860305 h 6860305"/>
              <a:gd name="connsiteX6" fmla="*/ 15353 w 12192797"/>
              <a:gd name="connsiteY6" fmla="*/ 6752191 h 6860305"/>
              <a:gd name="connsiteX7" fmla="*/ 0 w 12192797"/>
              <a:gd name="connsiteY7" fmla="*/ 0 h 686030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0 w 12192797"/>
              <a:gd name="connsiteY0" fmla="*/ 0 h 6860475"/>
              <a:gd name="connsiteX1" fmla="*/ 12192797 w 12192797"/>
              <a:gd name="connsiteY1" fmla="*/ 2305 h 6860475"/>
              <a:gd name="connsiteX2" fmla="*/ 12192796 w 12192797"/>
              <a:gd name="connsiteY2" fmla="*/ 5274923 h 6860475"/>
              <a:gd name="connsiteX3" fmla="*/ 12192796 w 12192797"/>
              <a:gd name="connsiteY3" fmla="*/ 5462794 h 6860475"/>
              <a:gd name="connsiteX4" fmla="*/ 4087070 w 12192797"/>
              <a:gd name="connsiteY4" fmla="*/ 6860305 h 6860475"/>
              <a:gd name="connsiteX5" fmla="*/ 4080224 w 12192797"/>
              <a:gd name="connsiteY5" fmla="*/ 6860305 h 6860475"/>
              <a:gd name="connsiteX6" fmla="*/ 7332 w 12192797"/>
              <a:gd name="connsiteY6" fmla="*/ 6860475 h 6860475"/>
              <a:gd name="connsiteX7" fmla="*/ 0 w 12192797"/>
              <a:gd name="connsiteY7" fmla="*/ 0 h 6860475"/>
              <a:gd name="connsiteX0" fmla="*/ 133107 w 12185535"/>
              <a:gd name="connsiteY0" fmla="*/ 73895 h 6858170"/>
              <a:gd name="connsiteX1" fmla="*/ 12185535 w 12185535"/>
              <a:gd name="connsiteY1" fmla="*/ 0 h 6858170"/>
              <a:gd name="connsiteX2" fmla="*/ 12185534 w 12185535"/>
              <a:gd name="connsiteY2" fmla="*/ 5272618 h 6858170"/>
              <a:gd name="connsiteX3" fmla="*/ 12185534 w 12185535"/>
              <a:gd name="connsiteY3" fmla="*/ 5460489 h 6858170"/>
              <a:gd name="connsiteX4" fmla="*/ 4079808 w 12185535"/>
              <a:gd name="connsiteY4" fmla="*/ 6858000 h 6858170"/>
              <a:gd name="connsiteX5" fmla="*/ 4072962 w 12185535"/>
              <a:gd name="connsiteY5" fmla="*/ 6858000 h 6858170"/>
              <a:gd name="connsiteX6" fmla="*/ 70 w 12185535"/>
              <a:gd name="connsiteY6" fmla="*/ 6858170 h 6858170"/>
              <a:gd name="connsiteX7" fmla="*/ 133107 w 12185535"/>
              <a:gd name="connsiteY7" fmla="*/ 73895 h 6858170"/>
              <a:gd name="connsiteX0" fmla="*/ 1556 w 12186331"/>
              <a:gd name="connsiteY0" fmla="*/ 5716 h 6858170"/>
              <a:gd name="connsiteX1" fmla="*/ 12186331 w 12186331"/>
              <a:gd name="connsiteY1" fmla="*/ 0 h 6858170"/>
              <a:gd name="connsiteX2" fmla="*/ 12186330 w 12186331"/>
              <a:gd name="connsiteY2" fmla="*/ 5272618 h 6858170"/>
              <a:gd name="connsiteX3" fmla="*/ 12186330 w 12186331"/>
              <a:gd name="connsiteY3" fmla="*/ 5460489 h 6858170"/>
              <a:gd name="connsiteX4" fmla="*/ 4080604 w 12186331"/>
              <a:gd name="connsiteY4" fmla="*/ 6858000 h 6858170"/>
              <a:gd name="connsiteX5" fmla="*/ 4073758 w 12186331"/>
              <a:gd name="connsiteY5" fmla="*/ 6858000 h 6858170"/>
              <a:gd name="connsiteX6" fmla="*/ 866 w 12186331"/>
              <a:gd name="connsiteY6" fmla="*/ 6858170 h 6858170"/>
              <a:gd name="connsiteX7" fmla="*/ 1556 w 12186331"/>
              <a:gd name="connsiteY7" fmla="*/ 5716 h 6858170"/>
              <a:gd name="connsiteX0" fmla="*/ 56986 w 12185614"/>
              <a:gd name="connsiteY0" fmla="*/ 37800 h 6858170"/>
              <a:gd name="connsiteX1" fmla="*/ 12185614 w 12185614"/>
              <a:gd name="connsiteY1" fmla="*/ 0 h 6858170"/>
              <a:gd name="connsiteX2" fmla="*/ 12185613 w 12185614"/>
              <a:gd name="connsiteY2" fmla="*/ 5272618 h 6858170"/>
              <a:gd name="connsiteX3" fmla="*/ 12185613 w 12185614"/>
              <a:gd name="connsiteY3" fmla="*/ 5460489 h 6858170"/>
              <a:gd name="connsiteX4" fmla="*/ 4079887 w 12185614"/>
              <a:gd name="connsiteY4" fmla="*/ 6858000 h 6858170"/>
              <a:gd name="connsiteX5" fmla="*/ 4073041 w 12185614"/>
              <a:gd name="connsiteY5" fmla="*/ 6858000 h 6858170"/>
              <a:gd name="connsiteX6" fmla="*/ 149 w 12185614"/>
              <a:gd name="connsiteY6" fmla="*/ 6858170 h 6858170"/>
              <a:gd name="connsiteX7" fmla="*/ 56986 w 12185614"/>
              <a:gd name="connsiteY7" fmla="*/ 37800 h 6858170"/>
              <a:gd name="connsiteX0" fmla="*/ 0 w 12188785"/>
              <a:gd name="connsiteY0" fmla="*/ 1705 h 6858170"/>
              <a:gd name="connsiteX1" fmla="*/ 12188785 w 12188785"/>
              <a:gd name="connsiteY1" fmla="*/ 0 h 6858170"/>
              <a:gd name="connsiteX2" fmla="*/ 12188784 w 12188785"/>
              <a:gd name="connsiteY2" fmla="*/ 5272618 h 6858170"/>
              <a:gd name="connsiteX3" fmla="*/ 12188784 w 12188785"/>
              <a:gd name="connsiteY3" fmla="*/ 5460489 h 6858170"/>
              <a:gd name="connsiteX4" fmla="*/ 4083058 w 12188785"/>
              <a:gd name="connsiteY4" fmla="*/ 6858000 h 6858170"/>
              <a:gd name="connsiteX5" fmla="*/ 4076212 w 12188785"/>
              <a:gd name="connsiteY5" fmla="*/ 6858000 h 6858170"/>
              <a:gd name="connsiteX6" fmla="*/ 3320 w 12188785"/>
              <a:gd name="connsiteY6" fmla="*/ 6858170 h 6858170"/>
              <a:gd name="connsiteX7" fmla="*/ 0 w 12188785"/>
              <a:gd name="connsiteY7" fmla="*/ 1705 h 6858170"/>
              <a:gd name="connsiteX0" fmla="*/ 0 w 12188785"/>
              <a:gd name="connsiteY0" fmla="*/ 1705 h 6858000"/>
              <a:gd name="connsiteX1" fmla="*/ 12188785 w 12188785"/>
              <a:gd name="connsiteY1" fmla="*/ 0 h 6858000"/>
              <a:gd name="connsiteX2" fmla="*/ 12188784 w 12188785"/>
              <a:gd name="connsiteY2" fmla="*/ 5272618 h 6858000"/>
              <a:gd name="connsiteX3" fmla="*/ 12188784 w 12188785"/>
              <a:gd name="connsiteY3" fmla="*/ 5460489 h 6858000"/>
              <a:gd name="connsiteX4" fmla="*/ 4083058 w 12188785"/>
              <a:gd name="connsiteY4" fmla="*/ 6858000 h 6858000"/>
              <a:gd name="connsiteX5" fmla="*/ 4076212 w 12188785"/>
              <a:gd name="connsiteY5" fmla="*/ 6858000 h 6858000"/>
              <a:gd name="connsiteX6" fmla="*/ 91552 w 12188785"/>
              <a:gd name="connsiteY6" fmla="*/ 6773949 h 6858000"/>
              <a:gd name="connsiteX7" fmla="*/ 0 w 12188785"/>
              <a:gd name="connsiteY7" fmla="*/ 1705 h 6858000"/>
              <a:gd name="connsiteX0" fmla="*/ 0 w 12188785"/>
              <a:gd name="connsiteY0" fmla="*/ 1705 h 6858170"/>
              <a:gd name="connsiteX1" fmla="*/ 12188785 w 12188785"/>
              <a:gd name="connsiteY1" fmla="*/ 0 h 6858170"/>
              <a:gd name="connsiteX2" fmla="*/ 12188784 w 12188785"/>
              <a:gd name="connsiteY2" fmla="*/ 5272618 h 6858170"/>
              <a:gd name="connsiteX3" fmla="*/ 12188784 w 12188785"/>
              <a:gd name="connsiteY3" fmla="*/ 5460489 h 6858170"/>
              <a:gd name="connsiteX4" fmla="*/ 4083058 w 12188785"/>
              <a:gd name="connsiteY4" fmla="*/ 6858000 h 6858170"/>
              <a:gd name="connsiteX5" fmla="*/ 4076212 w 12188785"/>
              <a:gd name="connsiteY5" fmla="*/ 6858000 h 6858170"/>
              <a:gd name="connsiteX6" fmla="*/ 3320 w 12188785"/>
              <a:gd name="connsiteY6" fmla="*/ 6858170 h 6858170"/>
              <a:gd name="connsiteX7" fmla="*/ 0 w 12188785"/>
              <a:gd name="connsiteY7" fmla="*/ 1705 h 685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785" h="6858170">
                <a:moveTo>
                  <a:pt x="0" y="1705"/>
                </a:moveTo>
                <a:lnTo>
                  <a:pt x="12188785" y="0"/>
                </a:lnTo>
                <a:cubicBezTo>
                  <a:pt x="12188785" y="1673978"/>
                  <a:pt x="12188784" y="3548503"/>
                  <a:pt x="12188784" y="5272618"/>
                </a:cubicBezTo>
                <a:lnTo>
                  <a:pt x="12188784" y="5460489"/>
                </a:lnTo>
                <a:lnTo>
                  <a:pt x="4083058" y="6858000"/>
                </a:lnTo>
                <a:lnTo>
                  <a:pt x="4076212" y="6858000"/>
                </a:lnTo>
                <a:lnTo>
                  <a:pt x="3320" y="6858170"/>
                </a:lnTo>
                <a:cubicBezTo>
                  <a:pt x="-346" y="3427932"/>
                  <a:pt x="5118" y="2293878"/>
                  <a:pt x="0" y="1705"/>
                </a:cubicBezTo>
                <a:close/>
              </a:path>
            </a:pathLst>
          </a:custGeom>
          <a:noFill/>
        </p:spPr>
        <p:txBody>
          <a:bodyPr wrap="square" tIns="540000" anchor="ctr">
            <a:noAutofit/>
          </a:bodyPr>
          <a:lstStyle>
            <a:lvl1pPr algn="ctr">
              <a:defRPr/>
            </a:lvl1pPr>
          </a:lstStyle>
          <a:p>
            <a:r>
              <a:rPr lang="en-US" dirty="0"/>
              <a:t>Click icon to add picture</a:t>
            </a:r>
            <a:endParaRPr lang="de-DE" dirty="0"/>
          </a:p>
        </p:txBody>
      </p:sp>
    </p:spTree>
    <p:extLst>
      <p:ext uri="{BB962C8B-B14F-4D97-AF65-F5344CB8AC3E}">
        <p14:creationId xmlns:p14="http://schemas.microsoft.com/office/powerpoint/2010/main" val="3585971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inal Slide">
    <p:bg>
      <p:bgPr>
        <a:solidFill>
          <a:srgbClr val="10384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184624"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B71DE30F-70E4-45DE-A1F8-DBD36DC1ECA2}" type="datetime1">
              <a:rPr lang="en-US" smtClean="0"/>
              <a:pPr/>
              <a:t>1/10/2025</a:t>
            </a:fld>
            <a:endParaRPr lang="en-US" dirty="0"/>
          </a:p>
        </p:txBody>
      </p:sp>
      <p:sp>
        <p:nvSpPr>
          <p:cNvPr id="5" name="Footer Placeholder 4"/>
          <p:cNvSpPr>
            <a:spLocks noGrp="1"/>
          </p:cNvSpPr>
          <p:nvPr>
            <p:ph type="ftr" sz="quarter" idx="11"/>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Bayer Radiology 16:9 Template - January 2018</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184429" cy="1440000"/>
          </a:xfrm>
        </p:spPr>
        <p:txBody>
          <a:bodyPr anchor="t"/>
          <a:lstStyle>
            <a:lvl1pPr>
              <a:defRPr sz="3200" i="1">
                <a:solidFill>
                  <a:schemeClr val="accent4"/>
                </a:solidFill>
              </a:defRPr>
            </a:lvl1pPr>
          </a:lstStyle>
          <a:p>
            <a:r>
              <a:rPr lang="en-US"/>
              <a:t>Click to edit Master title style</a:t>
            </a:r>
            <a:endParaRPr lang="en-US" dirty="0"/>
          </a:p>
        </p:txBody>
      </p:sp>
      <p:sp>
        <p:nvSpPr>
          <p:cNvPr id="21" name="Text Placeholder 20"/>
          <p:cNvSpPr>
            <a:spLocks noGrp="1"/>
          </p:cNvSpPr>
          <p:nvPr>
            <p:ph type="body" sz="quarter" idx="13"/>
          </p:nvPr>
        </p:nvSpPr>
        <p:spPr bwMode="black">
          <a:xfrm>
            <a:off x="1414583" y="4262151"/>
            <a:ext cx="24794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Bildplatzhalter 19"/>
          <p:cNvSpPr>
            <a:spLocks noGrp="1"/>
          </p:cNvSpPr>
          <p:nvPr>
            <p:ph type="pic" sz="quarter" idx="14"/>
          </p:nvPr>
        </p:nvSpPr>
        <p:spPr bwMode="gray">
          <a:xfrm>
            <a:off x="3411659" y="-5900"/>
            <a:ext cx="8792142" cy="6864535"/>
          </a:xfrm>
          <a:custGeom>
            <a:avLst/>
            <a:gdLst>
              <a:gd name="connsiteX0" fmla="*/ 1341581 w 8112573"/>
              <a:gd name="connsiteY0" fmla="*/ 0 h 6858000"/>
              <a:gd name="connsiteX1" fmla="*/ 8112573 w 8112573"/>
              <a:gd name="connsiteY1" fmla="*/ 0 h 6858000"/>
              <a:gd name="connsiteX2" fmla="*/ 8112572 w 8112573"/>
              <a:gd name="connsiteY2" fmla="*/ 5272618 h 6858000"/>
              <a:gd name="connsiteX3" fmla="*/ 8112572 w 8112573"/>
              <a:gd name="connsiteY3" fmla="*/ 5460489 h 6858000"/>
              <a:gd name="connsiteX4" fmla="*/ 6846 w 8112573"/>
              <a:gd name="connsiteY4" fmla="*/ 6858000 h 6858000"/>
              <a:gd name="connsiteX5" fmla="*/ 0 w 8112573"/>
              <a:gd name="connsiteY5" fmla="*/ 6858000 h 6858000"/>
              <a:gd name="connsiteX0" fmla="*/ 1341581 w 8112573"/>
              <a:gd name="connsiteY0" fmla="*/ 0 h 6858636"/>
              <a:gd name="connsiteX1" fmla="*/ 8112573 w 8112573"/>
              <a:gd name="connsiteY1" fmla="*/ 0 h 6858636"/>
              <a:gd name="connsiteX2" fmla="*/ 8112572 w 8112573"/>
              <a:gd name="connsiteY2" fmla="*/ 5272618 h 6858636"/>
              <a:gd name="connsiteX3" fmla="*/ 8112572 w 8112573"/>
              <a:gd name="connsiteY3" fmla="*/ 6858636 h 6858636"/>
              <a:gd name="connsiteX4" fmla="*/ 6846 w 8112573"/>
              <a:gd name="connsiteY4" fmla="*/ 6858000 h 6858636"/>
              <a:gd name="connsiteX5" fmla="*/ 0 w 8112573"/>
              <a:gd name="connsiteY5" fmla="*/ 6858000 h 6858636"/>
              <a:gd name="connsiteX6" fmla="*/ 1341581 w 8112573"/>
              <a:gd name="connsiteY6" fmla="*/ 0 h 6858636"/>
              <a:gd name="connsiteX0" fmla="*/ 1341581 w 8779200"/>
              <a:gd name="connsiteY0" fmla="*/ 5899 h 6864535"/>
              <a:gd name="connsiteX1" fmla="*/ 8779200 w 8779200"/>
              <a:gd name="connsiteY1" fmla="*/ 0 h 6864535"/>
              <a:gd name="connsiteX2" fmla="*/ 8112572 w 8779200"/>
              <a:gd name="connsiteY2" fmla="*/ 5278517 h 6864535"/>
              <a:gd name="connsiteX3" fmla="*/ 8112572 w 8779200"/>
              <a:gd name="connsiteY3" fmla="*/ 6864535 h 6864535"/>
              <a:gd name="connsiteX4" fmla="*/ 6846 w 8779200"/>
              <a:gd name="connsiteY4" fmla="*/ 6863899 h 6864535"/>
              <a:gd name="connsiteX5" fmla="*/ 0 w 8779200"/>
              <a:gd name="connsiteY5" fmla="*/ 6863899 h 6864535"/>
              <a:gd name="connsiteX6" fmla="*/ 1341581 w 8779200"/>
              <a:gd name="connsiteY6" fmla="*/ 5899 h 6864535"/>
              <a:gd name="connsiteX0" fmla="*/ 1341581 w 8790998"/>
              <a:gd name="connsiteY0" fmla="*/ 5899 h 6864535"/>
              <a:gd name="connsiteX1" fmla="*/ 8779200 w 8790998"/>
              <a:gd name="connsiteY1" fmla="*/ 0 h 6864535"/>
              <a:gd name="connsiteX2" fmla="*/ 8112572 w 8790998"/>
              <a:gd name="connsiteY2" fmla="*/ 5278517 h 6864535"/>
              <a:gd name="connsiteX3" fmla="*/ 8790998 w 8790998"/>
              <a:gd name="connsiteY3" fmla="*/ 6864535 h 6864535"/>
              <a:gd name="connsiteX4" fmla="*/ 6846 w 8790998"/>
              <a:gd name="connsiteY4" fmla="*/ 6863899 h 6864535"/>
              <a:gd name="connsiteX5" fmla="*/ 0 w 8790998"/>
              <a:gd name="connsiteY5" fmla="*/ 6863899 h 6864535"/>
              <a:gd name="connsiteX6" fmla="*/ 1341581 w 8790998"/>
              <a:gd name="connsiteY6" fmla="*/ 5899 h 6864535"/>
              <a:gd name="connsiteX0" fmla="*/ 1341581 w 9801017"/>
              <a:gd name="connsiteY0" fmla="*/ 5899 h 6864535"/>
              <a:gd name="connsiteX1" fmla="*/ 8779200 w 9801017"/>
              <a:gd name="connsiteY1" fmla="*/ 0 h 6864535"/>
              <a:gd name="connsiteX2" fmla="*/ 8790998 w 9801017"/>
              <a:gd name="connsiteY2" fmla="*/ 6864535 h 6864535"/>
              <a:gd name="connsiteX3" fmla="*/ 6846 w 9801017"/>
              <a:gd name="connsiteY3" fmla="*/ 6863899 h 6864535"/>
              <a:gd name="connsiteX4" fmla="*/ 0 w 9801017"/>
              <a:gd name="connsiteY4" fmla="*/ 6863899 h 6864535"/>
              <a:gd name="connsiteX5" fmla="*/ 1341581 w 9801017"/>
              <a:gd name="connsiteY5" fmla="*/ 5899 h 6864535"/>
              <a:gd name="connsiteX0" fmla="*/ 1341581 w 9440059"/>
              <a:gd name="connsiteY0" fmla="*/ 589886 h 7448522"/>
              <a:gd name="connsiteX1" fmla="*/ 8779200 w 9440059"/>
              <a:gd name="connsiteY1" fmla="*/ 583987 h 7448522"/>
              <a:gd name="connsiteX2" fmla="*/ 8790998 w 9440059"/>
              <a:gd name="connsiteY2" fmla="*/ 7448522 h 7448522"/>
              <a:gd name="connsiteX3" fmla="*/ 6846 w 9440059"/>
              <a:gd name="connsiteY3" fmla="*/ 7447886 h 7448522"/>
              <a:gd name="connsiteX4" fmla="*/ 0 w 9440059"/>
              <a:gd name="connsiteY4" fmla="*/ 7447886 h 7448522"/>
              <a:gd name="connsiteX5" fmla="*/ 1341581 w 9440059"/>
              <a:gd name="connsiteY5" fmla="*/ 589886 h 7448522"/>
              <a:gd name="connsiteX0" fmla="*/ 1341581 w 9440059"/>
              <a:gd name="connsiteY0" fmla="*/ 5899 h 6864535"/>
              <a:gd name="connsiteX1" fmla="*/ 8779200 w 9440059"/>
              <a:gd name="connsiteY1" fmla="*/ 0 h 6864535"/>
              <a:gd name="connsiteX2" fmla="*/ 8790998 w 9440059"/>
              <a:gd name="connsiteY2" fmla="*/ 6864535 h 6864535"/>
              <a:gd name="connsiteX3" fmla="*/ 6846 w 9440059"/>
              <a:gd name="connsiteY3" fmla="*/ 6863899 h 6864535"/>
              <a:gd name="connsiteX4" fmla="*/ 0 w 9440059"/>
              <a:gd name="connsiteY4" fmla="*/ 6863899 h 6864535"/>
              <a:gd name="connsiteX5" fmla="*/ 1341581 w 9440059"/>
              <a:gd name="connsiteY5" fmla="*/ 5899 h 6864535"/>
              <a:gd name="connsiteX0" fmla="*/ 1341581 w 8790998"/>
              <a:gd name="connsiteY0" fmla="*/ 5899 h 6864535"/>
              <a:gd name="connsiteX1" fmla="*/ 8779200 w 8790998"/>
              <a:gd name="connsiteY1" fmla="*/ 0 h 6864535"/>
              <a:gd name="connsiteX2" fmla="*/ 8790998 w 8790998"/>
              <a:gd name="connsiteY2" fmla="*/ 6864535 h 6864535"/>
              <a:gd name="connsiteX3" fmla="*/ 6846 w 8790998"/>
              <a:gd name="connsiteY3" fmla="*/ 6863899 h 6864535"/>
              <a:gd name="connsiteX4" fmla="*/ 0 w 8790998"/>
              <a:gd name="connsiteY4" fmla="*/ 6863899 h 6864535"/>
              <a:gd name="connsiteX5" fmla="*/ 1341581 w 8790998"/>
              <a:gd name="connsiteY5" fmla="*/ 5899 h 686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0998" h="6864535">
                <a:moveTo>
                  <a:pt x="1341581" y="5899"/>
                </a:moveTo>
                <a:lnTo>
                  <a:pt x="8779200" y="0"/>
                </a:lnTo>
                <a:cubicBezTo>
                  <a:pt x="8789616" y="1316424"/>
                  <a:pt x="8785099" y="3432267"/>
                  <a:pt x="8790998" y="6864535"/>
                </a:cubicBezTo>
                <a:lnTo>
                  <a:pt x="6846" y="6863899"/>
                </a:lnTo>
                <a:lnTo>
                  <a:pt x="0" y="6863899"/>
                </a:lnTo>
                <a:lnTo>
                  <a:pt x="1341581" y="5899"/>
                </a:lnTo>
                <a:close/>
              </a:path>
            </a:pathLst>
          </a:custGeom>
        </p:spPr>
        <p:txBody>
          <a:bodyPr wrap="square" tIns="540000" anchor="ctr">
            <a:noAutofit/>
          </a:bodyPr>
          <a:lstStyle>
            <a:lvl1pPr algn="ctr">
              <a:defRPr/>
            </a:lvl1pPr>
          </a:lstStyle>
          <a:p>
            <a:r>
              <a:rPr lang="en-US" dirty="0"/>
              <a:t>Click icon to add picture</a:t>
            </a:r>
            <a:endParaRPr lang="de-DE" dirty="0"/>
          </a:p>
        </p:txBody>
      </p:sp>
    </p:spTree>
    <p:extLst>
      <p:ext uri="{BB962C8B-B14F-4D97-AF65-F5344CB8AC3E}">
        <p14:creationId xmlns:p14="http://schemas.microsoft.com/office/powerpoint/2010/main" val="317137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Area &amp; Guides">
    <p:spTree>
      <p:nvGrpSpPr>
        <p:cNvPr id="1" name=""/>
        <p:cNvGrpSpPr/>
        <p:nvPr/>
      </p:nvGrpSpPr>
      <p:grpSpPr>
        <a:xfrm>
          <a:off x="0" y="0"/>
          <a:ext cx="0" cy="0"/>
          <a:chOff x="0" y="0"/>
          <a:chExt cx="0" cy="0"/>
        </a:xfrm>
      </p:grpSpPr>
      <p:sp>
        <p:nvSpPr>
          <p:cNvPr id="18" name="Rectangle 17"/>
          <p:cNvSpPr/>
          <p:nvPr/>
        </p:nvSpPr>
        <p:spPr bwMode="gray">
          <a:xfrm>
            <a:off x="982792" y="1735137"/>
            <a:ext cx="10801406" cy="47496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FFFFFF"/>
                </a:solidFill>
              </a:rPr>
              <a:t>Please restrict your content to this area</a:t>
            </a:r>
          </a:p>
        </p:txBody>
      </p:sp>
      <p:sp>
        <p:nvSpPr>
          <p:cNvPr id="3" name="Date Placeholder 2"/>
          <p:cNvSpPr>
            <a:spLocks noGrp="1"/>
          </p:cNvSpPr>
          <p:nvPr>
            <p:ph type="dt" sz="half" idx="10"/>
          </p:nvPr>
        </p:nvSpPr>
        <p:spPr bwMode="gray"/>
        <p:txBody>
          <a:bodyPr/>
          <a:lstStyle/>
          <a:p>
            <a:fld id="{D9481F93-960D-4649-B657-BFCCAADA500A}" type="datetime1">
              <a:rPr lang="en-US" smtClean="0"/>
              <a:pPr/>
              <a:t>1/10/2025</a:t>
            </a:fld>
            <a:endParaRPr lang="en-US" dirty="0"/>
          </a:p>
        </p:txBody>
      </p:sp>
      <p:sp>
        <p:nvSpPr>
          <p:cNvPr id="4" name="Footer Placeholder 3"/>
          <p:cNvSpPr>
            <a:spLocks noGrp="1"/>
          </p:cNvSpPr>
          <p:nvPr>
            <p:ph type="ftr" sz="quarter" idx="11"/>
          </p:nvPr>
        </p:nvSpPr>
        <p:spPr bwMode="gray"/>
        <p:txBody>
          <a:bodyPr/>
          <a:lstStyle/>
          <a:p>
            <a:r>
              <a:rPr lang="en-US" dirty="0">
                <a:solidFill>
                  <a:srgbClr val="10384F"/>
                </a:solidFill>
              </a:rPr>
              <a:t>Bayer Radiology 16:9 Template - January 2018</a:t>
            </a:r>
          </a:p>
        </p:txBody>
      </p:sp>
      <p:sp>
        <p:nvSpPr>
          <p:cNvPr id="5" name="Slide Number Placeholder 4"/>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8" name="Title 4"/>
          <p:cNvSpPr txBox="1">
            <a:spLocks/>
          </p:cNvSpPr>
          <p:nvPr/>
        </p:nvSpPr>
        <p:spPr bwMode="gray">
          <a:xfrm>
            <a:off x="981948" y="590935"/>
            <a:ext cx="10801406" cy="455002"/>
          </a:xfrm>
          <a:prstGeom prst="rect">
            <a:avLst/>
          </a:prstGeom>
        </p:spPr>
        <p:txBody>
          <a:bodyPr vert="horz" lIns="0" tIns="0" rIns="0" bIns="0" rtlCol="0" anchor="b">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US" sz="2800" dirty="0">
                <a:solidFill>
                  <a:srgbClr val="10384F"/>
                </a:solidFill>
              </a:rPr>
              <a:t>Content area and guides</a:t>
            </a:r>
          </a:p>
        </p:txBody>
      </p:sp>
      <p:grpSp>
        <p:nvGrpSpPr>
          <p:cNvPr id="2" name="Group 1"/>
          <p:cNvGrpSpPr/>
          <p:nvPr/>
        </p:nvGrpSpPr>
        <p:grpSpPr>
          <a:xfrm>
            <a:off x="1" y="0"/>
            <a:ext cx="12192000" cy="6858002"/>
            <a:chOff x="0" y="0"/>
            <a:chExt cx="12190413" cy="6858002"/>
          </a:xfrm>
        </p:grpSpPr>
        <p:cxnSp>
          <p:nvCxnSpPr>
            <p:cNvPr id="10" name="Straight Connector 9"/>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gray">
            <a:xfrm>
              <a:off x="0" y="6484751"/>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gray">
            <a:xfrm flipV="1">
              <a:off x="982664"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gray">
            <a:xfrm flipV="1">
              <a:off x="11782425"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gray">
            <a:xfrm flipV="1">
              <a:off x="620395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gray">
            <a:xfrm flipV="1">
              <a:off x="656342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gray">
            <a:xfrm>
              <a:off x="0" y="393486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gray">
            <a:xfrm>
              <a:off x="0" y="4289945"/>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gray">
            <a:xfrm flipV="1">
              <a:off x="3411538"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gray">
            <a:xfrm flipV="1">
              <a:off x="377190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gray">
            <a:xfrm flipV="1">
              <a:off x="899290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gray">
            <a:xfrm flipV="1">
              <a:off x="9356725"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bwMode="gray">
            <a:xfrm>
              <a:off x="982664"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800" dirty="0">
                  <a:solidFill>
                    <a:srgbClr val="D30F4B"/>
                  </a:solidFill>
                </a:rPr>
                <a:t>14,20</a:t>
              </a:r>
            </a:p>
            <a:p>
              <a:r>
                <a:rPr lang="de-DE" sz="800" dirty="0">
                  <a:solidFill>
                    <a:srgbClr val="D30F4B"/>
                  </a:solidFill>
                </a:rPr>
                <a:t>5.59</a:t>
              </a:r>
            </a:p>
            <a:p>
              <a:endParaRPr lang="en-US" sz="800" dirty="0">
                <a:solidFill>
                  <a:srgbClr val="D30F4B"/>
                </a:solidFill>
              </a:endParaRPr>
            </a:p>
          </p:txBody>
        </p:sp>
        <p:sp>
          <p:nvSpPr>
            <p:cNvPr id="35" name="Rectangle 34"/>
            <p:cNvSpPr/>
            <p:nvPr/>
          </p:nvSpPr>
          <p:spPr bwMode="gray">
            <a:xfrm>
              <a:off x="3030538"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rgbClr val="D30F4B"/>
                  </a:solidFill>
                </a:rPr>
                <a:t>7,45</a:t>
              </a:r>
            </a:p>
            <a:p>
              <a:pPr algn="r"/>
              <a:r>
                <a:rPr lang="de-DE" sz="800" dirty="0">
                  <a:solidFill>
                    <a:srgbClr val="D30F4B"/>
                  </a:solidFill>
                </a:rPr>
                <a:t>2.93</a:t>
              </a:r>
              <a:endParaRPr lang="en-US" sz="800" dirty="0">
                <a:solidFill>
                  <a:srgbClr val="D30F4B"/>
                </a:solidFill>
              </a:endParaRPr>
            </a:p>
          </p:txBody>
        </p:sp>
        <p:sp>
          <p:nvSpPr>
            <p:cNvPr id="36" name="Rectangle 35"/>
            <p:cNvSpPr/>
            <p:nvPr/>
          </p:nvSpPr>
          <p:spPr bwMode="gray">
            <a:xfrm>
              <a:off x="377247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800" dirty="0">
                  <a:solidFill>
                    <a:srgbClr val="D30F4B"/>
                  </a:solidFill>
                </a:rPr>
                <a:t>6,45</a:t>
              </a:r>
            </a:p>
            <a:p>
              <a:r>
                <a:rPr lang="de-DE" sz="800" dirty="0">
                  <a:solidFill>
                    <a:srgbClr val="D30F4B"/>
                  </a:solidFill>
                </a:rPr>
                <a:t>2.54</a:t>
              </a:r>
              <a:endParaRPr lang="en-US" sz="800" dirty="0">
                <a:solidFill>
                  <a:srgbClr val="D30F4B"/>
                </a:solidFill>
              </a:endParaRPr>
            </a:p>
          </p:txBody>
        </p:sp>
        <p:sp>
          <p:nvSpPr>
            <p:cNvPr id="37" name="Rectangle 36"/>
            <p:cNvSpPr/>
            <p:nvPr/>
          </p:nvSpPr>
          <p:spPr bwMode="gray">
            <a:xfrm>
              <a:off x="582295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rgbClr val="D30F4B"/>
                  </a:solidFill>
                </a:rPr>
                <a:t>0,30</a:t>
              </a:r>
            </a:p>
            <a:p>
              <a:pPr algn="r"/>
              <a:r>
                <a:rPr lang="de-DE" sz="800" dirty="0">
                  <a:solidFill>
                    <a:srgbClr val="D30F4B"/>
                  </a:solidFill>
                </a:rPr>
                <a:t>0.12</a:t>
              </a:r>
              <a:endParaRPr lang="en-US" sz="800" dirty="0">
                <a:solidFill>
                  <a:srgbClr val="D30F4B"/>
                </a:solidFill>
              </a:endParaRPr>
            </a:p>
          </p:txBody>
        </p:sp>
        <p:sp>
          <p:nvSpPr>
            <p:cNvPr id="38" name="Rectangle 37"/>
            <p:cNvSpPr/>
            <p:nvPr/>
          </p:nvSpPr>
          <p:spPr bwMode="gray">
            <a:xfrm>
              <a:off x="6566371"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800" dirty="0">
                  <a:solidFill>
                    <a:srgbClr val="D30F4B"/>
                  </a:solidFill>
                </a:rPr>
                <a:t>1,30</a:t>
              </a:r>
            </a:p>
            <a:p>
              <a:r>
                <a:rPr lang="de-DE" sz="800" dirty="0">
                  <a:solidFill>
                    <a:srgbClr val="D30F4B"/>
                  </a:solidFill>
                </a:rPr>
                <a:t>0.51</a:t>
              </a:r>
              <a:endParaRPr lang="en-US" sz="800" dirty="0">
                <a:solidFill>
                  <a:srgbClr val="D30F4B"/>
                </a:solidFill>
              </a:endParaRPr>
            </a:p>
          </p:txBody>
        </p:sp>
        <p:sp>
          <p:nvSpPr>
            <p:cNvPr id="39" name="Rectangle 38"/>
            <p:cNvSpPr/>
            <p:nvPr/>
          </p:nvSpPr>
          <p:spPr bwMode="gray">
            <a:xfrm>
              <a:off x="861190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rgbClr val="D30F4B"/>
                  </a:solidFill>
                </a:rPr>
                <a:t>8,06</a:t>
              </a:r>
            </a:p>
            <a:p>
              <a:pPr algn="r"/>
              <a:r>
                <a:rPr lang="de-DE" sz="800" dirty="0">
                  <a:solidFill>
                    <a:srgbClr val="D30F4B"/>
                  </a:solidFill>
                </a:rPr>
                <a:t>3.17</a:t>
              </a:r>
              <a:endParaRPr lang="en-US" sz="800" dirty="0">
                <a:solidFill>
                  <a:srgbClr val="D30F4B"/>
                </a:solidFill>
              </a:endParaRPr>
            </a:p>
          </p:txBody>
        </p:sp>
        <p:sp>
          <p:nvSpPr>
            <p:cNvPr id="40" name="Rectangle 39"/>
            <p:cNvSpPr/>
            <p:nvPr/>
          </p:nvSpPr>
          <p:spPr bwMode="gray">
            <a:xfrm>
              <a:off x="9357295"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800" dirty="0">
                  <a:solidFill>
                    <a:srgbClr val="D30F4B"/>
                  </a:solidFill>
                </a:rPr>
                <a:t>9,06</a:t>
              </a:r>
            </a:p>
            <a:p>
              <a:r>
                <a:rPr lang="de-DE" sz="800" dirty="0">
                  <a:solidFill>
                    <a:srgbClr val="D30F4B"/>
                  </a:solidFill>
                </a:rPr>
                <a:t>3.57</a:t>
              </a:r>
              <a:endParaRPr lang="en-US" sz="800" dirty="0">
                <a:solidFill>
                  <a:srgbClr val="D30F4B"/>
                </a:solidFill>
              </a:endParaRPr>
            </a:p>
          </p:txBody>
        </p:sp>
        <p:sp>
          <p:nvSpPr>
            <p:cNvPr id="41" name="Rectangle 40"/>
            <p:cNvSpPr/>
            <p:nvPr/>
          </p:nvSpPr>
          <p:spPr bwMode="gray">
            <a:xfrm>
              <a:off x="11398374"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rgbClr val="D30F4B"/>
                  </a:solidFill>
                </a:rPr>
                <a:t>15,80</a:t>
              </a:r>
            </a:p>
            <a:p>
              <a:pPr algn="r"/>
              <a:r>
                <a:rPr lang="de-DE" sz="800" dirty="0">
                  <a:solidFill>
                    <a:srgbClr val="D30F4B"/>
                  </a:solidFill>
                </a:rPr>
                <a:t>6.22</a:t>
              </a:r>
              <a:endParaRPr lang="en-US" sz="800" dirty="0">
                <a:solidFill>
                  <a:srgbClr val="D30F4B"/>
                </a:solidFill>
              </a:endParaRPr>
            </a:p>
          </p:txBody>
        </p:sp>
        <p:sp>
          <p:nvSpPr>
            <p:cNvPr id="42" name="Rectangle 41"/>
            <p:cNvSpPr/>
            <p:nvPr/>
          </p:nvSpPr>
          <p:spPr bwMode="gray">
            <a:xfrm>
              <a:off x="11808730" y="1741637"/>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r"/>
              <a:r>
                <a:rPr lang="de-DE" sz="800" dirty="0">
                  <a:solidFill>
                    <a:srgbClr val="D30F4B"/>
                  </a:solidFill>
                </a:rPr>
                <a:t>4,70</a:t>
              </a:r>
            </a:p>
            <a:p>
              <a:pPr algn="r"/>
              <a:r>
                <a:rPr lang="de-DE" sz="800" dirty="0">
                  <a:solidFill>
                    <a:srgbClr val="D30F4B"/>
                  </a:solidFill>
                </a:rPr>
                <a:t>1.85</a:t>
              </a:r>
              <a:endParaRPr lang="en-US" sz="800" dirty="0">
                <a:solidFill>
                  <a:srgbClr val="D30F4B"/>
                </a:solidFill>
              </a:endParaRPr>
            </a:p>
          </p:txBody>
        </p:sp>
        <p:sp>
          <p:nvSpPr>
            <p:cNvPr id="44" name="Rectangle 43"/>
            <p:cNvSpPr/>
            <p:nvPr/>
          </p:nvSpPr>
          <p:spPr bwMode="gray">
            <a:xfrm>
              <a:off x="11808730" y="6244245"/>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r">
                <a:defRPr/>
              </a:pPr>
              <a:r>
                <a:rPr lang="de-DE" sz="800" dirty="0">
                  <a:solidFill>
                    <a:srgbClr val="D30F4B"/>
                  </a:solidFill>
                </a:rPr>
                <a:t>8,49</a:t>
              </a:r>
              <a:endParaRPr lang="en-US" sz="800" dirty="0">
                <a:solidFill>
                  <a:srgbClr val="D30F4B"/>
                </a:solidFill>
              </a:endParaRPr>
            </a:p>
            <a:p>
              <a:pPr algn="r"/>
              <a:r>
                <a:rPr lang="de-DE" sz="800" dirty="0">
                  <a:solidFill>
                    <a:srgbClr val="D30F4B"/>
                  </a:solidFill>
                </a:rPr>
                <a:t>3.34</a:t>
              </a:r>
            </a:p>
          </p:txBody>
        </p:sp>
        <p:sp>
          <p:nvSpPr>
            <p:cNvPr id="45" name="Rectangle 44"/>
            <p:cNvSpPr/>
            <p:nvPr/>
          </p:nvSpPr>
          <p:spPr bwMode="gray">
            <a:xfrm>
              <a:off x="11808730" y="4289945"/>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r"/>
              <a:r>
                <a:rPr lang="de-DE" sz="800" dirty="0">
                  <a:solidFill>
                    <a:srgbClr val="D30F4B"/>
                  </a:solidFill>
                </a:rPr>
                <a:t>2,40</a:t>
              </a:r>
            </a:p>
            <a:p>
              <a:pPr algn="r"/>
              <a:r>
                <a:rPr lang="de-DE" sz="800" dirty="0">
                  <a:solidFill>
                    <a:srgbClr val="D30F4B"/>
                  </a:solidFill>
                </a:rPr>
                <a:t>0.94</a:t>
              </a:r>
              <a:endParaRPr lang="en-US" sz="800" dirty="0">
                <a:solidFill>
                  <a:srgbClr val="D30F4B"/>
                </a:solidFill>
              </a:endParaRPr>
            </a:p>
          </p:txBody>
        </p:sp>
        <p:cxnSp>
          <p:nvCxnSpPr>
            <p:cNvPr id="48" name="Straight Connector 47"/>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bwMode="gray">
            <a:xfrm>
              <a:off x="11808730" y="369436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r">
                <a:defRPr/>
              </a:pPr>
              <a:r>
                <a:rPr lang="de-DE" sz="800" dirty="0">
                  <a:solidFill>
                    <a:srgbClr val="D30F4B"/>
                  </a:solidFill>
                </a:rPr>
                <a:t>1,40</a:t>
              </a:r>
              <a:endParaRPr lang="en-US" sz="800" dirty="0">
                <a:solidFill>
                  <a:srgbClr val="D30F4B"/>
                </a:solidFill>
              </a:endParaRPr>
            </a:p>
            <a:p>
              <a:pPr algn="r"/>
              <a:r>
                <a:rPr lang="de-DE" sz="800" dirty="0">
                  <a:solidFill>
                    <a:srgbClr val="D30F4B"/>
                  </a:solidFill>
                </a:rPr>
                <a:t>0.55</a:t>
              </a:r>
            </a:p>
          </p:txBody>
        </p:sp>
        <p:cxnSp>
          <p:nvCxnSpPr>
            <p:cNvPr id="43" name="Straight Connector 42"/>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6" name="Straight Connector 15"/>
            <p:cNvCxnSpPr/>
            <p:nvPr userDrawn="1"/>
          </p:nvCxnSpPr>
          <p:spPr bwMode="gray">
            <a:xfrm flipV="1">
              <a:off x="6380857" y="0"/>
              <a:ext cx="0" cy="685800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Rectangle 37"/>
            <p:cNvSpPr/>
            <p:nvPr userDrawn="1"/>
          </p:nvSpPr>
          <p:spPr bwMode="gray">
            <a:xfrm>
              <a:off x="6181724" y="26194"/>
              <a:ext cx="223835"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rgbClr val="FF3162"/>
                  </a:solidFill>
                </a:rPr>
                <a:t>0,80</a:t>
              </a:r>
            </a:p>
          </p:txBody>
        </p:sp>
        <p:sp>
          <p:nvSpPr>
            <p:cNvPr id="51" name="Rectangle 37"/>
            <p:cNvSpPr/>
            <p:nvPr userDrawn="1"/>
          </p:nvSpPr>
          <p:spPr bwMode="gray">
            <a:xfrm>
              <a:off x="6360320" y="26194"/>
              <a:ext cx="233361"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600" dirty="0">
                  <a:solidFill>
                    <a:srgbClr val="FF3162"/>
                  </a:solidFill>
                </a:rPr>
                <a:t>0.31</a:t>
              </a:r>
              <a:endParaRPr lang="en-US" sz="600" dirty="0">
                <a:solidFill>
                  <a:srgbClr val="FF3162"/>
                </a:solidFill>
              </a:endParaRPr>
            </a:p>
          </p:txBody>
        </p:sp>
        <p:sp>
          <p:nvSpPr>
            <p:cNvPr id="53" name="Rectangle 37"/>
            <p:cNvSpPr/>
            <p:nvPr userDrawn="1"/>
          </p:nvSpPr>
          <p:spPr bwMode="gray">
            <a:xfrm>
              <a:off x="11965895" y="4006695"/>
              <a:ext cx="223835"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rgbClr val="FF3162"/>
                  </a:solidFill>
                </a:rPr>
                <a:t>1,90</a:t>
              </a:r>
            </a:p>
          </p:txBody>
        </p:sp>
        <p:sp>
          <p:nvSpPr>
            <p:cNvPr id="55" name="Rectangle 37"/>
            <p:cNvSpPr/>
            <p:nvPr userDrawn="1"/>
          </p:nvSpPr>
          <p:spPr bwMode="gray">
            <a:xfrm>
              <a:off x="11956369" y="4129086"/>
              <a:ext cx="233361"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rgbClr val="FF3162"/>
                  </a:solidFill>
                </a:rPr>
                <a:t>0.75</a:t>
              </a:r>
              <a:endParaRPr lang="en-US" sz="600" dirty="0">
                <a:solidFill>
                  <a:srgbClr val="FF3162"/>
                </a:solidFill>
              </a:endParaRPr>
            </a:p>
          </p:txBody>
        </p:sp>
        <p:cxnSp>
          <p:nvCxnSpPr>
            <p:cNvPr id="57" name="Straight Connector 27"/>
            <p:cNvCxnSpPr/>
            <p:nvPr userDrawn="1"/>
          </p:nvCxnSpPr>
          <p:spPr bwMode="gray">
            <a:xfrm>
              <a:off x="0" y="4113076"/>
              <a:ext cx="1219041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9" name="Rectangle 17"/>
          <p:cNvSpPr/>
          <p:nvPr/>
        </p:nvSpPr>
        <p:spPr bwMode="gray">
          <a:xfrm>
            <a:off x="982792" y="1735137"/>
            <a:ext cx="10801406" cy="4749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FFFFFF"/>
                </a:solidFill>
              </a:rPr>
              <a:t>Please restrict your content to this area</a:t>
            </a:r>
          </a:p>
        </p:txBody>
      </p:sp>
      <p:pic>
        <p:nvPicPr>
          <p:cNvPr id="60"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7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75010EB2-6865-41ED-94A3-C47153434422}" type="datetime1">
              <a:rPr lang="en-US" smtClean="0"/>
              <a:pPr/>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4"/>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algn="ctr" defTabSz="915680">
              <a:defRPr/>
            </a:pPr>
            <a:r>
              <a:rPr lang="en-US" sz="1051" kern="0" dirty="0">
                <a:solidFill>
                  <a:srgbClr val="FF3162"/>
                </a:solidFill>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2"/>
          <p:cNvSpPr>
            <a:spLocks noGrp="1"/>
          </p:cNvSpPr>
          <p:nvPr>
            <p:ph type="pic" sz="quarter" idx="14"/>
          </p:nvPr>
        </p:nvSpPr>
        <p:spPr bwMode="gray">
          <a:xfrm>
            <a:off x="4078373" y="0"/>
            <a:ext cx="8116009"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4953"/>
              <a:gd name="connsiteY0" fmla="*/ 0 h 6858000"/>
              <a:gd name="connsiteX1" fmla="*/ 8112573 w 8114953"/>
              <a:gd name="connsiteY1" fmla="*/ 0 h 6858000"/>
              <a:gd name="connsiteX2" fmla="*/ 8114953 w 8114953"/>
              <a:gd name="connsiteY2" fmla="*/ 6003673 h 6858000"/>
              <a:gd name="connsiteX3" fmla="*/ 3275459 w 8114953"/>
              <a:gd name="connsiteY3" fmla="*/ 6858000 h 6858000"/>
              <a:gd name="connsiteX4" fmla="*/ 0 w 8114953"/>
              <a:gd name="connsiteY4" fmla="*/ 6858000 h 6858000"/>
              <a:gd name="connsiteX5" fmla="*/ 1341581 w 811495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4953" h="6858000">
                <a:moveTo>
                  <a:pt x="1341581" y="0"/>
                </a:moveTo>
                <a:lnTo>
                  <a:pt x="8112573" y="0"/>
                </a:lnTo>
                <a:cubicBezTo>
                  <a:pt x="8112573" y="1913118"/>
                  <a:pt x="8114953" y="4090555"/>
                  <a:pt x="8114953" y="6003673"/>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744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slide 2">
    <p:bg>
      <p:bgPr>
        <a:solidFill>
          <a:schemeClr val="accent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DCD30EA2-1438-43BD-AA19-0A8FB6B3348D}" type="datetime1">
              <a:rPr lang="en-US" smtClean="0"/>
              <a:pPr/>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tx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algn="ctr" defTabSz="915680">
              <a:defRPr/>
            </a:pPr>
            <a:r>
              <a:rPr lang="en-US" sz="1051" kern="0" dirty="0">
                <a:solidFill>
                  <a:srgbClr val="00BCFF"/>
                </a:solidFill>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2"/>
          <p:cNvSpPr>
            <a:spLocks noGrp="1"/>
          </p:cNvSpPr>
          <p:nvPr>
            <p:ph type="pic" sz="quarter" idx="14"/>
          </p:nvPr>
        </p:nvSpPr>
        <p:spPr bwMode="gray">
          <a:xfrm>
            <a:off x="4078372" y="0"/>
            <a:ext cx="8113629"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2573"/>
              <a:gd name="connsiteY0" fmla="*/ 0 h 6858000"/>
              <a:gd name="connsiteX1" fmla="*/ 8112573 w 8112573"/>
              <a:gd name="connsiteY1" fmla="*/ 0 h 6858000"/>
              <a:gd name="connsiteX2" fmla="*/ 8112572 w 8112573"/>
              <a:gd name="connsiteY2" fmla="*/ 6001292 h 6858000"/>
              <a:gd name="connsiteX3" fmla="*/ 3275459 w 8112573"/>
              <a:gd name="connsiteY3" fmla="*/ 6858000 h 6858000"/>
              <a:gd name="connsiteX4" fmla="*/ 0 w 8112573"/>
              <a:gd name="connsiteY4" fmla="*/ 6858000 h 6858000"/>
              <a:gd name="connsiteX5" fmla="*/ 1341581 w 811257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2573" h="6858000">
                <a:moveTo>
                  <a:pt x="1341581" y="0"/>
                </a:moveTo>
                <a:lnTo>
                  <a:pt x="8112573" y="0"/>
                </a:lnTo>
                <a:cubicBezTo>
                  <a:pt x="8112573" y="1913118"/>
                  <a:pt x="8112572" y="4088174"/>
                  <a:pt x="8112572" y="6001292"/>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2"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899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slide 3">
    <p:bg>
      <p:bgPr>
        <a:solidFill>
          <a:schemeClr val="accent5"/>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9D7FA799-CE4C-40D5-A6E9-BE04FE3F9970}" type="datetime1">
              <a:rPr lang="en-US" smtClean="0"/>
              <a:pPr/>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algn="ctr" defTabSz="915680">
              <a:defRPr/>
            </a:pPr>
            <a:r>
              <a:rPr lang="en-US" sz="1051" kern="0" dirty="0">
                <a:solidFill>
                  <a:srgbClr val="89D329"/>
                </a:solidFill>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2"/>
          <p:cNvSpPr>
            <a:spLocks noGrp="1"/>
          </p:cNvSpPr>
          <p:nvPr>
            <p:ph type="pic" sz="quarter" idx="14"/>
          </p:nvPr>
        </p:nvSpPr>
        <p:spPr bwMode="gray">
          <a:xfrm>
            <a:off x="4078373" y="0"/>
            <a:ext cx="8116010"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4954"/>
              <a:gd name="connsiteY0" fmla="*/ 0 h 6858000"/>
              <a:gd name="connsiteX1" fmla="*/ 8112573 w 8114954"/>
              <a:gd name="connsiteY1" fmla="*/ 0 h 6858000"/>
              <a:gd name="connsiteX2" fmla="*/ 8114954 w 8114954"/>
              <a:gd name="connsiteY2" fmla="*/ 6003672 h 6858000"/>
              <a:gd name="connsiteX3" fmla="*/ 3275459 w 8114954"/>
              <a:gd name="connsiteY3" fmla="*/ 6858000 h 6858000"/>
              <a:gd name="connsiteX4" fmla="*/ 0 w 8114954"/>
              <a:gd name="connsiteY4" fmla="*/ 6858000 h 6858000"/>
              <a:gd name="connsiteX5" fmla="*/ 1341581 w 8114954"/>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4954" h="6858000">
                <a:moveTo>
                  <a:pt x="1341581" y="0"/>
                </a:moveTo>
                <a:lnTo>
                  <a:pt x="8112573" y="0"/>
                </a:lnTo>
                <a:cubicBezTo>
                  <a:pt x="8112573" y="1913118"/>
                  <a:pt x="8114954" y="4090554"/>
                  <a:pt x="8114954" y="6003672"/>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2"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34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8" name="Titel 7"/>
          <p:cNvSpPr>
            <a:spLocks noGrp="1"/>
          </p:cNvSpPr>
          <p:nvPr>
            <p:ph type="title" hasCustomPrompt="1"/>
          </p:nvPr>
        </p:nvSpPr>
        <p:spPr>
          <a:xfrm>
            <a:off x="1977022" y="403540"/>
            <a:ext cx="9625255" cy="864000"/>
          </a:xfrm>
        </p:spPr>
        <p:txBody>
          <a:bodyPr/>
          <a:lstStyle>
            <a:lvl1pPr>
              <a:defRPr/>
            </a:lvl1pPr>
          </a:lstStyle>
          <a:p>
            <a:r>
              <a:rPr lang="en-US" dirty="0"/>
              <a:t>Click to edit Master title style</a:t>
            </a:r>
          </a:p>
        </p:txBody>
      </p:sp>
      <p:sp>
        <p:nvSpPr>
          <p:cNvPr id="55" name="Text Placeholder 54"/>
          <p:cNvSpPr>
            <a:spLocks noGrp="1"/>
          </p:cNvSpPr>
          <p:nvPr>
            <p:ph type="body" sz="quarter" idx="13"/>
          </p:nvPr>
        </p:nvSpPr>
        <p:spPr bwMode="gray">
          <a:xfrm>
            <a:off x="2005598" y="1843721"/>
            <a:ext cx="4680609" cy="4641030"/>
          </a:xfrm>
        </p:spPr>
        <p:txBody>
          <a:bodyPr/>
          <a:lstStyle>
            <a:lvl1pPr marL="270000" indent="-270000">
              <a:spcBef>
                <a:spcPts val="1800"/>
              </a:spcBef>
              <a:spcAft>
                <a:spcPts val="0"/>
              </a:spcAft>
              <a:buFontTx/>
              <a:buBlip>
                <a:blip r:embed="rId2"/>
              </a:buBlip>
              <a:defRPr sz="2000"/>
            </a:lvl1pPr>
            <a:lvl2pPr marL="540000" indent="-270000">
              <a:spcBef>
                <a:spcPts val="600"/>
              </a:spcBef>
              <a:spcAft>
                <a:spcPts val="0"/>
              </a:spcAft>
              <a:buFontTx/>
              <a:buBlip>
                <a:blip r:embed="rId3"/>
              </a:buBlip>
              <a:defRPr sz="2000"/>
            </a:lvl2pPr>
            <a:lvl3pPr marL="810000" indent="-270000">
              <a:spcBef>
                <a:spcPts val="600"/>
              </a:spcBef>
              <a:spcAft>
                <a:spcPts val="0"/>
              </a:spcAft>
              <a:buFontTx/>
              <a:buBlip>
                <a:blip r:embed="rId4"/>
              </a:buBlip>
              <a:defRPr sz="2000"/>
            </a:lvl3pPr>
            <a:lvl4pPr marL="1080000" indent="-270000">
              <a:spcBef>
                <a:spcPts val="600"/>
              </a:spcBef>
              <a:spcAft>
                <a:spcPts val="0"/>
              </a:spcAft>
              <a:buFontTx/>
              <a:buBlip>
                <a:blip r:embed="rId5"/>
              </a:buBlip>
              <a:defRPr sz="2000"/>
            </a:lvl4pPr>
            <a:lvl5pPr>
              <a:spcBef>
                <a:spcPts val="600"/>
              </a:spcBef>
              <a:spcAft>
                <a:spcPts val="0"/>
              </a:spcAft>
              <a:defRPr sz="2000"/>
            </a:lvl5pPr>
            <a:lvl6pPr>
              <a:spcBef>
                <a:spcPts val="600"/>
              </a:spcBef>
              <a:spcAft>
                <a:spcPts val="0"/>
              </a:spcAft>
              <a:defRPr sz="2000"/>
            </a:lvl6pPr>
            <a:lvl7pPr>
              <a:spcBef>
                <a:spcPts val="600"/>
              </a:spcBef>
              <a:spcAft>
                <a:spcPts val="0"/>
              </a:spcAft>
              <a:defRPr sz="2000"/>
            </a:lvl7pPr>
            <a:lvl8pPr>
              <a:spcBef>
                <a:spcPts val="600"/>
              </a:spcBef>
              <a:spcAft>
                <a:spcPts val="0"/>
              </a:spcAft>
              <a:defRPr sz="2000"/>
            </a:lvl8pPr>
            <a:lvl9pPr>
              <a:spcBef>
                <a:spcPts val="600"/>
              </a:spcBef>
              <a:spcAft>
                <a:spcPts val="0"/>
              </a:spcAft>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0"/>
          </p:nvPr>
        </p:nvSpPr>
        <p:spPr bwMode="gray"/>
        <p:txBody>
          <a:bodyPr/>
          <a:lstStyle/>
          <a:p>
            <a:fld id="{E8BBB039-A7ED-4CBB-ABC6-76E5CA824551}" type="datetime1">
              <a:rPr lang="en-US" smtClean="0"/>
              <a:pPr/>
              <a:t>1/10/2025</a:t>
            </a:fld>
            <a:endParaRPr lang="en-US" dirty="0"/>
          </a:p>
        </p:txBody>
      </p:sp>
      <p:sp>
        <p:nvSpPr>
          <p:cNvPr id="4" name="Footer Placeholder 3"/>
          <p:cNvSpPr>
            <a:spLocks noGrp="1"/>
          </p:cNvSpPr>
          <p:nvPr>
            <p:ph type="ftr" sz="quarter" idx="11"/>
          </p:nvPr>
        </p:nvSpPr>
        <p:spPr bwMode="gray">
          <a:xfrm>
            <a:off x="974800" y="6617933"/>
            <a:ext cx="5711408" cy="108000"/>
          </a:xfrm>
          <a:prstGeom prst="rect">
            <a:avLst/>
          </a:prstGeom>
        </p:spPr>
        <p:txBody>
          <a:bodyPr/>
          <a:lstStyle/>
          <a:p>
            <a:r>
              <a:rPr lang="en-US" dirty="0">
                <a:solidFill>
                  <a:srgbClr val="000000"/>
                </a:solidFill>
              </a:rPr>
              <a:t>/// Bayer 16:9 Template /// December 2017</a:t>
            </a:r>
          </a:p>
        </p:txBody>
      </p:sp>
      <p:sp>
        <p:nvSpPr>
          <p:cNvPr id="5" name="Slide Number Placeholder 4"/>
          <p:cNvSpPr>
            <a:spLocks noGrp="1"/>
          </p:cNvSpPr>
          <p:nvPr>
            <p:ph type="sldNum" sz="quarter" idx="12"/>
          </p:nvPr>
        </p:nvSpPr>
        <p:spPr bwMode="gray">
          <a:xfrm>
            <a:off x="195869" y="6617933"/>
            <a:ext cx="392377" cy="108000"/>
          </a:xfrm>
        </p:spPr>
        <p:txBody>
          <a:bodyPr/>
          <a:lstStyle/>
          <a:p>
            <a:fld id="{EEAD9179-7A6B-4268-BEB2-F3B8EB06115B}" type="slidenum">
              <a:rPr lang="en-US" smtClean="0">
                <a:solidFill>
                  <a:srgbClr val="00BCFF"/>
                </a:solidFill>
              </a:rPr>
              <a:pPr/>
              <a:t>‹#›</a:t>
            </a:fld>
            <a:endParaRPr lang="en-US" dirty="0">
              <a:solidFill>
                <a:srgbClr val="00BCFF"/>
              </a:solidFill>
            </a:endParaRPr>
          </a:p>
        </p:txBody>
      </p:sp>
      <p:pic>
        <p:nvPicPr>
          <p:cNvPr id="9" name="Picture 2" descr="\\nas-mainz\Projekte_vertraulich\Bayer\17-0612_Fischer_CI-Redesign\vom Kunden\Bayer_Cross_2017_on-Screen_RGB_170630.wmf"/>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701767" y="704850"/>
            <a:ext cx="720406" cy="720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7805252" y="1"/>
            <a:ext cx="4386748" cy="6858000"/>
            <a:chOff x="7804236" y="1"/>
            <a:chExt cx="4386177" cy="6858000"/>
          </a:xfrm>
        </p:grpSpPr>
        <p:sp>
          <p:nvSpPr>
            <p:cNvPr id="19" name="Freeform 6"/>
            <p:cNvSpPr>
              <a:spLocks/>
            </p:cNvSpPr>
            <p:nvPr userDrawn="1"/>
          </p:nvSpPr>
          <p:spPr bwMode="black">
            <a:xfrm>
              <a:off x="7804236" y="1"/>
              <a:ext cx="2489310" cy="6858000"/>
            </a:xfrm>
            <a:custGeom>
              <a:avLst/>
              <a:gdLst>
                <a:gd name="T0" fmla="*/ 9 w 1857"/>
                <a:gd name="T1" fmla="*/ 5116 h 5116"/>
                <a:gd name="T2" fmla="*/ 1857 w 1857"/>
                <a:gd name="T3" fmla="*/ 0 h 5116"/>
                <a:gd name="T4" fmla="*/ 1847 w 1857"/>
                <a:gd name="T5" fmla="*/ 0 h 5116"/>
                <a:gd name="T6" fmla="*/ 0 w 1857"/>
                <a:gd name="T7" fmla="*/ 5116 h 5116"/>
                <a:gd name="T8" fmla="*/ 9 w 1857"/>
                <a:gd name="T9" fmla="*/ 5116 h 5116"/>
              </a:gdLst>
              <a:ahLst/>
              <a:cxnLst>
                <a:cxn ang="0">
                  <a:pos x="T0" y="T1"/>
                </a:cxn>
                <a:cxn ang="0">
                  <a:pos x="T2" y="T3"/>
                </a:cxn>
                <a:cxn ang="0">
                  <a:pos x="T4" y="T5"/>
                </a:cxn>
                <a:cxn ang="0">
                  <a:pos x="T6" y="T7"/>
                </a:cxn>
                <a:cxn ang="0">
                  <a:pos x="T8" y="T9"/>
                </a:cxn>
              </a:cxnLst>
              <a:rect l="0" t="0" r="r" b="b"/>
              <a:pathLst>
                <a:path w="1857" h="5116">
                  <a:moveTo>
                    <a:pt x="9" y="5116"/>
                  </a:moveTo>
                  <a:lnTo>
                    <a:pt x="1857" y="0"/>
                  </a:lnTo>
                  <a:lnTo>
                    <a:pt x="1847" y="0"/>
                  </a:lnTo>
                  <a:lnTo>
                    <a:pt x="0" y="5116"/>
                  </a:lnTo>
                  <a:lnTo>
                    <a:pt x="9" y="5116"/>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sp>
          <p:nvSpPr>
            <p:cNvPr id="10" name="Freeform 6"/>
            <p:cNvSpPr>
              <a:spLocks/>
            </p:cNvSpPr>
            <p:nvPr userDrawn="1"/>
          </p:nvSpPr>
          <p:spPr bwMode="black">
            <a:xfrm>
              <a:off x="8456276" y="1408976"/>
              <a:ext cx="3734137" cy="5449024"/>
            </a:xfrm>
            <a:custGeom>
              <a:avLst/>
              <a:gdLst>
                <a:gd name="T0" fmla="*/ 0 w 2785"/>
                <a:gd name="T1" fmla="*/ 4064 h 4064"/>
                <a:gd name="T2" fmla="*/ 11 w 2785"/>
                <a:gd name="T3" fmla="*/ 4064 h 4064"/>
                <a:gd name="T4" fmla="*/ 2785 w 2785"/>
                <a:gd name="T5" fmla="*/ 17 h 4064"/>
                <a:gd name="T6" fmla="*/ 2785 w 2785"/>
                <a:gd name="T7" fmla="*/ 0 h 4064"/>
                <a:gd name="T8" fmla="*/ 0 w 2785"/>
                <a:gd name="T9" fmla="*/ 4064 h 4064"/>
              </a:gdLst>
              <a:ahLst/>
              <a:cxnLst>
                <a:cxn ang="0">
                  <a:pos x="T0" y="T1"/>
                </a:cxn>
                <a:cxn ang="0">
                  <a:pos x="T2" y="T3"/>
                </a:cxn>
                <a:cxn ang="0">
                  <a:pos x="T4" y="T5"/>
                </a:cxn>
                <a:cxn ang="0">
                  <a:pos x="T6" y="T7"/>
                </a:cxn>
                <a:cxn ang="0">
                  <a:pos x="T8" y="T9"/>
                </a:cxn>
              </a:cxnLst>
              <a:rect l="0" t="0" r="r" b="b"/>
              <a:pathLst>
                <a:path w="2785" h="4064">
                  <a:moveTo>
                    <a:pt x="0" y="4064"/>
                  </a:moveTo>
                  <a:lnTo>
                    <a:pt x="11" y="4064"/>
                  </a:lnTo>
                  <a:lnTo>
                    <a:pt x="2785" y="17"/>
                  </a:lnTo>
                  <a:lnTo>
                    <a:pt x="2785" y="0"/>
                  </a:lnTo>
                  <a:lnTo>
                    <a:pt x="0" y="406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de-DE" sz="1800" dirty="0">
                <a:solidFill>
                  <a:srgbClr val="000000"/>
                </a:solidFill>
              </a:endParaRPr>
            </a:p>
          </p:txBody>
        </p:sp>
      </p:grpSp>
    </p:spTree>
    <p:extLst>
      <p:ext uri="{BB962C8B-B14F-4D97-AF65-F5344CB8AC3E}">
        <p14:creationId xmlns:p14="http://schemas.microsoft.com/office/powerpoint/2010/main" val="67485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hapter">
    <p:bg>
      <p:bgPr>
        <a:solidFill>
          <a:schemeClr val="tx2"/>
        </a:solidFill>
        <a:effectLst/>
      </p:bgPr>
    </p:bg>
    <p:spTree>
      <p:nvGrpSpPr>
        <p:cNvPr id="1" name=""/>
        <p:cNvGrpSpPr/>
        <p:nvPr/>
      </p:nvGrpSpPr>
      <p:grpSpPr>
        <a:xfrm>
          <a:off x="0" y="0"/>
          <a:ext cx="0" cy="0"/>
          <a:chOff x="0" y="0"/>
          <a:chExt cx="0" cy="0"/>
        </a:xfrm>
      </p:grpSpPr>
      <p:sp>
        <p:nvSpPr>
          <p:cNvPr id="6" name="Freeform 5"/>
          <p:cNvSpPr/>
          <p:nvPr/>
        </p:nvSpPr>
        <p:spPr bwMode="invGray">
          <a:xfrm>
            <a:off x="0" y="0"/>
            <a:ext cx="2104849" cy="6861175"/>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1175"/>
              <a:gd name="connsiteX1" fmla="*/ 2104575 w 2104575"/>
              <a:gd name="connsiteY1" fmla="*/ 0 h 6861175"/>
              <a:gd name="connsiteX2" fmla="*/ 650732 w 2104575"/>
              <a:gd name="connsiteY2" fmla="*/ 6861175 h 6861175"/>
              <a:gd name="connsiteX3" fmla="*/ 0 w 2104575"/>
              <a:gd name="connsiteY3" fmla="*/ 6858000 h 6861175"/>
              <a:gd name="connsiteX4" fmla="*/ 0 w 2104575"/>
              <a:gd name="connsiteY4" fmla="*/ 0 h 6861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1175">
                <a:moveTo>
                  <a:pt x="0" y="0"/>
                </a:moveTo>
                <a:lnTo>
                  <a:pt x="2104575" y="0"/>
                </a:lnTo>
                <a:lnTo>
                  <a:pt x="650732" y="6861175"/>
                </a:lnTo>
                <a:lnTo>
                  <a:pt x="0" y="6858000"/>
                </a:lnTo>
                <a:lnTo>
                  <a:pt x="0" y="0"/>
                </a:lnTo>
                <a:close/>
              </a:path>
            </a:pathLst>
          </a:custGeom>
          <a:gradFill flip="none" rotWithShape="1">
            <a:gsLst>
              <a:gs pos="0">
                <a:srgbClr val="E61A5D"/>
              </a:gs>
              <a:gs pos="50000">
                <a:srgbClr val="E61A5D"/>
              </a:gs>
              <a:gs pos="84000">
                <a:srgbClr val="E61A5D">
                  <a:alpha val="0"/>
                </a:srgb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solidFill>
                <a:srgbClr val="000000"/>
              </a:solidFill>
            </a:endParaRPr>
          </a:p>
        </p:txBody>
      </p:sp>
      <p:sp>
        <p:nvSpPr>
          <p:cNvPr id="3" name="Date Placeholder 2"/>
          <p:cNvSpPr>
            <a:spLocks noGrp="1"/>
          </p:cNvSpPr>
          <p:nvPr>
            <p:ph type="dt" sz="half" idx="10"/>
          </p:nvPr>
        </p:nvSpPr>
        <p:spPr bwMode="gray"/>
        <p:txBody>
          <a:bodyPr/>
          <a:lstStyle/>
          <a:p>
            <a:fld id="{674890C4-4E35-4DC3-9074-9DF2286DA7D6}" type="datetime1">
              <a:rPr lang="en-US" smtClean="0"/>
              <a:pPr/>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solidFill>
                  <a:srgbClr val="FFFFFF"/>
                </a:solidFill>
              </a:rPr>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solidFill>
                  <a:srgbClr val="FFFFFF"/>
                </a:solidFill>
              </a:rPr>
              <a:pPr/>
              <a:t>‹#›</a:t>
            </a:fld>
            <a:endParaRPr lang="en-US" dirty="0">
              <a:solidFill>
                <a:srgbClr val="FFFFFF"/>
              </a:solidFill>
            </a:endParaRPr>
          </a:p>
        </p:txBody>
      </p:sp>
      <p:sp>
        <p:nvSpPr>
          <p:cNvPr id="26" name="Subtitle 2"/>
          <p:cNvSpPr>
            <a:spLocks noGrp="1"/>
          </p:cNvSpPr>
          <p:nvPr>
            <p:ph type="subTitle" idx="1"/>
          </p:nvPr>
        </p:nvSpPr>
        <p:spPr bwMode="black">
          <a:xfrm>
            <a:off x="6846988" y="3064854"/>
            <a:ext cx="4500586" cy="720000"/>
          </a:xfrm>
        </p:spPr>
        <p:txBody>
          <a:bodyPr anchor="t"/>
          <a:lstStyle>
            <a:lvl1pPr marL="0" indent="0" algn="l">
              <a:buNone/>
              <a:defRPr sz="2400" b="1">
                <a:solidFill>
                  <a:schemeClr val="accent1"/>
                </a:solidFill>
              </a:defRPr>
            </a:lvl1pPr>
            <a:lvl2pPr marL="0" indent="0" algn="l">
              <a:buNone/>
              <a:defRPr sz="2400" b="1">
                <a:solidFill>
                  <a:schemeClr val="accent1"/>
                </a:solidFill>
              </a:defRPr>
            </a:lvl2pPr>
            <a:lvl3pPr marL="0" indent="0" algn="l">
              <a:buNone/>
              <a:defRPr sz="2400" b="1">
                <a:solidFill>
                  <a:schemeClr val="accent1"/>
                </a:solidFill>
              </a:defRPr>
            </a:lvl3pPr>
            <a:lvl4pPr marL="0" indent="0" algn="l">
              <a:buNone/>
              <a:defRPr sz="2400" b="1">
                <a:solidFill>
                  <a:schemeClr val="accent1"/>
                </a:solidFill>
              </a:defRPr>
            </a:lvl4pPr>
            <a:lvl5pPr marL="0" indent="0" algn="l">
              <a:buNone/>
              <a:defRPr sz="2400" b="1">
                <a:solidFill>
                  <a:schemeClr val="accent1"/>
                </a:solidFill>
              </a:defRPr>
            </a:lvl5pPr>
            <a:lvl6pPr marL="0" indent="0" algn="l">
              <a:buNone/>
              <a:defRPr sz="2400" b="1">
                <a:solidFill>
                  <a:schemeClr val="accent1"/>
                </a:solidFill>
              </a:defRPr>
            </a:lvl6pPr>
            <a:lvl7pPr marL="0" indent="0" algn="l">
              <a:buNone/>
              <a:defRPr sz="2400" b="1">
                <a:solidFill>
                  <a:schemeClr val="accent1"/>
                </a:solidFill>
              </a:defRPr>
            </a:lvl7pPr>
            <a:lvl8pPr marL="0" indent="0" algn="l">
              <a:buNone/>
              <a:defRPr sz="2400" b="1">
                <a:solidFill>
                  <a:schemeClr val="accent1"/>
                </a:solidFill>
              </a:defRPr>
            </a:lvl8pPr>
            <a:lvl9pPr marL="0" indent="0" algn="l">
              <a:buNone/>
              <a:defRPr sz="2400" b="1">
                <a:solidFill>
                  <a:schemeClr val="accent1"/>
                </a:solidFill>
              </a:defRPr>
            </a:lvl9pPr>
          </a:lstStyle>
          <a:p>
            <a:pPr lvl="0"/>
            <a:r>
              <a:rPr lang="en-US"/>
              <a:t>Click to edit Master subtitle style</a:t>
            </a:r>
            <a:endParaRPr lang="en-US" dirty="0"/>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
        <p:nvSpPr>
          <p:cNvPr id="2" name="Title 1"/>
          <p:cNvSpPr>
            <a:spLocks noGrp="1"/>
          </p:cNvSpPr>
          <p:nvPr>
            <p:ph type="title"/>
          </p:nvPr>
        </p:nvSpPr>
        <p:spPr bwMode="black">
          <a:xfrm>
            <a:off x="1810185" y="1473903"/>
            <a:ext cx="4140539" cy="1440753"/>
          </a:xfrm>
        </p:spPr>
        <p:txBody>
          <a:bodyPr anchor="b"/>
          <a:lstStyle>
            <a:lvl1pPr algn="r">
              <a:defRPr sz="4800" i="1">
                <a:solidFill>
                  <a:schemeClr val="bg1"/>
                </a:solidFill>
              </a:defRPr>
            </a:lvl1pPr>
          </a:lstStyle>
          <a:p>
            <a:r>
              <a:rPr lang="en-US"/>
              <a:t>Click to edit Master title style</a:t>
            </a:r>
            <a:endParaRPr lang="en-US" dirty="0"/>
          </a:p>
        </p:txBody>
      </p:sp>
      <p:grpSp>
        <p:nvGrpSpPr>
          <p:cNvPr id="49" name="Group 48"/>
          <p:cNvGrpSpPr/>
          <p:nvPr/>
        </p:nvGrpSpPr>
        <p:grpSpPr bwMode="black">
          <a:xfrm>
            <a:off x="4710724" y="1"/>
            <a:ext cx="2593848" cy="6858000"/>
            <a:chOff x="4710111" y="1"/>
            <a:chExt cx="2593510" cy="6858000"/>
          </a:xfrm>
        </p:grpSpPr>
        <p:sp>
          <p:nvSpPr>
            <p:cNvPr id="50" name="Freeform 6"/>
            <p:cNvSpPr>
              <a:spLocks/>
            </p:cNvSpPr>
            <p:nvPr userDrawn="1"/>
          </p:nvSpPr>
          <p:spPr bwMode="black">
            <a:xfrm>
              <a:off x="4710111" y="1"/>
              <a:ext cx="2393982" cy="6858000"/>
            </a:xfrm>
            <a:custGeom>
              <a:avLst/>
              <a:gdLst>
                <a:gd name="T0" fmla="*/ 9 w 1781"/>
                <a:gd name="T1" fmla="*/ 5102 h 5102"/>
                <a:gd name="T2" fmla="*/ 1781 w 1781"/>
                <a:gd name="T3" fmla="*/ 0 h 5102"/>
                <a:gd name="T4" fmla="*/ 1770 w 1781"/>
                <a:gd name="T5" fmla="*/ 0 h 5102"/>
                <a:gd name="T6" fmla="*/ 0 w 1781"/>
                <a:gd name="T7" fmla="*/ 5102 h 5102"/>
                <a:gd name="T8" fmla="*/ 9 w 1781"/>
                <a:gd name="T9" fmla="*/ 5102 h 5102"/>
              </a:gdLst>
              <a:ahLst/>
              <a:cxnLst>
                <a:cxn ang="0">
                  <a:pos x="T0" y="T1"/>
                </a:cxn>
                <a:cxn ang="0">
                  <a:pos x="T2" y="T3"/>
                </a:cxn>
                <a:cxn ang="0">
                  <a:pos x="T4" y="T5"/>
                </a:cxn>
                <a:cxn ang="0">
                  <a:pos x="T6" y="T7"/>
                </a:cxn>
                <a:cxn ang="0">
                  <a:pos x="T8" y="T9"/>
                </a:cxn>
              </a:cxnLst>
              <a:rect l="0" t="0" r="r" b="b"/>
              <a:pathLst>
                <a:path w="1781" h="5102">
                  <a:moveTo>
                    <a:pt x="9" y="5102"/>
                  </a:moveTo>
                  <a:lnTo>
                    <a:pt x="1781" y="0"/>
                  </a:lnTo>
                  <a:lnTo>
                    <a:pt x="1770" y="0"/>
                  </a:lnTo>
                  <a:lnTo>
                    <a:pt x="0" y="5102"/>
                  </a:lnTo>
                  <a:lnTo>
                    <a:pt x="9" y="510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sp>
          <p:nvSpPr>
            <p:cNvPr id="51" name="Freeform 12"/>
            <p:cNvSpPr>
              <a:spLocks/>
            </p:cNvSpPr>
            <p:nvPr userDrawn="1"/>
          </p:nvSpPr>
          <p:spPr bwMode="black">
            <a:xfrm>
              <a:off x="5945695" y="2"/>
              <a:ext cx="1357926" cy="6857998"/>
            </a:xfrm>
            <a:custGeom>
              <a:avLst/>
              <a:gdLst>
                <a:gd name="T0" fmla="*/ 9 w 1013"/>
                <a:gd name="T1" fmla="*/ 5116 h 5116"/>
                <a:gd name="T2" fmla="*/ 1013 w 1013"/>
                <a:gd name="T3" fmla="*/ 0 h 5116"/>
                <a:gd name="T4" fmla="*/ 1004 w 1013"/>
                <a:gd name="T5" fmla="*/ 0 h 5116"/>
                <a:gd name="T6" fmla="*/ 0 w 1013"/>
                <a:gd name="T7" fmla="*/ 5116 h 5116"/>
                <a:gd name="T8" fmla="*/ 9 w 1013"/>
                <a:gd name="T9" fmla="*/ 5116 h 5116"/>
              </a:gdLst>
              <a:ahLst/>
              <a:cxnLst>
                <a:cxn ang="0">
                  <a:pos x="T0" y="T1"/>
                </a:cxn>
                <a:cxn ang="0">
                  <a:pos x="T2" y="T3"/>
                </a:cxn>
                <a:cxn ang="0">
                  <a:pos x="T4" y="T5"/>
                </a:cxn>
                <a:cxn ang="0">
                  <a:pos x="T6" y="T7"/>
                </a:cxn>
                <a:cxn ang="0">
                  <a:pos x="T8" y="T9"/>
                </a:cxn>
              </a:cxnLst>
              <a:rect l="0" t="0" r="r" b="b"/>
              <a:pathLst>
                <a:path w="1013" h="5116">
                  <a:moveTo>
                    <a:pt x="9" y="5116"/>
                  </a:moveTo>
                  <a:lnTo>
                    <a:pt x="1013" y="0"/>
                  </a:lnTo>
                  <a:lnTo>
                    <a:pt x="1004" y="0"/>
                  </a:lnTo>
                  <a:lnTo>
                    <a:pt x="0" y="5116"/>
                  </a:lnTo>
                  <a:lnTo>
                    <a:pt x="9" y="51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grpSp>
    </p:spTree>
    <p:extLst>
      <p:ext uri="{BB962C8B-B14F-4D97-AF65-F5344CB8AC3E}">
        <p14:creationId xmlns:p14="http://schemas.microsoft.com/office/powerpoint/2010/main" val="284224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hapter 2">
    <p:bg>
      <p:bgPr>
        <a:solidFill>
          <a:schemeClr val="accent2"/>
        </a:solidFill>
        <a:effectLst/>
      </p:bgPr>
    </p:bg>
    <p:spTree>
      <p:nvGrpSpPr>
        <p:cNvPr id="1" name=""/>
        <p:cNvGrpSpPr/>
        <p:nvPr/>
      </p:nvGrpSpPr>
      <p:grpSpPr>
        <a:xfrm>
          <a:off x="0" y="0"/>
          <a:ext cx="0" cy="0"/>
          <a:chOff x="0" y="0"/>
          <a:chExt cx="0" cy="0"/>
        </a:xfrm>
      </p:grpSpPr>
      <p:grpSp>
        <p:nvGrpSpPr>
          <p:cNvPr id="36" name="Group 35"/>
          <p:cNvGrpSpPr/>
          <p:nvPr/>
        </p:nvGrpSpPr>
        <p:grpSpPr bwMode="black">
          <a:xfrm>
            <a:off x="5740674" y="0"/>
            <a:ext cx="6451327" cy="6858000"/>
            <a:chOff x="-7368753" y="-1854009"/>
            <a:chExt cx="6299342" cy="6697306"/>
          </a:xfrm>
        </p:grpSpPr>
        <p:sp>
          <p:nvSpPr>
            <p:cNvPr id="37" name="Freeform 6"/>
            <p:cNvSpPr>
              <a:spLocks/>
            </p:cNvSpPr>
            <p:nvPr userDrawn="1"/>
          </p:nvSpPr>
          <p:spPr bwMode="black">
            <a:xfrm>
              <a:off x="-3543591" y="1231517"/>
              <a:ext cx="2474180" cy="3611780"/>
            </a:xfrm>
            <a:custGeom>
              <a:avLst/>
              <a:gdLst>
                <a:gd name="T0" fmla="*/ 0 w 1890"/>
                <a:gd name="T1" fmla="*/ 2759 h 2759"/>
                <a:gd name="T2" fmla="*/ 12 w 1890"/>
                <a:gd name="T3" fmla="*/ 2759 h 2759"/>
                <a:gd name="T4" fmla="*/ 1890 w 1890"/>
                <a:gd name="T5" fmla="*/ 17 h 2759"/>
                <a:gd name="T6" fmla="*/ 1890 w 1890"/>
                <a:gd name="T7" fmla="*/ 0 h 2759"/>
                <a:gd name="T8" fmla="*/ 0 w 1890"/>
                <a:gd name="T9" fmla="*/ 2759 h 2759"/>
              </a:gdLst>
              <a:ahLst/>
              <a:cxnLst>
                <a:cxn ang="0">
                  <a:pos x="T0" y="T1"/>
                </a:cxn>
                <a:cxn ang="0">
                  <a:pos x="T2" y="T3"/>
                </a:cxn>
                <a:cxn ang="0">
                  <a:pos x="T4" y="T5"/>
                </a:cxn>
                <a:cxn ang="0">
                  <a:pos x="T6" y="T7"/>
                </a:cxn>
                <a:cxn ang="0">
                  <a:pos x="T8" y="T9"/>
                </a:cxn>
              </a:cxnLst>
              <a:rect l="0" t="0" r="r" b="b"/>
              <a:pathLst>
                <a:path w="1890" h="2759">
                  <a:moveTo>
                    <a:pt x="0" y="2759"/>
                  </a:moveTo>
                  <a:lnTo>
                    <a:pt x="12" y="2759"/>
                  </a:lnTo>
                  <a:lnTo>
                    <a:pt x="1890" y="17"/>
                  </a:lnTo>
                  <a:lnTo>
                    <a:pt x="1890" y="0"/>
                  </a:lnTo>
                  <a:lnTo>
                    <a:pt x="0" y="27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sp>
          <p:nvSpPr>
            <p:cNvPr id="38" name="Freeform 7"/>
            <p:cNvSpPr>
              <a:spLocks/>
            </p:cNvSpPr>
            <p:nvPr userDrawn="1"/>
          </p:nvSpPr>
          <p:spPr bwMode="black">
            <a:xfrm>
              <a:off x="-7368753" y="-1854009"/>
              <a:ext cx="1327417" cy="6697305"/>
            </a:xfrm>
            <a:custGeom>
              <a:avLst/>
              <a:gdLst>
                <a:gd name="T0" fmla="*/ 10 w 1014"/>
                <a:gd name="T1" fmla="*/ 5116 h 5116"/>
                <a:gd name="T2" fmla="*/ 1014 w 1014"/>
                <a:gd name="T3" fmla="*/ 0 h 5116"/>
                <a:gd name="T4" fmla="*/ 1007 w 1014"/>
                <a:gd name="T5" fmla="*/ 0 h 5116"/>
                <a:gd name="T6" fmla="*/ 0 w 1014"/>
                <a:gd name="T7" fmla="*/ 5116 h 5116"/>
                <a:gd name="T8" fmla="*/ 10 w 1014"/>
                <a:gd name="T9" fmla="*/ 5116 h 5116"/>
              </a:gdLst>
              <a:ahLst/>
              <a:cxnLst>
                <a:cxn ang="0">
                  <a:pos x="T0" y="T1"/>
                </a:cxn>
                <a:cxn ang="0">
                  <a:pos x="T2" y="T3"/>
                </a:cxn>
                <a:cxn ang="0">
                  <a:pos x="T4" y="T5"/>
                </a:cxn>
                <a:cxn ang="0">
                  <a:pos x="T6" y="T7"/>
                </a:cxn>
                <a:cxn ang="0">
                  <a:pos x="T8" y="T9"/>
                </a:cxn>
              </a:cxnLst>
              <a:rect l="0" t="0" r="r" b="b"/>
              <a:pathLst>
                <a:path w="1014" h="5116">
                  <a:moveTo>
                    <a:pt x="10" y="5116"/>
                  </a:moveTo>
                  <a:lnTo>
                    <a:pt x="1014" y="0"/>
                  </a:lnTo>
                  <a:lnTo>
                    <a:pt x="1007" y="0"/>
                  </a:lnTo>
                  <a:lnTo>
                    <a:pt x="0" y="5116"/>
                  </a:lnTo>
                  <a:lnTo>
                    <a:pt x="10" y="51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grpSp>
      <p:sp>
        <p:nvSpPr>
          <p:cNvPr id="6" name="Freeform 5"/>
          <p:cNvSpPr/>
          <p:nvPr/>
        </p:nvSpPr>
        <p:spPr bwMode="ltGray">
          <a:xfrm>
            <a:off x="0" y="1"/>
            <a:ext cx="2104849" cy="6860381"/>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0381"/>
              <a:gd name="connsiteX1" fmla="*/ 2104575 w 2104575"/>
              <a:gd name="connsiteY1" fmla="*/ 0 h 6860381"/>
              <a:gd name="connsiteX2" fmla="*/ 645970 w 2104575"/>
              <a:gd name="connsiteY2" fmla="*/ 6860381 h 6860381"/>
              <a:gd name="connsiteX3" fmla="*/ 0 w 2104575"/>
              <a:gd name="connsiteY3" fmla="*/ 6858000 h 6860381"/>
              <a:gd name="connsiteX4" fmla="*/ 0 w 2104575"/>
              <a:gd name="connsiteY4" fmla="*/ 0 h 686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0381">
                <a:moveTo>
                  <a:pt x="0" y="0"/>
                </a:moveTo>
                <a:lnTo>
                  <a:pt x="2104575" y="0"/>
                </a:lnTo>
                <a:lnTo>
                  <a:pt x="645970" y="6860381"/>
                </a:lnTo>
                <a:lnTo>
                  <a:pt x="0" y="6858000"/>
                </a:lnTo>
                <a:lnTo>
                  <a:pt x="0" y="0"/>
                </a:lnTo>
                <a:close/>
              </a:path>
            </a:pathLst>
          </a:custGeom>
          <a:gradFill flip="none" rotWithShape="1">
            <a:gsLst>
              <a:gs pos="0">
                <a:srgbClr val="00A5E2"/>
              </a:gs>
              <a:gs pos="50000">
                <a:srgbClr val="00A5E2"/>
              </a:gs>
              <a:gs pos="84000">
                <a:schemeClr val="accent2">
                  <a:alpha val="0"/>
                </a:scheme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solidFill>
                <a:srgbClr val="000000"/>
              </a:solidFill>
            </a:endParaRPr>
          </a:p>
        </p:txBody>
      </p:sp>
      <p:sp>
        <p:nvSpPr>
          <p:cNvPr id="2" name="Title 1"/>
          <p:cNvSpPr>
            <a:spLocks noGrp="1"/>
          </p:cNvSpPr>
          <p:nvPr>
            <p:ph type="title"/>
          </p:nvPr>
        </p:nvSpPr>
        <p:spPr bwMode="black">
          <a:xfrm>
            <a:off x="6679256" y="2989334"/>
            <a:ext cx="4500586" cy="1440753"/>
          </a:xfrm>
        </p:spPr>
        <p:txBody>
          <a:bodyPr anchor="t"/>
          <a:lstStyle>
            <a:lvl1pPr algn="l">
              <a:defRPr sz="4800" i="1">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bwMode="gray"/>
        <p:txBody>
          <a:bodyPr/>
          <a:lstStyle/>
          <a:p>
            <a:fld id="{00344F48-BAD6-420A-B743-D8CEE7E17EB6}" type="datetime1">
              <a:rPr lang="en-US" smtClean="0"/>
              <a:pPr/>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solidFill>
                  <a:srgbClr val="FFFFFF"/>
                </a:solidFill>
              </a:rPr>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solidFill>
                  <a:srgbClr val="FFFFFF"/>
                </a:solidFill>
              </a:rPr>
              <a:pPr/>
              <a:t>‹#›</a:t>
            </a:fld>
            <a:endParaRPr lang="en-US" dirty="0">
              <a:solidFill>
                <a:srgbClr val="FFFFFF"/>
              </a:solidFill>
            </a:endParaRPr>
          </a:p>
        </p:txBody>
      </p:sp>
      <p:sp>
        <p:nvSpPr>
          <p:cNvPr id="26" name="Subtitle 2"/>
          <p:cNvSpPr>
            <a:spLocks noGrp="1"/>
          </p:cNvSpPr>
          <p:nvPr>
            <p:ph type="subTitle" idx="1"/>
          </p:nvPr>
        </p:nvSpPr>
        <p:spPr bwMode="black">
          <a:xfrm>
            <a:off x="1902438" y="2134650"/>
            <a:ext cx="4500586" cy="720000"/>
          </a:xfrm>
        </p:spPr>
        <p:txBody>
          <a:bodyPr anchor="b"/>
          <a:lstStyle>
            <a:lvl1pPr marL="0" indent="0" algn="r">
              <a:buNone/>
              <a:defRPr sz="2400" b="1">
                <a:solidFill>
                  <a:schemeClr val="accent1"/>
                </a:solidFill>
              </a:defRPr>
            </a:lvl1pPr>
            <a:lvl2pPr marL="0" indent="0" algn="l">
              <a:buNone/>
              <a:defRPr sz="2400" b="1">
                <a:solidFill>
                  <a:schemeClr val="accent1"/>
                </a:solidFill>
              </a:defRPr>
            </a:lvl2pPr>
            <a:lvl3pPr marL="0" indent="0" algn="l">
              <a:buNone/>
              <a:defRPr sz="2400" b="1">
                <a:solidFill>
                  <a:schemeClr val="accent1"/>
                </a:solidFill>
              </a:defRPr>
            </a:lvl3pPr>
            <a:lvl4pPr marL="0" indent="0" algn="l">
              <a:buNone/>
              <a:defRPr sz="2400" b="1">
                <a:solidFill>
                  <a:schemeClr val="accent1"/>
                </a:solidFill>
              </a:defRPr>
            </a:lvl4pPr>
            <a:lvl5pPr marL="0" indent="0" algn="l">
              <a:buNone/>
              <a:defRPr sz="2400" b="1">
                <a:solidFill>
                  <a:schemeClr val="accent1"/>
                </a:solidFill>
              </a:defRPr>
            </a:lvl5pPr>
            <a:lvl6pPr marL="0" indent="0" algn="l">
              <a:buNone/>
              <a:defRPr sz="2400" b="1">
                <a:solidFill>
                  <a:schemeClr val="accent1"/>
                </a:solidFill>
              </a:defRPr>
            </a:lvl6pPr>
            <a:lvl7pPr marL="0" indent="0" algn="l">
              <a:buNone/>
              <a:defRPr sz="2400" b="1">
                <a:solidFill>
                  <a:schemeClr val="accent1"/>
                </a:solidFill>
              </a:defRPr>
            </a:lvl7pPr>
            <a:lvl8pPr marL="0" indent="0" algn="l">
              <a:buNone/>
              <a:defRPr sz="2400" b="1">
                <a:solidFill>
                  <a:schemeClr val="accent1"/>
                </a:solidFill>
              </a:defRPr>
            </a:lvl8pPr>
            <a:lvl9pPr marL="0" indent="0" algn="l">
              <a:buNone/>
              <a:defRPr sz="2400" b="1">
                <a:solidFill>
                  <a:schemeClr val="accent1"/>
                </a:solidFill>
              </a:defRPr>
            </a:lvl9pPr>
          </a:lstStyle>
          <a:p>
            <a:pPr lvl="0"/>
            <a:r>
              <a:rPr lang="en-US"/>
              <a:t>Click to edit Master subtitle style</a:t>
            </a:r>
            <a:endParaRPr lang="en-US" dirty="0"/>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Tree>
    <p:extLst>
      <p:ext uri="{BB962C8B-B14F-4D97-AF65-F5344CB8AC3E}">
        <p14:creationId xmlns:p14="http://schemas.microsoft.com/office/powerpoint/2010/main" val="75345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hapter 3">
    <p:bg>
      <p:bgPr>
        <a:solidFill>
          <a:schemeClr val="accent4"/>
        </a:solidFill>
        <a:effectLst/>
      </p:bgPr>
    </p:bg>
    <p:spTree>
      <p:nvGrpSpPr>
        <p:cNvPr id="1" name=""/>
        <p:cNvGrpSpPr/>
        <p:nvPr/>
      </p:nvGrpSpPr>
      <p:grpSpPr>
        <a:xfrm>
          <a:off x="0" y="0"/>
          <a:ext cx="0" cy="0"/>
          <a:chOff x="0" y="0"/>
          <a:chExt cx="0" cy="0"/>
        </a:xfrm>
      </p:grpSpPr>
      <p:sp>
        <p:nvSpPr>
          <p:cNvPr id="6" name="Freeform 5"/>
          <p:cNvSpPr/>
          <p:nvPr/>
        </p:nvSpPr>
        <p:spPr bwMode="ltGray">
          <a:xfrm>
            <a:off x="0" y="1"/>
            <a:ext cx="2104849" cy="6860381"/>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0381"/>
              <a:gd name="connsiteX1" fmla="*/ 2104575 w 2104575"/>
              <a:gd name="connsiteY1" fmla="*/ 0 h 6860381"/>
              <a:gd name="connsiteX2" fmla="*/ 645970 w 2104575"/>
              <a:gd name="connsiteY2" fmla="*/ 6860381 h 6860381"/>
              <a:gd name="connsiteX3" fmla="*/ 0 w 2104575"/>
              <a:gd name="connsiteY3" fmla="*/ 6858000 h 6860381"/>
              <a:gd name="connsiteX4" fmla="*/ 0 w 2104575"/>
              <a:gd name="connsiteY4" fmla="*/ 0 h 686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0381">
                <a:moveTo>
                  <a:pt x="0" y="0"/>
                </a:moveTo>
                <a:lnTo>
                  <a:pt x="2104575" y="0"/>
                </a:lnTo>
                <a:lnTo>
                  <a:pt x="645970" y="6860381"/>
                </a:lnTo>
                <a:lnTo>
                  <a:pt x="0" y="6858000"/>
                </a:lnTo>
                <a:lnTo>
                  <a:pt x="0" y="0"/>
                </a:lnTo>
                <a:close/>
              </a:path>
            </a:pathLst>
          </a:custGeom>
          <a:gradFill flip="none" rotWithShape="1">
            <a:gsLst>
              <a:gs pos="0">
                <a:srgbClr val="74C713"/>
              </a:gs>
              <a:gs pos="50000">
                <a:srgbClr val="74C713"/>
              </a:gs>
              <a:gs pos="84000">
                <a:srgbClr val="74C713">
                  <a:alpha val="0"/>
                </a:srgb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solidFill>
                <a:srgbClr val="000000"/>
              </a:solidFill>
            </a:endParaRPr>
          </a:p>
        </p:txBody>
      </p:sp>
      <p:sp>
        <p:nvSpPr>
          <p:cNvPr id="2" name="Title 1"/>
          <p:cNvSpPr>
            <a:spLocks noGrp="1"/>
          </p:cNvSpPr>
          <p:nvPr>
            <p:ph type="title"/>
          </p:nvPr>
        </p:nvSpPr>
        <p:spPr bwMode="black">
          <a:xfrm>
            <a:off x="4854976" y="1462159"/>
            <a:ext cx="4500586" cy="1440753"/>
          </a:xfrm>
        </p:spPr>
        <p:txBody>
          <a:bodyPr anchor="b"/>
          <a:lstStyle>
            <a:lvl1pPr algn="l">
              <a:defRPr sz="4800" i="1">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bwMode="gray"/>
        <p:txBody>
          <a:bodyPr/>
          <a:lstStyle/>
          <a:p>
            <a:fld id="{066E2BF2-796F-4859-87CD-88E1933E68BD}" type="datetime1">
              <a:rPr lang="en-US" smtClean="0"/>
              <a:pPr/>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solidFill>
                  <a:srgbClr val="FFFFFF"/>
                </a:solidFill>
              </a:rPr>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solidFill>
                  <a:srgbClr val="FFFFFF"/>
                </a:solidFill>
              </a:rPr>
              <a:pPr/>
              <a:t>‹#›</a:t>
            </a:fld>
            <a:endParaRPr lang="en-US" dirty="0">
              <a:solidFill>
                <a:srgbClr val="FFFFFF"/>
              </a:solidFill>
            </a:endParaRPr>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
        <p:nvSpPr>
          <p:cNvPr id="48" name="Subtitle 2"/>
          <p:cNvSpPr>
            <a:spLocks noGrp="1"/>
          </p:cNvSpPr>
          <p:nvPr>
            <p:ph type="subTitle" idx="1"/>
          </p:nvPr>
        </p:nvSpPr>
        <p:spPr bwMode="black">
          <a:xfrm>
            <a:off x="7056599" y="3064854"/>
            <a:ext cx="4500586" cy="720000"/>
          </a:xfrm>
        </p:spPr>
        <p:txBody>
          <a:bodyPr anchor="t"/>
          <a:lstStyle>
            <a:lvl1pPr marL="0" indent="0" algn="l">
              <a:buNone/>
              <a:defRPr sz="2400" b="1">
                <a:solidFill>
                  <a:schemeClr val="accent3"/>
                </a:solidFill>
              </a:defRPr>
            </a:lvl1pPr>
            <a:lvl2pPr marL="0" indent="0" algn="l">
              <a:buNone/>
              <a:defRPr sz="2400" b="1">
                <a:solidFill>
                  <a:schemeClr val="accent3"/>
                </a:solidFill>
              </a:defRPr>
            </a:lvl2pPr>
            <a:lvl3pPr marL="0" indent="0" algn="l">
              <a:buNone/>
              <a:defRPr sz="2400" b="1">
                <a:solidFill>
                  <a:schemeClr val="accent3"/>
                </a:solidFill>
              </a:defRPr>
            </a:lvl3pPr>
            <a:lvl4pPr marL="0" indent="0" algn="l">
              <a:buNone/>
              <a:defRPr sz="2400" b="1">
                <a:solidFill>
                  <a:schemeClr val="accent3"/>
                </a:solidFill>
              </a:defRPr>
            </a:lvl4pPr>
            <a:lvl5pPr marL="0" indent="0" algn="l">
              <a:buNone/>
              <a:defRPr sz="2400" b="1">
                <a:solidFill>
                  <a:schemeClr val="accent3"/>
                </a:solidFill>
              </a:defRPr>
            </a:lvl5pPr>
            <a:lvl6pPr marL="0" indent="0" algn="l">
              <a:buNone/>
              <a:defRPr sz="2400" b="1">
                <a:solidFill>
                  <a:schemeClr val="accent3"/>
                </a:solidFill>
              </a:defRPr>
            </a:lvl6pPr>
            <a:lvl7pPr marL="0" indent="0" algn="l">
              <a:buNone/>
              <a:defRPr sz="2400" b="1">
                <a:solidFill>
                  <a:schemeClr val="accent3"/>
                </a:solidFill>
              </a:defRPr>
            </a:lvl7pPr>
            <a:lvl8pPr marL="0" indent="0" algn="l">
              <a:buNone/>
              <a:defRPr sz="2400" b="1">
                <a:solidFill>
                  <a:schemeClr val="accent3"/>
                </a:solidFill>
              </a:defRPr>
            </a:lvl8pPr>
            <a:lvl9pPr marL="0" indent="0" algn="l">
              <a:buNone/>
              <a:defRPr sz="2400" b="1">
                <a:solidFill>
                  <a:schemeClr val="accent3"/>
                </a:solidFill>
              </a:defRPr>
            </a:lvl9pPr>
          </a:lstStyle>
          <a:p>
            <a:pPr lvl="0"/>
            <a:r>
              <a:rPr lang="en-US"/>
              <a:t>Click to edit Master subtitle style</a:t>
            </a:r>
            <a:endParaRPr lang="en-US" dirty="0"/>
          </a:p>
        </p:txBody>
      </p:sp>
      <p:grpSp>
        <p:nvGrpSpPr>
          <p:cNvPr id="24" name="Group 23"/>
          <p:cNvGrpSpPr/>
          <p:nvPr/>
        </p:nvGrpSpPr>
        <p:grpSpPr bwMode="black">
          <a:xfrm>
            <a:off x="759707" y="1"/>
            <a:ext cx="4149389" cy="6858000"/>
            <a:chOff x="-13927138" y="-1074738"/>
            <a:chExt cx="4913313" cy="8121651"/>
          </a:xfrm>
          <a:solidFill>
            <a:schemeClr val="bg1"/>
          </a:solidFill>
        </p:grpSpPr>
        <p:sp>
          <p:nvSpPr>
            <p:cNvPr id="26" name="Freeform 6"/>
            <p:cNvSpPr>
              <a:spLocks/>
            </p:cNvSpPr>
            <p:nvPr userDrawn="1"/>
          </p:nvSpPr>
          <p:spPr bwMode="black">
            <a:xfrm>
              <a:off x="-13927138" y="-1074738"/>
              <a:ext cx="2947988" cy="8121651"/>
            </a:xfrm>
            <a:custGeom>
              <a:avLst/>
              <a:gdLst>
                <a:gd name="T0" fmla="*/ 9 w 1857"/>
                <a:gd name="T1" fmla="*/ 5116 h 5116"/>
                <a:gd name="T2" fmla="*/ 1857 w 1857"/>
                <a:gd name="T3" fmla="*/ 0 h 5116"/>
                <a:gd name="T4" fmla="*/ 1847 w 1857"/>
                <a:gd name="T5" fmla="*/ 0 h 5116"/>
                <a:gd name="T6" fmla="*/ 0 w 1857"/>
                <a:gd name="T7" fmla="*/ 5116 h 5116"/>
                <a:gd name="T8" fmla="*/ 9 w 1857"/>
                <a:gd name="T9" fmla="*/ 5116 h 5116"/>
              </a:gdLst>
              <a:ahLst/>
              <a:cxnLst>
                <a:cxn ang="0">
                  <a:pos x="T0" y="T1"/>
                </a:cxn>
                <a:cxn ang="0">
                  <a:pos x="T2" y="T3"/>
                </a:cxn>
                <a:cxn ang="0">
                  <a:pos x="T4" y="T5"/>
                </a:cxn>
                <a:cxn ang="0">
                  <a:pos x="T6" y="T7"/>
                </a:cxn>
                <a:cxn ang="0">
                  <a:pos x="T8" y="T9"/>
                </a:cxn>
              </a:cxnLst>
              <a:rect l="0" t="0" r="r" b="b"/>
              <a:pathLst>
                <a:path w="1857" h="5116">
                  <a:moveTo>
                    <a:pt x="9" y="5116"/>
                  </a:moveTo>
                  <a:lnTo>
                    <a:pt x="1857" y="0"/>
                  </a:lnTo>
                  <a:lnTo>
                    <a:pt x="1847" y="0"/>
                  </a:lnTo>
                  <a:lnTo>
                    <a:pt x="0" y="5116"/>
                  </a:lnTo>
                  <a:lnTo>
                    <a:pt x="9" y="5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sp>
          <p:nvSpPr>
            <p:cNvPr id="36" name="Freeform 7"/>
            <p:cNvSpPr>
              <a:spLocks/>
            </p:cNvSpPr>
            <p:nvPr userDrawn="1"/>
          </p:nvSpPr>
          <p:spPr bwMode="black">
            <a:xfrm>
              <a:off x="-10623550" y="-1074738"/>
              <a:ext cx="1609725" cy="8121651"/>
            </a:xfrm>
            <a:custGeom>
              <a:avLst/>
              <a:gdLst>
                <a:gd name="T0" fmla="*/ 10 w 1014"/>
                <a:gd name="T1" fmla="*/ 5116 h 5116"/>
                <a:gd name="T2" fmla="*/ 1014 w 1014"/>
                <a:gd name="T3" fmla="*/ 0 h 5116"/>
                <a:gd name="T4" fmla="*/ 1004 w 1014"/>
                <a:gd name="T5" fmla="*/ 0 h 5116"/>
                <a:gd name="T6" fmla="*/ 0 w 1014"/>
                <a:gd name="T7" fmla="*/ 5116 h 5116"/>
                <a:gd name="T8" fmla="*/ 10 w 1014"/>
                <a:gd name="T9" fmla="*/ 5116 h 5116"/>
              </a:gdLst>
              <a:ahLst/>
              <a:cxnLst>
                <a:cxn ang="0">
                  <a:pos x="T0" y="T1"/>
                </a:cxn>
                <a:cxn ang="0">
                  <a:pos x="T2" y="T3"/>
                </a:cxn>
                <a:cxn ang="0">
                  <a:pos x="T4" y="T5"/>
                </a:cxn>
                <a:cxn ang="0">
                  <a:pos x="T6" y="T7"/>
                </a:cxn>
                <a:cxn ang="0">
                  <a:pos x="T8" y="T9"/>
                </a:cxn>
              </a:cxnLst>
              <a:rect l="0" t="0" r="r" b="b"/>
              <a:pathLst>
                <a:path w="1014" h="5116">
                  <a:moveTo>
                    <a:pt x="10" y="5116"/>
                  </a:moveTo>
                  <a:lnTo>
                    <a:pt x="1014" y="0"/>
                  </a:lnTo>
                  <a:lnTo>
                    <a:pt x="1004" y="0"/>
                  </a:lnTo>
                  <a:lnTo>
                    <a:pt x="0" y="5116"/>
                  </a:lnTo>
                  <a:lnTo>
                    <a:pt x="10" y="5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grpSp>
    </p:spTree>
    <p:extLst>
      <p:ext uri="{BB962C8B-B14F-4D97-AF65-F5344CB8AC3E}">
        <p14:creationId xmlns:p14="http://schemas.microsoft.com/office/powerpoint/2010/main" val="103496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866"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81430286-7D98-4FEE-9311-A66FFD98BE14}" type="datetime1">
              <a:rPr lang="en-US" smtClean="0"/>
              <a:pPr/>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solidFill>
                  <a:srgbClr val="00BCFF"/>
                </a:solidFill>
              </a:rPr>
              <a:pPr/>
              <a:t>‹#›</a:t>
            </a:fld>
            <a:endParaRPr lang="en-US" dirty="0">
              <a:solidFill>
                <a:srgbClr val="00BCFF"/>
              </a:solidFill>
            </a:endParaRPr>
          </a:p>
        </p:txBody>
      </p:sp>
      <p:sp>
        <p:nvSpPr>
          <p:cNvPr id="11" name="Text Placeholder 10"/>
          <p:cNvSpPr>
            <a:spLocks noGrp="1"/>
          </p:cNvSpPr>
          <p:nvPr>
            <p:ph type="body" sz="quarter" idx="14"/>
          </p:nvPr>
        </p:nvSpPr>
        <p:spPr bwMode="gray">
          <a:xfrm>
            <a:off x="980409" y="1732751"/>
            <a:ext cx="10801406" cy="475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1269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ext (2)">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188"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0E884B82-A80F-43C8-AFD6-86CC18223422}" type="datetime1">
              <a:rPr lang="en-US" smtClean="0"/>
              <a:pPr/>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solidFill>
                  <a:srgbClr val="00BCFF"/>
                </a:solidFill>
              </a:rPr>
              <a:pPr/>
              <a:t>‹#›</a:t>
            </a:fld>
            <a:endParaRPr lang="en-US" dirty="0">
              <a:solidFill>
                <a:srgbClr val="00BCFF"/>
              </a:solidFill>
            </a:endParaRPr>
          </a:p>
        </p:txBody>
      </p:sp>
      <p:sp>
        <p:nvSpPr>
          <p:cNvPr id="11" name="Text Placeholder 10 (left)"/>
          <p:cNvSpPr>
            <a:spLocks noGrp="1"/>
          </p:cNvSpPr>
          <p:nvPr>
            <p:ph type="body" sz="quarter" idx="14"/>
          </p:nvPr>
        </p:nvSpPr>
        <p:spPr bwMode="gray">
          <a:xfrm>
            <a:off x="980410" y="1732750"/>
            <a:ext cx="5220680" cy="4752001"/>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right)"/>
          <p:cNvSpPr>
            <a:spLocks noGrp="1"/>
          </p:cNvSpPr>
          <p:nvPr>
            <p:ph type="body" sz="quarter" idx="15"/>
          </p:nvPr>
        </p:nvSpPr>
        <p:spPr bwMode="gray">
          <a:xfrm>
            <a:off x="6560457" y="1732750"/>
            <a:ext cx="5220680" cy="4752001"/>
          </a:xfrm>
        </p:spPr>
        <p:txBody>
          <a:bodyPr/>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989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ext (2) &amp; Images (2)">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0410" y="1138299"/>
            <a:ext cx="10800843"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4C20C342-5A3D-4918-90D4-16E7383BD1D9}" type="datetime1">
              <a:rPr lang="en-US" smtClean="0"/>
              <a:pPr/>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solidFill>
                  <a:srgbClr val="00BCFF"/>
                </a:solidFill>
              </a:rPr>
              <a:pPr/>
              <a:t>‹#›</a:t>
            </a:fld>
            <a:endParaRPr lang="en-US" dirty="0">
              <a:solidFill>
                <a:srgbClr val="00BCFF"/>
              </a:solidFill>
            </a:endParaRPr>
          </a:p>
        </p:txBody>
      </p:sp>
      <p:sp>
        <p:nvSpPr>
          <p:cNvPr id="11" name="Text Placeholder 10 (left)"/>
          <p:cNvSpPr>
            <a:spLocks noGrp="1"/>
          </p:cNvSpPr>
          <p:nvPr>
            <p:ph type="body" sz="quarter" idx="14"/>
          </p:nvPr>
        </p:nvSpPr>
        <p:spPr bwMode="gray">
          <a:xfrm>
            <a:off x="980409" y="3892750"/>
            <a:ext cx="5220680" cy="2592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right)"/>
          <p:cNvSpPr>
            <a:spLocks noGrp="1"/>
          </p:cNvSpPr>
          <p:nvPr>
            <p:ph type="body" sz="quarter" idx="15"/>
          </p:nvPr>
        </p:nvSpPr>
        <p:spPr bwMode="gray">
          <a:xfrm>
            <a:off x="6560573" y="3892750"/>
            <a:ext cx="5220680" cy="2592001"/>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4 (left)"/>
          <p:cNvSpPr>
            <a:spLocks noGrp="1"/>
          </p:cNvSpPr>
          <p:nvPr>
            <p:ph type="pic" sz="quarter" idx="16"/>
          </p:nvPr>
        </p:nvSpPr>
        <p:spPr bwMode="gray">
          <a:xfrm>
            <a:off x="980409" y="1732750"/>
            <a:ext cx="5220680" cy="1800000"/>
          </a:xfrm>
        </p:spPr>
        <p:txBody>
          <a:bodyPr tIns="540000" anchor="ctr"/>
          <a:lstStyle>
            <a:lvl1pPr algn="ctr">
              <a:defRPr/>
            </a:lvl1pPr>
          </a:lstStyle>
          <a:p>
            <a:r>
              <a:rPr lang="en-US" dirty="0"/>
              <a:t>Click icon to add picture</a:t>
            </a:r>
          </a:p>
        </p:txBody>
      </p:sp>
      <p:sp>
        <p:nvSpPr>
          <p:cNvPr id="16" name="Picture Placeholder 14 (right)"/>
          <p:cNvSpPr>
            <a:spLocks noGrp="1"/>
          </p:cNvSpPr>
          <p:nvPr>
            <p:ph type="pic" sz="quarter" idx="17"/>
          </p:nvPr>
        </p:nvSpPr>
        <p:spPr bwMode="gray">
          <a:xfrm>
            <a:off x="6560573" y="1732750"/>
            <a:ext cx="5220680" cy="1800000"/>
          </a:xfrm>
        </p:spPr>
        <p:txBody>
          <a:bodyPr tIns="540000" anchor="ctr"/>
          <a:lstStyle>
            <a:lvl1pPr algn="ctr">
              <a:defRPr/>
            </a:lvl1pPr>
          </a:lstStyle>
          <a:p>
            <a:r>
              <a:rPr lang="en-US" dirty="0"/>
              <a:t>Click icon to add picture</a:t>
            </a:r>
          </a:p>
        </p:txBody>
      </p:sp>
      <p:pic>
        <p:nvPicPr>
          <p:cNvPr id="13"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74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only (color)">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866"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9" y="181938"/>
            <a:ext cx="10799866" cy="864000"/>
          </a:xfrm>
        </p:spPr>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BABB5D21-DD52-4FE1-9468-124BFF5F7347}" type="datetime1">
              <a:rPr lang="en-US" smtClean="0"/>
              <a:pPr/>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solidFill>
                  <a:srgbClr val="00BCFF"/>
                </a:solidFill>
              </a:rPr>
              <a:pPr/>
              <a:t>‹#›</a:t>
            </a:fld>
            <a:endParaRPr lang="en-US" dirty="0">
              <a:solidFill>
                <a:srgbClr val="00BCFF"/>
              </a:solidFill>
            </a:endParaRPr>
          </a:p>
        </p:txBody>
      </p:sp>
      <p:pic>
        <p:nvPicPr>
          <p:cNvPr id="7"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51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only (color/white)">
    <p:spTree>
      <p:nvGrpSpPr>
        <p:cNvPr id="1" name=""/>
        <p:cNvGrpSpPr/>
        <p:nvPr/>
      </p:nvGrpSpPr>
      <p:grpSpPr>
        <a:xfrm>
          <a:off x="0" y="0"/>
          <a:ext cx="0" cy="0"/>
          <a:chOff x="0" y="0"/>
          <a:chExt cx="0" cy="0"/>
        </a:xfrm>
      </p:grpSpPr>
      <p:sp>
        <p:nvSpPr>
          <p:cNvPr id="8" name="Subtitle 2"/>
          <p:cNvSpPr>
            <a:spLocks noGrp="1"/>
          </p:cNvSpPr>
          <p:nvPr>
            <p:ph type="subTitle" idx="13"/>
          </p:nvPr>
        </p:nvSpPr>
        <p:spPr bwMode="invGray">
          <a:xfrm>
            <a:off x="981949" y="1138299"/>
            <a:ext cx="10799866" cy="252000"/>
          </a:xfrm>
        </p:spPr>
        <p:txBody>
          <a:bodyPr anchor="t"/>
          <a:lstStyle>
            <a:lvl1pPr marL="0" indent="0" algn="l">
              <a:buNone/>
              <a:defRPr sz="1800">
                <a:solidFill>
                  <a:schemeClr val="bg1"/>
                </a:solidFill>
              </a:defRPr>
            </a:lvl1pPr>
            <a:lvl2pPr marL="0" indent="0" algn="l">
              <a:buNone/>
              <a:defRPr sz="1800">
                <a:solidFill>
                  <a:schemeClr val="bg1"/>
                </a:solidFill>
              </a:defRPr>
            </a:lvl2pPr>
            <a:lvl3pPr marL="0" indent="0" algn="l">
              <a:buNone/>
              <a:defRPr sz="1800">
                <a:solidFill>
                  <a:schemeClr val="bg1"/>
                </a:solidFill>
              </a:defRPr>
            </a:lvl3pPr>
            <a:lvl4pPr marL="0" indent="0" algn="l">
              <a:buNone/>
              <a:defRPr sz="1800">
                <a:solidFill>
                  <a:schemeClr val="bg1"/>
                </a:solidFill>
              </a:defRPr>
            </a:lvl4pPr>
            <a:lvl5pPr marL="0" indent="0" algn="l">
              <a:buNone/>
              <a:defRPr sz="1800">
                <a:solidFill>
                  <a:schemeClr val="bg1"/>
                </a:solidFill>
              </a:defRPr>
            </a:lvl5pPr>
            <a:lvl6pPr marL="0" indent="0" algn="l">
              <a:buNone/>
              <a:defRPr sz="1800">
                <a:solidFill>
                  <a:schemeClr val="bg1"/>
                </a:solidFill>
              </a:defRPr>
            </a:lvl6pPr>
            <a:lvl7pPr marL="0" indent="0" algn="l">
              <a:buNone/>
              <a:defRPr sz="1800">
                <a:solidFill>
                  <a:schemeClr val="bg1"/>
                </a:solidFill>
              </a:defRPr>
            </a:lvl7pPr>
            <a:lvl8pPr marL="0" indent="0" algn="l">
              <a:buNone/>
              <a:defRPr sz="1800">
                <a:solidFill>
                  <a:schemeClr val="bg1"/>
                </a:solidFill>
              </a:defRPr>
            </a:lvl8pPr>
            <a:lvl9pPr marL="0" indent="0" algn="l">
              <a:buNone/>
              <a:defRPr sz="1800">
                <a:solidFill>
                  <a:schemeClr val="bg1"/>
                </a:solidFill>
              </a:defRPr>
            </a:lvl9pPr>
          </a:lstStyle>
          <a:p>
            <a:pPr lvl="0"/>
            <a:r>
              <a:rPr lang="en-US"/>
              <a:t>Click to edit Master subtitle style</a:t>
            </a:r>
            <a:endParaRPr lang="en-US" dirty="0"/>
          </a:p>
        </p:txBody>
      </p:sp>
      <p:sp>
        <p:nvSpPr>
          <p:cNvPr id="2" name="Title 1"/>
          <p:cNvSpPr>
            <a:spLocks noGrp="1"/>
          </p:cNvSpPr>
          <p:nvPr>
            <p:ph type="title"/>
          </p:nvPr>
        </p:nvSpPr>
        <p:spPr bwMode="invGray"/>
        <p:txBody>
          <a:bodyPr/>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3D71B4A2-7E07-4038-841A-B9EDC4DFB1FC}" type="datetime1">
              <a:rPr lang="en-US" smtClean="0"/>
              <a:pPr/>
              <a:t>1/10/2025</a:t>
            </a:fld>
            <a:endParaRPr lang="en-US" dirty="0"/>
          </a:p>
        </p:txBody>
      </p:sp>
      <p:sp>
        <p:nvSpPr>
          <p:cNvPr id="6" name="Slide Number Placeholder 5"/>
          <p:cNvSpPr>
            <a:spLocks noGrp="1"/>
          </p:cNvSpPr>
          <p:nvPr>
            <p:ph type="sldNum" sz="quarter" idx="12"/>
          </p:nvPr>
        </p:nvSpPr>
        <p:spPr bwMode="inv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solidFill>
                  <a:srgbClr val="FFFFFF"/>
                </a:solidFill>
              </a:rPr>
              <a:pPr/>
              <a:t>‹#›</a:t>
            </a:fld>
            <a:endParaRPr lang="en-US" dirty="0">
              <a:solidFill>
                <a:srgbClr val="FFFFFF"/>
              </a:solidFill>
            </a:endParaRPr>
          </a:p>
        </p:txBody>
      </p:sp>
      <p:pic>
        <p:nvPicPr>
          <p:cNvPr id="20"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196044" y="617155"/>
            <a:ext cx="399652"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3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only (white)">
    <p:spTree>
      <p:nvGrpSpPr>
        <p:cNvPr id="1" name=""/>
        <p:cNvGrpSpPr/>
        <p:nvPr/>
      </p:nvGrpSpPr>
      <p:grpSpPr>
        <a:xfrm>
          <a:off x="0" y="0"/>
          <a:ext cx="0" cy="0"/>
          <a:chOff x="0" y="0"/>
          <a:chExt cx="0" cy="0"/>
        </a:xfrm>
      </p:grpSpPr>
      <p:sp>
        <p:nvSpPr>
          <p:cNvPr id="8" name="Subtitle 2"/>
          <p:cNvSpPr>
            <a:spLocks noGrp="1"/>
          </p:cNvSpPr>
          <p:nvPr>
            <p:ph type="subTitle" idx="13"/>
          </p:nvPr>
        </p:nvSpPr>
        <p:spPr bwMode="invGray">
          <a:xfrm>
            <a:off x="981949" y="1138299"/>
            <a:ext cx="10799866" cy="252000"/>
          </a:xfrm>
        </p:spPr>
        <p:txBody>
          <a:bodyPr anchor="t"/>
          <a:lstStyle>
            <a:lvl1pPr marL="0" indent="0" algn="l">
              <a:buNone/>
              <a:defRPr sz="1800">
                <a:solidFill>
                  <a:schemeClr val="bg1"/>
                </a:solidFill>
              </a:defRPr>
            </a:lvl1pPr>
            <a:lvl2pPr marL="0" indent="0" algn="l">
              <a:buNone/>
              <a:defRPr sz="1800">
                <a:solidFill>
                  <a:schemeClr val="bg1"/>
                </a:solidFill>
              </a:defRPr>
            </a:lvl2pPr>
            <a:lvl3pPr marL="0" indent="0" algn="l">
              <a:buNone/>
              <a:defRPr sz="1800">
                <a:solidFill>
                  <a:schemeClr val="bg1"/>
                </a:solidFill>
              </a:defRPr>
            </a:lvl3pPr>
            <a:lvl4pPr marL="0" indent="0" algn="l">
              <a:buNone/>
              <a:defRPr sz="1800">
                <a:solidFill>
                  <a:schemeClr val="bg1"/>
                </a:solidFill>
              </a:defRPr>
            </a:lvl4pPr>
            <a:lvl5pPr marL="0" indent="0" algn="l">
              <a:buNone/>
              <a:defRPr sz="1800">
                <a:solidFill>
                  <a:schemeClr val="bg1"/>
                </a:solidFill>
              </a:defRPr>
            </a:lvl5pPr>
            <a:lvl6pPr marL="0" indent="0" algn="l">
              <a:buNone/>
              <a:defRPr sz="1800">
                <a:solidFill>
                  <a:schemeClr val="bg1"/>
                </a:solidFill>
              </a:defRPr>
            </a:lvl6pPr>
            <a:lvl7pPr marL="0" indent="0" algn="l">
              <a:buNone/>
              <a:defRPr sz="1800">
                <a:solidFill>
                  <a:schemeClr val="bg1"/>
                </a:solidFill>
              </a:defRPr>
            </a:lvl7pPr>
            <a:lvl8pPr marL="0" indent="0" algn="l">
              <a:buNone/>
              <a:defRPr sz="1800">
                <a:solidFill>
                  <a:schemeClr val="bg1"/>
                </a:solidFill>
              </a:defRPr>
            </a:lvl8pPr>
            <a:lvl9pPr marL="0" indent="0" algn="l">
              <a:buNone/>
              <a:defRPr sz="1800">
                <a:solidFill>
                  <a:schemeClr val="bg1"/>
                </a:solidFill>
              </a:defRPr>
            </a:lvl9pPr>
          </a:lstStyle>
          <a:p>
            <a:pPr lvl="0"/>
            <a:r>
              <a:rPr lang="en-US"/>
              <a:t>Click to edit Master subtitle style</a:t>
            </a:r>
            <a:endParaRPr lang="en-US" dirty="0"/>
          </a:p>
        </p:txBody>
      </p:sp>
      <p:sp>
        <p:nvSpPr>
          <p:cNvPr id="2" name="Title 1"/>
          <p:cNvSpPr>
            <a:spLocks noGrp="1"/>
          </p:cNvSpPr>
          <p:nvPr>
            <p:ph type="title"/>
          </p:nvPr>
        </p:nvSpPr>
        <p:spPr bwMode="invGray"/>
        <p:txBody>
          <a:bodyPr/>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BF9E1607-A93A-4F91-A89D-9FD4146C1AC7}" type="datetime1">
              <a:rPr lang="en-US" smtClean="0"/>
              <a:pPr/>
              <a:t>1/10/2025</a:t>
            </a:fld>
            <a:endParaRPr lang="en-US" dirty="0"/>
          </a:p>
        </p:txBody>
      </p:sp>
      <p:sp>
        <p:nvSpPr>
          <p:cNvPr id="6" name="Slide Number Placeholder 5"/>
          <p:cNvSpPr>
            <a:spLocks noGrp="1"/>
          </p:cNvSpPr>
          <p:nvPr>
            <p:ph type="sldNum" sz="quarter" idx="12"/>
          </p:nvPr>
        </p:nvSpPr>
        <p:spPr bwMode="inv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solidFill>
                  <a:srgbClr val="FFFFFF"/>
                </a:solidFill>
              </a:rPr>
              <a:pPr/>
              <a:t>‹#›</a:t>
            </a:fld>
            <a:endParaRPr lang="en-US" dirty="0">
              <a:solidFill>
                <a:srgbClr val="FFFFFF"/>
              </a:solidFill>
            </a:endParaRPr>
          </a:p>
        </p:txBody>
      </p:sp>
      <p:grpSp>
        <p:nvGrpSpPr>
          <p:cNvPr id="9" name="Group 219"/>
          <p:cNvGrpSpPr>
            <a:grpSpLocks noChangeAspect="1"/>
          </p:cNvGrpSpPr>
          <p:nvPr/>
        </p:nvGrpSpPr>
        <p:grpSpPr bwMode="black">
          <a:xfrm>
            <a:off x="197726" y="617323"/>
            <a:ext cx="395299" cy="396000"/>
            <a:chOff x="6936" y="180"/>
            <a:chExt cx="526" cy="527"/>
          </a:xfrm>
          <a:solidFill>
            <a:schemeClr val="bg1"/>
          </a:solidFill>
        </p:grpSpPr>
        <p:sp>
          <p:nvSpPr>
            <p:cNvPr id="10" name="Freeform 220"/>
            <p:cNvSpPr>
              <a:spLocks/>
            </p:cNvSpPr>
            <p:nvPr/>
          </p:nvSpPr>
          <p:spPr bwMode="black">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1" name="Freeform 221"/>
            <p:cNvSpPr>
              <a:spLocks/>
            </p:cNvSpPr>
            <p:nvPr/>
          </p:nvSpPr>
          <p:spPr bwMode="black">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2" name="Freeform 222"/>
            <p:cNvSpPr>
              <a:spLocks/>
            </p:cNvSpPr>
            <p:nvPr/>
          </p:nvSpPr>
          <p:spPr bwMode="black">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3" name="Freeform 223"/>
            <p:cNvSpPr>
              <a:spLocks noEditPoints="1"/>
            </p:cNvSpPr>
            <p:nvPr/>
          </p:nvSpPr>
          <p:spPr bwMode="black">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4" name="Freeform 224"/>
            <p:cNvSpPr>
              <a:spLocks noEditPoints="1"/>
            </p:cNvSpPr>
            <p:nvPr/>
          </p:nvSpPr>
          <p:spPr bwMode="black">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5" name="Freeform 225"/>
            <p:cNvSpPr>
              <a:spLocks noEditPoints="1"/>
            </p:cNvSpPr>
            <p:nvPr/>
          </p:nvSpPr>
          <p:spPr bwMode="black">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6" name="Freeform 226"/>
            <p:cNvSpPr>
              <a:spLocks noEditPoints="1"/>
            </p:cNvSpPr>
            <p:nvPr/>
          </p:nvSpPr>
          <p:spPr bwMode="black">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7" name="Freeform 227"/>
            <p:cNvSpPr>
              <a:spLocks noEditPoints="1"/>
            </p:cNvSpPr>
            <p:nvPr/>
          </p:nvSpPr>
          <p:spPr bwMode="black">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8" name="Freeform 228"/>
            <p:cNvSpPr>
              <a:spLocks noEditPoints="1"/>
            </p:cNvSpPr>
            <p:nvPr/>
          </p:nvSpPr>
          <p:spPr bwMode="black">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9" name="Freeform 229"/>
            <p:cNvSpPr>
              <a:spLocks noEditPoints="1"/>
            </p:cNvSpPr>
            <p:nvPr/>
          </p:nvSpPr>
          <p:spPr bwMode="black">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Tree>
    <p:extLst>
      <p:ext uri="{BB962C8B-B14F-4D97-AF65-F5344CB8AC3E}">
        <p14:creationId xmlns:p14="http://schemas.microsoft.com/office/powerpoint/2010/main" val="85835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9" name="Subtitle 2"/>
          <p:cNvSpPr>
            <a:spLocks noGrp="1"/>
          </p:cNvSpPr>
          <p:nvPr>
            <p:ph type="subTitle" idx="1"/>
          </p:nvPr>
        </p:nvSpPr>
        <p:spPr bwMode="gray">
          <a:xfrm>
            <a:off x="980410" y="551657"/>
            <a:ext cx="10801406" cy="5933094"/>
          </a:xfrm>
        </p:spPr>
        <p:txBody>
          <a:bodyPr anchor="ctr"/>
          <a:lstStyle>
            <a:lvl1pPr marL="0" indent="0" algn="l">
              <a:buNone/>
              <a:defRPr sz="6600">
                <a:solidFill>
                  <a:schemeClr val="tx2"/>
                </a:solidFill>
              </a:defRPr>
            </a:lvl1pPr>
            <a:lvl2pPr marL="0" indent="0" algn="l">
              <a:buNone/>
              <a:defRPr sz="6600">
                <a:solidFill>
                  <a:schemeClr val="tx2"/>
                </a:solidFill>
              </a:defRPr>
            </a:lvl2pPr>
            <a:lvl3pPr marL="0" indent="0" algn="l">
              <a:buNone/>
              <a:defRPr sz="6600">
                <a:solidFill>
                  <a:schemeClr val="tx2"/>
                </a:solidFill>
              </a:defRPr>
            </a:lvl3pPr>
            <a:lvl4pPr marL="0" indent="0" algn="l">
              <a:buNone/>
              <a:defRPr sz="6600">
                <a:solidFill>
                  <a:schemeClr val="tx2"/>
                </a:solidFill>
              </a:defRPr>
            </a:lvl4pPr>
            <a:lvl5pPr marL="0" indent="0" algn="l">
              <a:buNone/>
              <a:defRPr sz="6600">
                <a:solidFill>
                  <a:schemeClr val="tx2"/>
                </a:solidFill>
              </a:defRPr>
            </a:lvl5pPr>
            <a:lvl6pPr marL="0" indent="0" algn="l">
              <a:buNone/>
              <a:defRPr sz="6600">
                <a:solidFill>
                  <a:schemeClr val="tx2"/>
                </a:solidFill>
              </a:defRPr>
            </a:lvl6pPr>
            <a:lvl7pPr marL="0" indent="0" algn="l">
              <a:buNone/>
              <a:defRPr sz="6600">
                <a:solidFill>
                  <a:schemeClr val="tx2"/>
                </a:solidFill>
              </a:defRPr>
            </a:lvl7pPr>
            <a:lvl8pPr marL="0" indent="0" algn="l">
              <a:buNone/>
              <a:defRPr sz="6600">
                <a:solidFill>
                  <a:schemeClr val="tx2"/>
                </a:solidFill>
              </a:defRPr>
            </a:lvl8pPr>
            <a:lvl9pPr marL="0" indent="0" algn="l">
              <a:buNone/>
              <a:defRPr sz="6600">
                <a:solidFill>
                  <a:schemeClr val="tx2"/>
                </a:solidFill>
              </a:defRPr>
            </a:lvl9pPr>
          </a:lstStyle>
          <a:p>
            <a:pPr lvl="0"/>
            <a:r>
              <a:rPr lang="en-US"/>
              <a:t>Click to edit Master subtitle style</a:t>
            </a:r>
            <a:endParaRPr lang="en-US" dirty="0"/>
          </a:p>
        </p:txBody>
      </p:sp>
      <p:sp>
        <p:nvSpPr>
          <p:cNvPr id="3" name="Date Placeholder 2"/>
          <p:cNvSpPr>
            <a:spLocks noGrp="1"/>
          </p:cNvSpPr>
          <p:nvPr>
            <p:ph type="dt" sz="half" idx="10"/>
          </p:nvPr>
        </p:nvSpPr>
        <p:spPr/>
        <p:txBody>
          <a:bodyPr/>
          <a:lstStyle/>
          <a:p>
            <a:fld id="{35DC7553-D80D-44A3-8916-9D60B9CEB6D2}" type="datetime1">
              <a:rPr lang="en-US" smtClean="0"/>
              <a:pPr/>
              <a:t>1/10/2025</a:t>
            </a:fld>
            <a:endParaRPr lang="en-US" dirty="0"/>
          </a:p>
        </p:txBody>
      </p:sp>
      <p:sp>
        <p:nvSpPr>
          <p:cNvPr id="5" name="Slide Number Placeholder 4"/>
          <p:cNvSpPr>
            <a:spLocks noGrp="1"/>
          </p:cNvSpPr>
          <p:nvPr>
            <p:ph type="sldNum" sz="quarter" idx="12"/>
          </p:nvPr>
        </p:nvSpPr>
        <p:spPr/>
        <p:txBody>
          <a:bodyPr/>
          <a:lstStyle/>
          <a:p>
            <a:fld id="{EEAD9179-7A6B-4268-BEB2-F3B8EB06115B}" type="slidenum">
              <a:rPr lang="en-US" smtClean="0">
                <a:solidFill>
                  <a:srgbClr val="00BCFF"/>
                </a:solidFill>
              </a:rPr>
              <a:pPr/>
              <a:t>‹#›</a:t>
            </a:fld>
            <a:endParaRPr lang="en-US" dirty="0">
              <a:solidFill>
                <a:srgbClr val="00BCFF"/>
              </a:solidFill>
            </a:endParaRPr>
          </a:p>
        </p:txBody>
      </p:sp>
      <p:sp>
        <p:nvSpPr>
          <p:cNvPr id="2" name="Title 1"/>
          <p:cNvSpPr>
            <a:spLocks noGrp="1"/>
          </p:cNvSpPr>
          <p:nvPr>
            <p:ph type="title"/>
          </p:nvPr>
        </p:nvSpPr>
        <p:spPr/>
        <p:txBody>
          <a:bodyPr/>
          <a:lstStyle/>
          <a:p>
            <a:r>
              <a:rPr lang="en-US"/>
              <a:t>Click to edit Master title style</a:t>
            </a:r>
            <a:endParaRPr lang="en-US" dirty="0"/>
          </a:p>
        </p:txBody>
      </p:sp>
      <p:pic>
        <p:nvPicPr>
          <p:cNvPr id="7"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1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Im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p:txBody>
          <a:bodyPr/>
          <a:lstStyle/>
          <a:p>
            <a:fld id="{54B4B8A7-FCF9-43C9-B64E-095C264F6F09}" type="datetime1">
              <a:rPr lang="en-US" smtClean="0"/>
              <a:pPr/>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6" name="Picture Placeholder 14"/>
          <p:cNvSpPr>
            <a:spLocks noGrp="1"/>
          </p:cNvSpPr>
          <p:nvPr>
            <p:ph type="pic" sz="quarter" idx="16"/>
          </p:nvPr>
        </p:nvSpPr>
        <p:spPr bwMode="gray">
          <a:xfrm>
            <a:off x="1" y="0"/>
            <a:ext cx="12192000" cy="6858000"/>
          </a:xfrm>
        </p:spPr>
        <p:txBody>
          <a:bodyPr tIns="540000" anchor="ctr"/>
          <a:lstStyle>
            <a:lvl1pPr algn="ctr">
              <a:defRPr/>
            </a:lvl1pPr>
          </a:lstStyle>
          <a:p>
            <a:r>
              <a:rPr lang="en-US" dirty="0"/>
              <a:t>Click icon to add picture</a:t>
            </a:r>
          </a:p>
        </p:txBody>
      </p:sp>
    </p:spTree>
    <p:extLst>
      <p:ext uri="{BB962C8B-B14F-4D97-AF65-F5344CB8AC3E}">
        <p14:creationId xmlns:p14="http://schemas.microsoft.com/office/powerpoint/2010/main" val="1332773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Final Slide">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flip="none" rotWithShape="1">
            <a:gsLst>
              <a:gs pos="32760">
                <a:srgbClr val="00617F"/>
              </a:gs>
              <a:gs pos="0">
                <a:srgbClr val="00617F"/>
              </a:gs>
              <a:gs pos="72000">
                <a:srgbClr val="10384F"/>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srgbClr val="FFFFFF"/>
              </a:solidFill>
            </a:endParaRPr>
          </a:p>
        </p:txBody>
      </p:sp>
      <p:sp>
        <p:nvSpPr>
          <p:cNvPr id="3" name="Subtitle 2"/>
          <p:cNvSpPr>
            <a:spLocks noGrp="1"/>
          </p:cNvSpPr>
          <p:nvPr>
            <p:ph type="subTitle" idx="1"/>
          </p:nvPr>
        </p:nvSpPr>
        <p:spPr bwMode="gray">
          <a:xfrm>
            <a:off x="708911" y="1732422"/>
            <a:ext cx="5382199"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D39783E8-2E4F-40ED-9357-32DE96CC11AB}" type="datetime1">
              <a:rPr lang="en-US" smtClean="0"/>
              <a:pPr/>
              <a:t>1/10/2025</a:t>
            </a:fld>
            <a:endParaRPr lang="en-US" dirty="0"/>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1" y="2424948"/>
            <a:ext cx="5382199" cy="1620000"/>
          </a:xfrm>
        </p:spPr>
        <p:txBody>
          <a:bodyPr anchor="t"/>
          <a:lstStyle>
            <a:lvl1pPr>
              <a:defRPr sz="5400" i="1">
                <a:solidFill>
                  <a:schemeClr val="accent4"/>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algn="ctr" defTabSz="915680">
              <a:defRPr/>
            </a:pPr>
            <a:r>
              <a:rPr lang="en-US" sz="1051" kern="0" dirty="0">
                <a:solidFill>
                  <a:srgbClr val="FF3162"/>
                </a:solidFill>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spTree>
    <p:extLst>
      <p:ext uri="{BB962C8B-B14F-4D97-AF65-F5344CB8AC3E}">
        <p14:creationId xmlns:p14="http://schemas.microsoft.com/office/powerpoint/2010/main" val="219605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Final Slide 2">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a:gsLst>
              <a:gs pos="28000">
                <a:srgbClr val="2B6636"/>
              </a:gs>
              <a:gs pos="0">
                <a:srgbClr val="2B6636"/>
              </a:gs>
              <a:gs pos="72000">
                <a:srgbClr val="00442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srgbClr val="FFFFFF"/>
              </a:solidFill>
            </a:endParaRPr>
          </a:p>
        </p:txBody>
      </p:sp>
      <p:sp>
        <p:nvSpPr>
          <p:cNvPr id="3" name="Subtitle 2"/>
          <p:cNvSpPr>
            <a:spLocks noGrp="1"/>
          </p:cNvSpPr>
          <p:nvPr>
            <p:ph type="subTitle" idx="1"/>
          </p:nvPr>
        </p:nvSpPr>
        <p:spPr bwMode="gray">
          <a:xfrm>
            <a:off x="708913" y="1732758"/>
            <a:ext cx="5382197" cy="592617"/>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87AB0D21-A70C-4DCA-9404-2DF6873EAE6E}" type="datetime1">
              <a:rPr lang="en-US" smtClean="0"/>
              <a:pPr/>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2" y="2424948"/>
            <a:ext cx="5382199" cy="1620000"/>
          </a:xfrm>
        </p:spPr>
        <p:txBody>
          <a:bodyPr anchor="t"/>
          <a:lstStyle>
            <a:lvl1pPr>
              <a:defRPr sz="5400" i="1">
                <a:solidFill>
                  <a:schemeClr val="tx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algn="ctr" defTabSz="915680">
              <a:defRPr/>
            </a:pPr>
            <a:r>
              <a:rPr lang="en-US" sz="1051" kern="0" dirty="0">
                <a:solidFill>
                  <a:srgbClr val="00BCFF"/>
                </a:solidFill>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spTree>
    <p:extLst>
      <p:ext uri="{BB962C8B-B14F-4D97-AF65-F5344CB8AC3E}">
        <p14:creationId xmlns:p14="http://schemas.microsoft.com/office/powerpoint/2010/main" val="157317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Final Slide 3">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a:gsLst>
              <a:gs pos="28000">
                <a:srgbClr val="624963"/>
              </a:gs>
              <a:gs pos="0">
                <a:srgbClr val="624963"/>
              </a:gs>
              <a:gs pos="72000">
                <a:srgbClr val="443247"/>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srgbClr val="FFFFFF"/>
              </a:solidFill>
            </a:endParaRPr>
          </a:p>
        </p:txBody>
      </p:sp>
      <p:sp>
        <p:nvSpPr>
          <p:cNvPr id="3" name="Subtitle 2"/>
          <p:cNvSpPr>
            <a:spLocks noGrp="1"/>
          </p:cNvSpPr>
          <p:nvPr>
            <p:ph type="subTitle" idx="1"/>
          </p:nvPr>
        </p:nvSpPr>
        <p:spPr bwMode="gray">
          <a:xfrm>
            <a:off x="708912" y="1732758"/>
            <a:ext cx="5382197" cy="592617"/>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CD832A4B-4D19-4EC2-BF4A-DCE76A882546}" type="datetime1">
              <a:rPr lang="en-US" smtClean="0"/>
              <a:pPr/>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2" y="2424948"/>
            <a:ext cx="5382199" cy="1620000"/>
          </a:xfrm>
        </p:spPr>
        <p:txBody>
          <a:bodyPr anchor="t"/>
          <a:lstStyle>
            <a:lvl1pPr>
              <a:defRPr sz="5400" i="1">
                <a:solidFill>
                  <a:schemeClr val="accent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algn="ctr" defTabSz="915680">
              <a:defRPr/>
            </a:pPr>
            <a:r>
              <a:rPr lang="en-US" sz="1051" kern="0" dirty="0">
                <a:solidFill>
                  <a:srgbClr val="89D329"/>
                </a:solidFill>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sz="1800" dirty="0">
              <a:solidFill>
                <a:srgbClr val="000000"/>
              </a:solidFill>
            </a:endParaRPr>
          </a:p>
        </p:txBody>
      </p:sp>
    </p:spTree>
    <p:extLst>
      <p:ext uri="{BB962C8B-B14F-4D97-AF65-F5344CB8AC3E}">
        <p14:creationId xmlns:p14="http://schemas.microsoft.com/office/powerpoint/2010/main" val="159818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tent area &amp; Guides">
    <p:spTree>
      <p:nvGrpSpPr>
        <p:cNvPr id="1" name=""/>
        <p:cNvGrpSpPr/>
        <p:nvPr/>
      </p:nvGrpSpPr>
      <p:grpSpPr>
        <a:xfrm>
          <a:off x="0" y="0"/>
          <a:ext cx="0" cy="0"/>
          <a:chOff x="0" y="0"/>
          <a:chExt cx="0" cy="0"/>
        </a:xfrm>
      </p:grpSpPr>
      <p:sp>
        <p:nvSpPr>
          <p:cNvPr id="18" name="Rectangle 17"/>
          <p:cNvSpPr/>
          <p:nvPr/>
        </p:nvSpPr>
        <p:spPr bwMode="gray">
          <a:xfrm>
            <a:off x="982792" y="1735137"/>
            <a:ext cx="10801406" cy="47496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FFFFFF"/>
                </a:solidFill>
              </a:rPr>
              <a:t>Please restrict your content to this area</a:t>
            </a:r>
          </a:p>
        </p:txBody>
      </p:sp>
      <p:sp>
        <p:nvSpPr>
          <p:cNvPr id="3" name="Date Placeholder 2"/>
          <p:cNvSpPr>
            <a:spLocks noGrp="1"/>
          </p:cNvSpPr>
          <p:nvPr>
            <p:ph type="dt" sz="half" idx="10"/>
          </p:nvPr>
        </p:nvSpPr>
        <p:spPr bwMode="gray"/>
        <p:txBody>
          <a:bodyPr/>
          <a:lstStyle/>
          <a:p>
            <a:fld id="{AF459B22-A481-490B-956C-B3394EA68859}" type="datetime1">
              <a:rPr lang="en-US" smtClean="0"/>
              <a:pPr/>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p>
            <a:r>
              <a:rPr lang="en-US" dirty="0">
                <a:solidFill>
                  <a:srgbClr val="000000"/>
                </a:solidFill>
              </a:rPr>
              <a:t>/// Bayer 16:9 Template /// December 2017</a:t>
            </a:r>
          </a:p>
        </p:txBody>
      </p:sp>
      <p:sp>
        <p:nvSpPr>
          <p:cNvPr id="5" name="Slide Number Placeholder 4"/>
          <p:cNvSpPr>
            <a:spLocks noGrp="1"/>
          </p:cNvSpPr>
          <p:nvPr>
            <p:ph type="sldNum" sz="quarter" idx="12"/>
          </p:nvPr>
        </p:nvSpPr>
        <p:spPr bwMode="gray"/>
        <p:txBody>
          <a:bodyPr/>
          <a:lstStyle/>
          <a:p>
            <a:fld id="{EEAD9179-7A6B-4268-BEB2-F3B8EB06115B}" type="slidenum">
              <a:rPr lang="en-US" smtClean="0">
                <a:solidFill>
                  <a:srgbClr val="00BCFF"/>
                </a:solidFill>
              </a:rPr>
              <a:pPr/>
              <a:t>‹#›</a:t>
            </a:fld>
            <a:endParaRPr lang="en-US" dirty="0">
              <a:solidFill>
                <a:srgbClr val="00BCFF"/>
              </a:solidFill>
            </a:endParaRPr>
          </a:p>
        </p:txBody>
      </p:sp>
      <p:sp>
        <p:nvSpPr>
          <p:cNvPr id="8" name="Title 4"/>
          <p:cNvSpPr txBox="1">
            <a:spLocks/>
          </p:cNvSpPr>
          <p:nvPr/>
        </p:nvSpPr>
        <p:spPr bwMode="gray">
          <a:xfrm>
            <a:off x="981948" y="590935"/>
            <a:ext cx="10801406" cy="455002"/>
          </a:xfrm>
          <a:prstGeom prst="rect">
            <a:avLst/>
          </a:prstGeom>
        </p:spPr>
        <p:txBody>
          <a:bodyPr vert="horz" lIns="0" tIns="0" rIns="0" bIns="0" rtlCol="0" anchor="b">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US" sz="2800" dirty="0">
                <a:solidFill>
                  <a:srgbClr val="10384F"/>
                </a:solidFill>
              </a:rPr>
              <a:t>Content area and guides</a:t>
            </a:r>
          </a:p>
        </p:txBody>
      </p:sp>
      <p:grpSp>
        <p:nvGrpSpPr>
          <p:cNvPr id="2" name="Group 1"/>
          <p:cNvGrpSpPr/>
          <p:nvPr/>
        </p:nvGrpSpPr>
        <p:grpSpPr>
          <a:xfrm>
            <a:off x="1" y="0"/>
            <a:ext cx="12192000" cy="6858002"/>
            <a:chOff x="0" y="0"/>
            <a:chExt cx="12190413" cy="6858002"/>
          </a:xfrm>
        </p:grpSpPr>
        <p:cxnSp>
          <p:nvCxnSpPr>
            <p:cNvPr id="10" name="Straight Connector 9"/>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gray">
            <a:xfrm>
              <a:off x="0" y="6484751"/>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gray">
            <a:xfrm flipV="1">
              <a:off x="982664"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gray">
            <a:xfrm flipV="1">
              <a:off x="11782425"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gray">
            <a:xfrm flipV="1">
              <a:off x="620395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gray">
            <a:xfrm flipV="1">
              <a:off x="656342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gray">
            <a:xfrm>
              <a:off x="0" y="393486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gray">
            <a:xfrm>
              <a:off x="0" y="4289945"/>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gray">
            <a:xfrm flipV="1">
              <a:off x="3411538"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gray">
            <a:xfrm flipV="1">
              <a:off x="377190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gray">
            <a:xfrm flipV="1">
              <a:off x="899290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gray">
            <a:xfrm flipV="1">
              <a:off x="9356725"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bwMode="gray">
            <a:xfrm>
              <a:off x="982664"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800" dirty="0">
                  <a:solidFill>
                    <a:srgbClr val="D30F4B"/>
                  </a:solidFill>
                </a:rPr>
                <a:t>14,20</a:t>
              </a:r>
            </a:p>
            <a:p>
              <a:r>
                <a:rPr lang="de-DE" sz="800" dirty="0">
                  <a:solidFill>
                    <a:srgbClr val="D30F4B"/>
                  </a:solidFill>
                </a:rPr>
                <a:t>5.59</a:t>
              </a:r>
            </a:p>
            <a:p>
              <a:endParaRPr lang="en-US" sz="800" dirty="0">
                <a:solidFill>
                  <a:srgbClr val="D30F4B"/>
                </a:solidFill>
              </a:endParaRPr>
            </a:p>
          </p:txBody>
        </p:sp>
        <p:sp>
          <p:nvSpPr>
            <p:cNvPr id="35" name="Rectangle 34"/>
            <p:cNvSpPr/>
            <p:nvPr/>
          </p:nvSpPr>
          <p:spPr bwMode="gray">
            <a:xfrm>
              <a:off x="3030538"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rgbClr val="D30F4B"/>
                  </a:solidFill>
                </a:rPr>
                <a:t>7,45</a:t>
              </a:r>
            </a:p>
            <a:p>
              <a:pPr algn="r"/>
              <a:r>
                <a:rPr lang="de-DE" sz="800" dirty="0">
                  <a:solidFill>
                    <a:srgbClr val="D30F4B"/>
                  </a:solidFill>
                </a:rPr>
                <a:t>2.93</a:t>
              </a:r>
              <a:endParaRPr lang="en-US" sz="800" dirty="0">
                <a:solidFill>
                  <a:srgbClr val="D30F4B"/>
                </a:solidFill>
              </a:endParaRPr>
            </a:p>
          </p:txBody>
        </p:sp>
        <p:sp>
          <p:nvSpPr>
            <p:cNvPr id="36" name="Rectangle 35"/>
            <p:cNvSpPr/>
            <p:nvPr/>
          </p:nvSpPr>
          <p:spPr bwMode="gray">
            <a:xfrm>
              <a:off x="377247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800" dirty="0">
                  <a:solidFill>
                    <a:srgbClr val="D30F4B"/>
                  </a:solidFill>
                </a:rPr>
                <a:t>6,45</a:t>
              </a:r>
            </a:p>
            <a:p>
              <a:r>
                <a:rPr lang="de-DE" sz="800" dirty="0">
                  <a:solidFill>
                    <a:srgbClr val="D30F4B"/>
                  </a:solidFill>
                </a:rPr>
                <a:t>2.54</a:t>
              </a:r>
              <a:endParaRPr lang="en-US" sz="800" dirty="0">
                <a:solidFill>
                  <a:srgbClr val="D30F4B"/>
                </a:solidFill>
              </a:endParaRPr>
            </a:p>
          </p:txBody>
        </p:sp>
        <p:sp>
          <p:nvSpPr>
            <p:cNvPr id="37" name="Rectangle 36"/>
            <p:cNvSpPr/>
            <p:nvPr/>
          </p:nvSpPr>
          <p:spPr bwMode="gray">
            <a:xfrm>
              <a:off x="582295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rgbClr val="D30F4B"/>
                  </a:solidFill>
                </a:rPr>
                <a:t>0,30</a:t>
              </a:r>
            </a:p>
            <a:p>
              <a:pPr algn="r"/>
              <a:r>
                <a:rPr lang="de-DE" sz="800" dirty="0">
                  <a:solidFill>
                    <a:srgbClr val="D30F4B"/>
                  </a:solidFill>
                </a:rPr>
                <a:t>0.12</a:t>
              </a:r>
              <a:endParaRPr lang="en-US" sz="800" dirty="0">
                <a:solidFill>
                  <a:srgbClr val="D30F4B"/>
                </a:solidFill>
              </a:endParaRPr>
            </a:p>
          </p:txBody>
        </p:sp>
        <p:sp>
          <p:nvSpPr>
            <p:cNvPr id="38" name="Rectangle 37"/>
            <p:cNvSpPr/>
            <p:nvPr/>
          </p:nvSpPr>
          <p:spPr bwMode="gray">
            <a:xfrm>
              <a:off x="6566371"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800" dirty="0">
                  <a:solidFill>
                    <a:srgbClr val="D30F4B"/>
                  </a:solidFill>
                </a:rPr>
                <a:t>1,30</a:t>
              </a:r>
            </a:p>
            <a:p>
              <a:r>
                <a:rPr lang="de-DE" sz="800" dirty="0">
                  <a:solidFill>
                    <a:srgbClr val="D30F4B"/>
                  </a:solidFill>
                </a:rPr>
                <a:t>0.51</a:t>
              </a:r>
              <a:endParaRPr lang="en-US" sz="800" dirty="0">
                <a:solidFill>
                  <a:srgbClr val="D30F4B"/>
                </a:solidFill>
              </a:endParaRPr>
            </a:p>
          </p:txBody>
        </p:sp>
        <p:sp>
          <p:nvSpPr>
            <p:cNvPr id="39" name="Rectangle 38"/>
            <p:cNvSpPr/>
            <p:nvPr/>
          </p:nvSpPr>
          <p:spPr bwMode="gray">
            <a:xfrm>
              <a:off x="861190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rgbClr val="D30F4B"/>
                  </a:solidFill>
                </a:rPr>
                <a:t>8,06</a:t>
              </a:r>
            </a:p>
            <a:p>
              <a:pPr algn="r"/>
              <a:r>
                <a:rPr lang="de-DE" sz="800" dirty="0">
                  <a:solidFill>
                    <a:srgbClr val="D30F4B"/>
                  </a:solidFill>
                </a:rPr>
                <a:t>3.17</a:t>
              </a:r>
              <a:endParaRPr lang="en-US" sz="800" dirty="0">
                <a:solidFill>
                  <a:srgbClr val="D30F4B"/>
                </a:solidFill>
              </a:endParaRPr>
            </a:p>
          </p:txBody>
        </p:sp>
        <p:sp>
          <p:nvSpPr>
            <p:cNvPr id="40" name="Rectangle 39"/>
            <p:cNvSpPr/>
            <p:nvPr/>
          </p:nvSpPr>
          <p:spPr bwMode="gray">
            <a:xfrm>
              <a:off x="9357295"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800" dirty="0">
                  <a:solidFill>
                    <a:srgbClr val="D30F4B"/>
                  </a:solidFill>
                </a:rPr>
                <a:t>9,06</a:t>
              </a:r>
            </a:p>
            <a:p>
              <a:r>
                <a:rPr lang="de-DE" sz="800" dirty="0">
                  <a:solidFill>
                    <a:srgbClr val="D30F4B"/>
                  </a:solidFill>
                </a:rPr>
                <a:t>3.57</a:t>
              </a:r>
              <a:endParaRPr lang="en-US" sz="800" dirty="0">
                <a:solidFill>
                  <a:srgbClr val="D30F4B"/>
                </a:solidFill>
              </a:endParaRPr>
            </a:p>
          </p:txBody>
        </p:sp>
        <p:sp>
          <p:nvSpPr>
            <p:cNvPr id="41" name="Rectangle 40"/>
            <p:cNvSpPr/>
            <p:nvPr/>
          </p:nvSpPr>
          <p:spPr bwMode="gray">
            <a:xfrm>
              <a:off x="11398374"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rgbClr val="D30F4B"/>
                  </a:solidFill>
                </a:rPr>
                <a:t>15,80</a:t>
              </a:r>
            </a:p>
            <a:p>
              <a:pPr algn="r"/>
              <a:r>
                <a:rPr lang="de-DE" sz="800" dirty="0">
                  <a:solidFill>
                    <a:srgbClr val="D30F4B"/>
                  </a:solidFill>
                </a:rPr>
                <a:t>6.22</a:t>
              </a:r>
              <a:endParaRPr lang="en-US" sz="800" dirty="0">
                <a:solidFill>
                  <a:srgbClr val="D30F4B"/>
                </a:solidFill>
              </a:endParaRPr>
            </a:p>
          </p:txBody>
        </p:sp>
        <p:sp>
          <p:nvSpPr>
            <p:cNvPr id="42" name="Rectangle 41"/>
            <p:cNvSpPr/>
            <p:nvPr/>
          </p:nvSpPr>
          <p:spPr bwMode="gray">
            <a:xfrm>
              <a:off x="11808730" y="1741637"/>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r"/>
              <a:r>
                <a:rPr lang="de-DE" sz="800" dirty="0">
                  <a:solidFill>
                    <a:srgbClr val="D30F4B"/>
                  </a:solidFill>
                </a:rPr>
                <a:t>4,70</a:t>
              </a:r>
            </a:p>
            <a:p>
              <a:pPr algn="r"/>
              <a:r>
                <a:rPr lang="de-DE" sz="800" dirty="0">
                  <a:solidFill>
                    <a:srgbClr val="D30F4B"/>
                  </a:solidFill>
                </a:rPr>
                <a:t>1.85</a:t>
              </a:r>
              <a:endParaRPr lang="en-US" sz="800" dirty="0">
                <a:solidFill>
                  <a:srgbClr val="D30F4B"/>
                </a:solidFill>
              </a:endParaRPr>
            </a:p>
          </p:txBody>
        </p:sp>
        <p:sp>
          <p:nvSpPr>
            <p:cNvPr id="44" name="Rectangle 43"/>
            <p:cNvSpPr/>
            <p:nvPr/>
          </p:nvSpPr>
          <p:spPr bwMode="gray">
            <a:xfrm>
              <a:off x="11808730" y="6244245"/>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r">
                <a:defRPr/>
              </a:pPr>
              <a:r>
                <a:rPr lang="de-DE" sz="800" dirty="0">
                  <a:solidFill>
                    <a:srgbClr val="D30F4B"/>
                  </a:solidFill>
                </a:rPr>
                <a:t>8,49</a:t>
              </a:r>
              <a:endParaRPr lang="en-US" sz="800" dirty="0">
                <a:solidFill>
                  <a:srgbClr val="D30F4B"/>
                </a:solidFill>
              </a:endParaRPr>
            </a:p>
            <a:p>
              <a:pPr algn="r"/>
              <a:r>
                <a:rPr lang="de-DE" sz="800" dirty="0">
                  <a:solidFill>
                    <a:srgbClr val="D30F4B"/>
                  </a:solidFill>
                </a:rPr>
                <a:t>3.34</a:t>
              </a:r>
            </a:p>
          </p:txBody>
        </p:sp>
        <p:sp>
          <p:nvSpPr>
            <p:cNvPr id="45" name="Rectangle 44"/>
            <p:cNvSpPr/>
            <p:nvPr/>
          </p:nvSpPr>
          <p:spPr bwMode="gray">
            <a:xfrm>
              <a:off x="11808730" y="4289945"/>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r"/>
              <a:r>
                <a:rPr lang="de-DE" sz="800" dirty="0">
                  <a:solidFill>
                    <a:srgbClr val="D30F4B"/>
                  </a:solidFill>
                </a:rPr>
                <a:t>2,40</a:t>
              </a:r>
            </a:p>
            <a:p>
              <a:pPr algn="r"/>
              <a:r>
                <a:rPr lang="de-DE" sz="800" dirty="0">
                  <a:solidFill>
                    <a:srgbClr val="D30F4B"/>
                  </a:solidFill>
                </a:rPr>
                <a:t>0.94</a:t>
              </a:r>
              <a:endParaRPr lang="en-US" sz="800" dirty="0">
                <a:solidFill>
                  <a:srgbClr val="D30F4B"/>
                </a:solidFill>
              </a:endParaRPr>
            </a:p>
          </p:txBody>
        </p:sp>
        <p:cxnSp>
          <p:nvCxnSpPr>
            <p:cNvPr id="48" name="Straight Connector 47"/>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bwMode="gray">
            <a:xfrm>
              <a:off x="11808730" y="369436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r">
                <a:defRPr/>
              </a:pPr>
              <a:r>
                <a:rPr lang="de-DE" sz="800" dirty="0">
                  <a:solidFill>
                    <a:srgbClr val="D30F4B"/>
                  </a:solidFill>
                </a:rPr>
                <a:t>1,40</a:t>
              </a:r>
              <a:endParaRPr lang="en-US" sz="800" dirty="0">
                <a:solidFill>
                  <a:srgbClr val="D30F4B"/>
                </a:solidFill>
              </a:endParaRPr>
            </a:p>
            <a:p>
              <a:pPr algn="r"/>
              <a:r>
                <a:rPr lang="de-DE" sz="800" dirty="0">
                  <a:solidFill>
                    <a:srgbClr val="D30F4B"/>
                  </a:solidFill>
                </a:rPr>
                <a:t>0.55</a:t>
              </a:r>
            </a:p>
          </p:txBody>
        </p:sp>
        <p:cxnSp>
          <p:nvCxnSpPr>
            <p:cNvPr id="43" name="Straight Connector 42"/>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6" name="Straight Connector 15"/>
            <p:cNvCxnSpPr/>
            <p:nvPr userDrawn="1"/>
          </p:nvCxnSpPr>
          <p:spPr bwMode="gray">
            <a:xfrm flipV="1">
              <a:off x="6380857" y="0"/>
              <a:ext cx="0" cy="685800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Rectangle 37"/>
            <p:cNvSpPr/>
            <p:nvPr userDrawn="1"/>
          </p:nvSpPr>
          <p:spPr bwMode="gray">
            <a:xfrm>
              <a:off x="6181724" y="26194"/>
              <a:ext cx="223835"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rgbClr val="FF3162"/>
                  </a:solidFill>
                </a:rPr>
                <a:t>0,80</a:t>
              </a:r>
            </a:p>
          </p:txBody>
        </p:sp>
        <p:sp>
          <p:nvSpPr>
            <p:cNvPr id="51" name="Rectangle 37"/>
            <p:cNvSpPr/>
            <p:nvPr userDrawn="1"/>
          </p:nvSpPr>
          <p:spPr bwMode="gray">
            <a:xfrm>
              <a:off x="6360320" y="26194"/>
              <a:ext cx="233361"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r>
                <a:rPr lang="de-DE" sz="600" dirty="0">
                  <a:solidFill>
                    <a:srgbClr val="FF3162"/>
                  </a:solidFill>
                </a:rPr>
                <a:t>0.31</a:t>
              </a:r>
              <a:endParaRPr lang="en-US" sz="600" dirty="0">
                <a:solidFill>
                  <a:srgbClr val="FF3162"/>
                </a:solidFill>
              </a:endParaRPr>
            </a:p>
          </p:txBody>
        </p:sp>
        <p:sp>
          <p:nvSpPr>
            <p:cNvPr id="53" name="Rectangle 37"/>
            <p:cNvSpPr/>
            <p:nvPr userDrawn="1"/>
          </p:nvSpPr>
          <p:spPr bwMode="gray">
            <a:xfrm>
              <a:off x="11965895" y="4006695"/>
              <a:ext cx="223835"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rgbClr val="FF3162"/>
                  </a:solidFill>
                </a:rPr>
                <a:t>1,90</a:t>
              </a:r>
            </a:p>
          </p:txBody>
        </p:sp>
        <p:sp>
          <p:nvSpPr>
            <p:cNvPr id="55" name="Rectangle 37"/>
            <p:cNvSpPr/>
            <p:nvPr userDrawn="1"/>
          </p:nvSpPr>
          <p:spPr bwMode="gray">
            <a:xfrm>
              <a:off x="11956369" y="4129086"/>
              <a:ext cx="233361"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rgbClr val="FF3162"/>
                  </a:solidFill>
                </a:rPr>
                <a:t>0.75</a:t>
              </a:r>
              <a:endParaRPr lang="en-US" sz="600" dirty="0">
                <a:solidFill>
                  <a:srgbClr val="FF3162"/>
                </a:solidFill>
              </a:endParaRPr>
            </a:p>
          </p:txBody>
        </p:sp>
        <p:cxnSp>
          <p:nvCxnSpPr>
            <p:cNvPr id="57" name="Straight Connector 27"/>
            <p:cNvCxnSpPr/>
            <p:nvPr userDrawn="1"/>
          </p:nvCxnSpPr>
          <p:spPr bwMode="gray">
            <a:xfrm>
              <a:off x="0" y="4113076"/>
              <a:ext cx="1219041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9" name="Rectangle 17"/>
          <p:cNvSpPr/>
          <p:nvPr/>
        </p:nvSpPr>
        <p:spPr bwMode="gray">
          <a:xfrm>
            <a:off x="982792" y="1735137"/>
            <a:ext cx="10801406" cy="4749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FFFFFF"/>
                </a:solidFill>
              </a:rPr>
              <a:t>Please restrict your content to this area</a:t>
            </a:r>
          </a:p>
        </p:txBody>
      </p:sp>
      <p:pic>
        <p:nvPicPr>
          <p:cNvPr id="60"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20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itelfolie">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bwMode="white">
          <a:xfrm>
            <a:off x="0" y="1"/>
            <a:ext cx="1692220" cy="16910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endParaRPr>
          </a:p>
        </p:txBody>
      </p:sp>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BD6412D7-426B-4315-9F5B-3FF7BA8F64F6}" type="datetime1">
              <a:rPr lang="en-US" smtClean="0"/>
              <a:pPr/>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4"/>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algn="ctr" defTabSz="915680">
              <a:defRPr/>
            </a:pPr>
            <a:r>
              <a:rPr lang="en-US" sz="1051" kern="0" dirty="0">
                <a:solidFill>
                  <a:srgbClr val="FF3162"/>
                </a:solidFill>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2"/>
          <p:cNvSpPr>
            <a:spLocks noGrp="1"/>
          </p:cNvSpPr>
          <p:nvPr>
            <p:ph type="pic" sz="quarter" idx="14"/>
          </p:nvPr>
        </p:nvSpPr>
        <p:spPr bwMode="gray">
          <a:xfrm>
            <a:off x="4078373" y="0"/>
            <a:ext cx="8116009"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4953"/>
              <a:gd name="connsiteY0" fmla="*/ 0 h 6858000"/>
              <a:gd name="connsiteX1" fmla="*/ 8112573 w 8114953"/>
              <a:gd name="connsiteY1" fmla="*/ 0 h 6858000"/>
              <a:gd name="connsiteX2" fmla="*/ 8114953 w 8114953"/>
              <a:gd name="connsiteY2" fmla="*/ 6003673 h 6858000"/>
              <a:gd name="connsiteX3" fmla="*/ 3275459 w 8114953"/>
              <a:gd name="connsiteY3" fmla="*/ 6858000 h 6858000"/>
              <a:gd name="connsiteX4" fmla="*/ 0 w 8114953"/>
              <a:gd name="connsiteY4" fmla="*/ 6858000 h 6858000"/>
              <a:gd name="connsiteX5" fmla="*/ 1341581 w 811495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4953" h="6858000">
                <a:moveTo>
                  <a:pt x="1341581" y="0"/>
                </a:moveTo>
                <a:lnTo>
                  <a:pt x="8112573" y="0"/>
                </a:lnTo>
                <a:cubicBezTo>
                  <a:pt x="8112573" y="1913118"/>
                  <a:pt x="8114953" y="4090555"/>
                  <a:pt x="8114953" y="6003673"/>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6" name="Picture 2" descr="\\nas-mainz\Projekte_vertraulich\Bayer\17-0612_Fischer_CI-Redesign\vom Kunden\Bayer_Cross_2017_REV-White_on-Screen_RGB_170630.wmf">
            <a:hlinkClick r:id="rId2" action="ppaction://hlinksldjump"/>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079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Slide / External">
    <p:bg>
      <p:bgPr>
        <a:solidFill>
          <a:srgbClr val="10384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800044DA-F3A8-4F3E-9DF6-12F3AB09A55A}" type="datetime1">
              <a:rPr lang="en-US" smtClean="0"/>
              <a:pPr/>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Intro to Design Verification - 2018</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4"/>
                </a:solidFill>
              </a:defRPr>
            </a:lvl1pPr>
          </a:lstStyle>
          <a:p>
            <a:r>
              <a:rPr lang="en-US"/>
              <a:t>Click to edit Master title style</a:t>
            </a:r>
            <a:endParaRPr lang="en-US" dirty="0"/>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Bildplatzhalter 19"/>
          <p:cNvSpPr>
            <a:spLocks noGrp="1"/>
          </p:cNvSpPr>
          <p:nvPr>
            <p:ph type="pic" sz="quarter" idx="14"/>
          </p:nvPr>
        </p:nvSpPr>
        <p:spPr bwMode="gray">
          <a:xfrm>
            <a:off x="4078372" y="0"/>
            <a:ext cx="8113629" cy="6858000"/>
          </a:xfrm>
          <a:custGeom>
            <a:avLst/>
            <a:gdLst>
              <a:gd name="connsiteX0" fmla="*/ 1341581 w 8112573"/>
              <a:gd name="connsiteY0" fmla="*/ 0 h 6858000"/>
              <a:gd name="connsiteX1" fmla="*/ 8112573 w 8112573"/>
              <a:gd name="connsiteY1" fmla="*/ 0 h 6858000"/>
              <a:gd name="connsiteX2" fmla="*/ 8112572 w 8112573"/>
              <a:gd name="connsiteY2" fmla="*/ 5272618 h 6858000"/>
              <a:gd name="connsiteX3" fmla="*/ 8112572 w 8112573"/>
              <a:gd name="connsiteY3" fmla="*/ 5460489 h 6858000"/>
              <a:gd name="connsiteX4" fmla="*/ 6846 w 8112573"/>
              <a:gd name="connsiteY4" fmla="*/ 6858000 h 6858000"/>
              <a:gd name="connsiteX5" fmla="*/ 0 w 811257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2573" h="6858000">
                <a:moveTo>
                  <a:pt x="1341581" y="0"/>
                </a:moveTo>
                <a:lnTo>
                  <a:pt x="8112573" y="0"/>
                </a:lnTo>
                <a:cubicBezTo>
                  <a:pt x="8112573" y="1673978"/>
                  <a:pt x="8112572" y="3548503"/>
                  <a:pt x="8112572" y="5272618"/>
                </a:cubicBezTo>
                <a:lnTo>
                  <a:pt x="8112572" y="5460489"/>
                </a:lnTo>
                <a:lnTo>
                  <a:pt x="6846"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22" name="Grafik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21248" y="6285691"/>
            <a:ext cx="3213632" cy="324000"/>
          </a:xfrm>
          <a:prstGeom prst="rect">
            <a:avLst/>
          </a:prstGeom>
        </p:spPr>
      </p:pic>
    </p:spTree>
    <p:extLst>
      <p:ext uri="{BB962C8B-B14F-4D97-AF65-F5344CB8AC3E}">
        <p14:creationId xmlns:p14="http://schemas.microsoft.com/office/powerpoint/2010/main" val="376717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Slide / Security Labeling">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796057185"/>
              </p:ext>
            </p:extLst>
          </p:nvPr>
        </p:nvGraphicFramePr>
        <p:xfrm>
          <a:off x="2118" y="2118"/>
          <a:ext cx="2116" cy="2116"/>
        </p:xfrm>
        <a:graphic>
          <a:graphicData uri="http://schemas.openxmlformats.org/presentationml/2006/ole">
            <mc:AlternateContent xmlns:mc="http://schemas.openxmlformats.org/markup-compatibility/2006">
              <mc:Choice xmlns:v="urn:schemas-microsoft-com:vml" Requires="v">
                <p:oleObj spid="_x0000_s1027" name="think-cell Slide" r:id="rId5" imgW="216" imgH="216" progId="TCLayout.ActiveDocument.1">
                  <p:embed/>
                </p:oleObj>
              </mc:Choice>
              <mc:Fallback>
                <p:oleObj name="think-cell Slide" r:id="rId5" imgW="216" imgH="216" progId="TCLayout.ActiveDocument.1">
                  <p:embed/>
                  <p:pic>
                    <p:nvPicPr>
                      <p:cNvPr id="7" name="Object 6" hidden="1"/>
                      <p:cNvPicPr/>
                      <p:nvPr/>
                    </p:nvPicPr>
                    <p:blipFill>
                      <a:blip r:embed="rId6"/>
                      <a:stretch>
                        <a:fillRect/>
                      </a:stretch>
                    </p:blipFill>
                    <p:spPr>
                      <a:xfrm>
                        <a:off x="2118" y="2118"/>
                        <a:ext cx="2116" cy="2116"/>
                      </a:xfrm>
                      <a:prstGeom prst="rect">
                        <a:avLst/>
                      </a:prstGeom>
                    </p:spPr>
                  </p:pic>
                </p:oleObj>
              </mc:Fallback>
            </mc:AlternateContent>
          </a:graphicData>
        </a:graphic>
      </p:graphicFrame>
      <p:sp>
        <p:nvSpPr>
          <p:cNvPr id="3" name="Subtitle 2"/>
          <p:cNvSpPr>
            <a:spLocks noGrp="1"/>
          </p:cNvSpPr>
          <p:nvPr>
            <p:ph type="subTitle" idx="1"/>
          </p:nvPr>
        </p:nvSpPr>
        <p:spPr bwMode="black">
          <a:xfrm>
            <a:off x="709459" y="1732431"/>
            <a:ext cx="3621024" cy="592952"/>
          </a:xfrm>
        </p:spPr>
        <p:txBody>
          <a:bodyPr anchor="b"/>
          <a:lstStyle>
            <a:lvl1pPr marL="0" indent="0" algn="l">
              <a:buNone/>
              <a:defRPr sz="2100">
                <a:solidFill>
                  <a:schemeClr val="bg1"/>
                </a:solidFill>
              </a:defRPr>
            </a:lvl1pPr>
            <a:lvl2pPr marL="0" indent="0" algn="l">
              <a:buNone/>
              <a:defRPr sz="2100">
                <a:solidFill>
                  <a:schemeClr val="bg1"/>
                </a:solidFill>
              </a:defRPr>
            </a:lvl2pPr>
            <a:lvl3pPr marL="0" indent="0" algn="l">
              <a:buNone/>
              <a:defRPr sz="2100">
                <a:solidFill>
                  <a:schemeClr val="bg1"/>
                </a:solidFill>
              </a:defRPr>
            </a:lvl3pPr>
            <a:lvl4pPr marL="0" indent="0" algn="l">
              <a:buNone/>
              <a:defRPr sz="2100">
                <a:solidFill>
                  <a:schemeClr val="bg1"/>
                </a:solidFill>
              </a:defRPr>
            </a:lvl4pPr>
            <a:lvl5pPr marL="0" indent="0" algn="l">
              <a:buNone/>
              <a:defRPr sz="2100">
                <a:solidFill>
                  <a:schemeClr val="bg1"/>
                </a:solidFill>
              </a:defRPr>
            </a:lvl5pPr>
            <a:lvl6pPr marL="0" indent="0" algn="l">
              <a:buNone/>
              <a:defRPr sz="2100">
                <a:solidFill>
                  <a:schemeClr val="bg1"/>
                </a:solidFill>
              </a:defRPr>
            </a:lvl6pPr>
            <a:lvl7pPr marL="0" indent="0" algn="l">
              <a:buNone/>
              <a:defRPr sz="2100">
                <a:solidFill>
                  <a:schemeClr val="bg1"/>
                </a:solidFill>
              </a:defRPr>
            </a:lvl7pPr>
            <a:lvl8pPr marL="0" indent="0" algn="l">
              <a:buNone/>
              <a:defRPr sz="2100">
                <a:solidFill>
                  <a:schemeClr val="bg1"/>
                </a:solidFill>
              </a:defRPr>
            </a:lvl8pPr>
            <a:lvl9pPr marL="0" indent="0" algn="l">
              <a:buNone/>
              <a:defRPr sz="21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5FFF568C-0758-4551-9BBD-9CD514145695}" type="datetime1">
              <a:rPr lang="en-US" smtClean="0"/>
              <a:pPr/>
              <a:t>1/10/2025</a:t>
            </a:fld>
            <a:endParaRPr lang="en-US" dirty="0"/>
          </a:p>
        </p:txBody>
      </p:sp>
      <p:sp>
        <p:nvSpPr>
          <p:cNvPr id="5" name="Footer Placeholder 4"/>
          <p:cNvSpPr>
            <a:spLocks noGrp="1"/>
          </p:cNvSpPr>
          <p:nvPr>
            <p:ph type="ftr" sz="quarter" idx="11"/>
          </p:nvPr>
        </p:nvSpPr>
        <p:spPr bwMode="gray">
          <a:xfrm>
            <a:off x="974799" y="6617933"/>
            <a:ext cx="8641126"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R&amp;D Townhall /// August 15, 2018</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64" y="2424948"/>
            <a:ext cx="3620828" cy="1440000"/>
          </a:xfrm>
        </p:spPr>
        <p:txBody>
          <a:bodyPr anchor="t"/>
          <a:lstStyle>
            <a:lvl1pPr>
              <a:defRPr sz="3300" i="1">
                <a:solidFill>
                  <a:schemeClr val="accent4"/>
                </a:solidFill>
              </a:defRPr>
            </a:lvl1pPr>
          </a:lstStyle>
          <a:p>
            <a:r>
              <a:rPr lang="en-US"/>
              <a:t>Click to edit Master title style</a:t>
            </a:r>
            <a:endParaRPr lang="en-US" dirty="0"/>
          </a:p>
        </p:txBody>
      </p:sp>
      <p:sp>
        <p:nvSpPr>
          <p:cNvPr id="21" name="Text Placeholder 20"/>
          <p:cNvSpPr>
            <a:spLocks noGrp="1"/>
          </p:cNvSpPr>
          <p:nvPr>
            <p:ph type="body" sz="quarter" idx="13"/>
          </p:nvPr>
        </p:nvSpPr>
        <p:spPr bwMode="black">
          <a:xfrm>
            <a:off x="1414584" y="4262152"/>
            <a:ext cx="2915899" cy="1080000"/>
          </a:xfrm>
        </p:spPr>
        <p:txBody>
          <a:bodyPr/>
          <a:lstStyle>
            <a:lvl1pPr>
              <a:spcBef>
                <a:spcPts val="0"/>
              </a:spcBef>
              <a:spcAft>
                <a:spcPts val="0"/>
              </a:spcAft>
              <a:defRPr b="1">
                <a:solidFill>
                  <a:schemeClr val="bg1"/>
                </a:solidFill>
              </a:defRPr>
            </a:lvl1pPr>
            <a:lvl2pPr marL="0" indent="0">
              <a:spcBef>
                <a:spcPts val="1872"/>
              </a:spcBef>
              <a:spcAft>
                <a:spcPts val="0"/>
              </a:spcAft>
              <a:buFont typeface="Arial" panose="020B0604020202020204" pitchFamily="34" charset="0"/>
              <a:buNone/>
              <a:defRPr sz="1100">
                <a:solidFill>
                  <a:schemeClr val="bg1"/>
                </a:solidFill>
              </a:defRPr>
            </a:lvl2pPr>
            <a:lvl3pPr marL="0" indent="0">
              <a:spcBef>
                <a:spcPts val="0"/>
              </a:spcBef>
              <a:spcAft>
                <a:spcPts val="0"/>
              </a:spcAft>
              <a:buFont typeface="Arial" panose="020B0604020202020204" pitchFamily="34" charset="0"/>
              <a:buNone/>
              <a:defRPr sz="1100">
                <a:solidFill>
                  <a:schemeClr val="bg1"/>
                </a:solidFill>
              </a:defRPr>
            </a:lvl3pPr>
            <a:lvl4pPr marL="0" indent="0">
              <a:spcBef>
                <a:spcPts val="0"/>
              </a:spcBef>
              <a:spcAft>
                <a:spcPts val="0"/>
              </a:spcAft>
              <a:buFont typeface="Arial" panose="020B0604020202020204" pitchFamily="34" charset="0"/>
              <a:buNone/>
              <a:defRPr sz="1100">
                <a:solidFill>
                  <a:schemeClr val="bg1"/>
                </a:solidFill>
              </a:defRPr>
            </a:lvl4pPr>
            <a:lvl5pPr marL="0" indent="0">
              <a:spcBef>
                <a:spcPts val="0"/>
              </a:spcBef>
              <a:spcAft>
                <a:spcPts val="0"/>
              </a:spcAft>
              <a:buFont typeface="Arial" panose="020B0604020202020204" pitchFamily="34" charset="0"/>
              <a:buNone/>
              <a:defRPr sz="1100">
                <a:solidFill>
                  <a:schemeClr val="bg1"/>
                </a:solidFill>
              </a:defRPr>
            </a:lvl5pPr>
            <a:lvl6pPr marL="0" indent="0">
              <a:spcBef>
                <a:spcPts val="0"/>
              </a:spcBef>
              <a:spcAft>
                <a:spcPts val="0"/>
              </a:spcAft>
              <a:buFont typeface="Arial" panose="020B0604020202020204" pitchFamily="34" charset="0"/>
              <a:buNone/>
              <a:defRPr sz="1100">
                <a:solidFill>
                  <a:schemeClr val="bg1"/>
                </a:solidFill>
              </a:defRPr>
            </a:lvl6pPr>
            <a:lvl7pPr marL="0" indent="0">
              <a:spcBef>
                <a:spcPts val="0"/>
              </a:spcBef>
              <a:spcAft>
                <a:spcPts val="0"/>
              </a:spcAft>
              <a:buFont typeface="Arial" panose="020B0604020202020204" pitchFamily="34" charset="0"/>
              <a:buNone/>
              <a:defRPr sz="1100">
                <a:solidFill>
                  <a:schemeClr val="bg1"/>
                </a:solidFill>
              </a:defRPr>
            </a:lvl7pPr>
            <a:lvl8pPr marL="0" indent="0">
              <a:spcBef>
                <a:spcPts val="0"/>
              </a:spcBef>
              <a:spcAft>
                <a:spcPts val="0"/>
              </a:spcAft>
              <a:buFont typeface="Arial" panose="020B0604020202020204" pitchFamily="34" charset="0"/>
              <a:buNone/>
              <a:defRPr sz="1100">
                <a:solidFill>
                  <a:schemeClr val="bg1"/>
                </a:solidFill>
              </a:defRPr>
            </a:lvl8pPr>
            <a:lvl9pPr marL="0" indent="0">
              <a:spcBef>
                <a:spcPts val="0"/>
              </a:spcBef>
              <a:spcAft>
                <a:spcPts val="0"/>
              </a:spcAft>
              <a:buFont typeface="Arial" panose="020B0604020202020204" pitchFamily="34" charset="0"/>
              <a:buNone/>
              <a:defRPr sz="11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black">
          <a:xfrm>
            <a:off x="701767" y="704851"/>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Bildplatzhalter 19"/>
          <p:cNvSpPr>
            <a:spLocks noGrp="1"/>
          </p:cNvSpPr>
          <p:nvPr>
            <p:ph type="pic" sz="quarter" idx="14"/>
          </p:nvPr>
        </p:nvSpPr>
        <p:spPr bwMode="gray">
          <a:xfrm>
            <a:off x="4078372" y="0"/>
            <a:ext cx="8113629" cy="6858000"/>
          </a:xfrm>
          <a:custGeom>
            <a:avLst/>
            <a:gdLst>
              <a:gd name="connsiteX0" fmla="*/ 1341581 w 8112573"/>
              <a:gd name="connsiteY0" fmla="*/ 0 h 6858000"/>
              <a:gd name="connsiteX1" fmla="*/ 8112573 w 8112573"/>
              <a:gd name="connsiteY1" fmla="*/ 0 h 6858000"/>
              <a:gd name="connsiteX2" fmla="*/ 8112572 w 8112573"/>
              <a:gd name="connsiteY2" fmla="*/ 5272618 h 6858000"/>
              <a:gd name="connsiteX3" fmla="*/ 8112572 w 8112573"/>
              <a:gd name="connsiteY3" fmla="*/ 5460489 h 6858000"/>
              <a:gd name="connsiteX4" fmla="*/ 6846 w 8112573"/>
              <a:gd name="connsiteY4" fmla="*/ 6858000 h 6858000"/>
              <a:gd name="connsiteX5" fmla="*/ 0 w 811257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2573" h="6858000">
                <a:moveTo>
                  <a:pt x="1341581" y="0"/>
                </a:moveTo>
                <a:lnTo>
                  <a:pt x="8112573" y="0"/>
                </a:lnTo>
                <a:cubicBezTo>
                  <a:pt x="8112573" y="1673978"/>
                  <a:pt x="8112572" y="3548503"/>
                  <a:pt x="8112572" y="5272618"/>
                </a:cubicBezTo>
                <a:lnTo>
                  <a:pt x="8112572" y="5460489"/>
                </a:lnTo>
                <a:lnTo>
                  <a:pt x="6846" y="6858000"/>
                </a:lnTo>
                <a:lnTo>
                  <a:pt x="0" y="6858000"/>
                </a:lnTo>
                <a:close/>
              </a:path>
            </a:pathLst>
          </a:custGeom>
        </p:spPr>
        <p:txBody>
          <a:bodyPr wrap="square" tIns="561277" anchor="ctr">
            <a:noAutofit/>
          </a:bodyPr>
          <a:lstStyle>
            <a:lvl1pPr algn="ctr">
              <a:defRPr/>
            </a:lvl1pPr>
          </a:lstStyle>
          <a:p>
            <a:r>
              <a:rPr lang="en-US" dirty="0"/>
              <a:t>Click icon to add picture</a:t>
            </a:r>
            <a:endParaRPr lang="de-DE" dirty="0"/>
          </a:p>
        </p:txBody>
      </p:sp>
    </p:spTree>
    <p:extLst>
      <p:ext uri="{BB962C8B-B14F-4D97-AF65-F5344CB8AC3E}">
        <p14:creationId xmlns:p14="http://schemas.microsoft.com/office/powerpoint/2010/main" val="1077998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wo Contents">
    <p:spTree>
      <p:nvGrpSpPr>
        <p:cNvPr id="1" name=""/>
        <p:cNvGrpSpPr/>
        <p:nvPr/>
      </p:nvGrpSpPr>
      <p:grpSpPr>
        <a:xfrm>
          <a:off x="0" y="0"/>
          <a:ext cx="0" cy="0"/>
          <a:chOff x="0" y="0"/>
          <a:chExt cx="0" cy="0"/>
        </a:xfrm>
      </p:grpSpPr>
      <p:sp>
        <p:nvSpPr>
          <p:cNvPr id="9" name="Inhaltsplatzhalter 2"/>
          <p:cNvSpPr>
            <a:spLocks noGrp="1"/>
          </p:cNvSpPr>
          <p:nvPr>
            <p:ph idx="11"/>
          </p:nvPr>
        </p:nvSpPr>
        <p:spPr bwMode="gray">
          <a:xfrm>
            <a:off x="459714" y="1622431"/>
            <a:ext cx="5462026" cy="4533113"/>
          </a:xfrm>
        </p:spPr>
        <p:txBody>
          <a:bodyPr/>
          <a:lstStyle>
            <a:lvl4pPr>
              <a:defRPr/>
            </a:lvl4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US" noProof="0" dirty="0"/>
          </a:p>
        </p:txBody>
      </p:sp>
      <p:sp>
        <p:nvSpPr>
          <p:cNvPr id="16" name="Titel 1"/>
          <p:cNvSpPr>
            <a:spLocks noGrp="1"/>
          </p:cNvSpPr>
          <p:nvPr>
            <p:ph type="title"/>
          </p:nvPr>
        </p:nvSpPr>
        <p:spPr bwMode="gray">
          <a:xfrm>
            <a:off x="439102" y="381095"/>
            <a:ext cx="9798219" cy="485109"/>
          </a:xfrm>
        </p:spPr>
        <p:txBody>
          <a:bodyPr/>
          <a:lstStyle>
            <a:lvl1pPr>
              <a:defRPr sz="3200">
                <a:solidFill>
                  <a:schemeClr val="tx1"/>
                </a:solidFill>
              </a:defRPr>
            </a:lvl1pPr>
          </a:lstStyle>
          <a:p>
            <a:r>
              <a:rPr lang="de-DE" noProof="0"/>
              <a:t>Titelmasterformat durch Klicken bearbeiten</a:t>
            </a:r>
            <a:endParaRPr lang="en-US" noProof="0" dirty="0"/>
          </a:p>
        </p:txBody>
      </p:sp>
      <p:sp>
        <p:nvSpPr>
          <p:cNvPr id="17" name="Untertitel 2"/>
          <p:cNvSpPr>
            <a:spLocks noGrp="1"/>
          </p:cNvSpPr>
          <p:nvPr>
            <p:ph type="subTitle" idx="10"/>
          </p:nvPr>
        </p:nvSpPr>
        <p:spPr bwMode="gray">
          <a:xfrm>
            <a:off x="449399" y="914427"/>
            <a:ext cx="9787923" cy="368309"/>
          </a:xfrm>
        </p:spPr>
        <p:txBody>
          <a:bodyPr wrap="square" anchor="t" anchorCtr="0">
            <a:spAutoFit/>
          </a:bodyPr>
          <a:lstStyle>
            <a:lvl1pPr marL="0" indent="0" algn="l">
              <a:buNone/>
              <a:defRPr sz="2400">
                <a:solidFill>
                  <a:schemeClr val="tx1"/>
                </a:solidFill>
              </a:defRPr>
            </a:lvl1pPr>
            <a:lvl2pPr marL="0" indent="0" algn="l">
              <a:buNone/>
              <a:defRPr>
                <a:solidFill>
                  <a:schemeClr val="tx1"/>
                </a:solidFill>
              </a:defRPr>
            </a:lvl2pPr>
            <a:lvl3pPr marL="1588" indent="0" algn="l">
              <a:buNone/>
              <a:defRPr>
                <a:solidFill>
                  <a:schemeClr val="tx1"/>
                </a:solidFill>
              </a:defRPr>
            </a:lvl3pPr>
            <a:lvl4pPr marL="3175" indent="0" algn="l">
              <a:buNone/>
              <a:defRPr>
                <a:solidFill>
                  <a:schemeClr val="tx1"/>
                </a:solidFill>
              </a:defRPr>
            </a:lvl4pPr>
            <a:lvl5pPr marL="3175" indent="0" algn="l">
              <a:buNone/>
              <a:defRPr>
                <a:solidFill>
                  <a:schemeClr val="tx1"/>
                </a:solidFill>
              </a:defRPr>
            </a:lvl5pPr>
            <a:lvl6pPr marL="0" indent="0" algn="l">
              <a:buNone/>
              <a:defRPr sz="1800">
                <a:solidFill>
                  <a:schemeClr val="tx1"/>
                </a:solidFill>
              </a:defRPr>
            </a:lvl6pPr>
            <a:lvl7pPr marL="0" indent="0" algn="l">
              <a:buNone/>
              <a:defRPr sz="1800">
                <a:solidFill>
                  <a:schemeClr val="tx1"/>
                </a:solidFill>
              </a:defRPr>
            </a:lvl7pPr>
            <a:lvl8pPr marL="0" indent="0" algn="l">
              <a:buNone/>
              <a:defRPr sz="1800">
                <a:solidFill>
                  <a:schemeClr val="tx1"/>
                </a:solidFill>
              </a:defRPr>
            </a:lvl8pPr>
            <a:lvl9pPr marL="0" indent="0" algn="l">
              <a:buNone/>
              <a:defRPr sz="1800">
                <a:solidFill>
                  <a:schemeClr val="tx1"/>
                </a:solidFill>
              </a:defRPr>
            </a:lvl9pPr>
          </a:lstStyle>
          <a:p>
            <a:pPr lvl="0"/>
            <a:r>
              <a:rPr lang="de-DE" noProof="0"/>
              <a:t>Formatvorlage des Untertitelmasters durch Klicken bearbeiten</a:t>
            </a:r>
            <a:endParaRPr lang="en-US" noProof="0" dirty="0"/>
          </a:p>
        </p:txBody>
      </p:sp>
      <p:sp>
        <p:nvSpPr>
          <p:cNvPr id="12" name="Fußzeilenplatzhalter 4"/>
          <p:cNvSpPr>
            <a:spLocks noGrp="1"/>
          </p:cNvSpPr>
          <p:nvPr>
            <p:ph type="ftr" sz="quarter" idx="3"/>
          </p:nvPr>
        </p:nvSpPr>
        <p:spPr bwMode="gray">
          <a:xfrm>
            <a:off x="1254983" y="6424617"/>
            <a:ext cx="8081539" cy="433387"/>
          </a:xfrm>
          <a:prstGeom prst="rect">
            <a:avLst/>
          </a:prstGeom>
        </p:spPr>
        <p:txBody>
          <a:bodyPr lIns="0" tIns="0" rIns="0" bIns="0" anchor="ctr"/>
          <a:lstStyle>
            <a:lvl1pPr algn="l">
              <a:defRPr sz="800">
                <a:solidFill>
                  <a:schemeClr val="tx1"/>
                </a:solidFill>
              </a:defRPr>
            </a:lvl1pPr>
            <a:lvl2pPr marL="0" indent="0">
              <a:defRPr sz="800">
                <a:solidFill>
                  <a:schemeClr val="tx1"/>
                </a:solidFill>
              </a:defRPr>
            </a:lvl2pPr>
            <a:lvl3pPr marL="1588" indent="0">
              <a:defRPr sz="800">
                <a:solidFill>
                  <a:schemeClr val="tx1"/>
                </a:solidFill>
              </a:defRPr>
            </a:lvl3pPr>
            <a:lvl4pPr marL="3175" indent="0">
              <a:defRPr sz="800">
                <a:solidFill>
                  <a:schemeClr val="tx1"/>
                </a:solidFill>
              </a:defRPr>
            </a:lvl4pPr>
            <a:lvl5pPr marL="3175" indent="0">
              <a:defRPr sz="800">
                <a:solidFill>
                  <a:schemeClr val="tx1"/>
                </a:solidFill>
              </a:defRPr>
            </a:lvl5pPr>
            <a:lvl6pPr marL="0" indent="0">
              <a:defRPr sz="800">
                <a:solidFill>
                  <a:schemeClr val="tx1"/>
                </a:solidFill>
              </a:defRPr>
            </a:lvl6pPr>
            <a:lvl7pPr marL="0" indent="0" algn="l">
              <a:defRPr sz="800">
                <a:solidFill>
                  <a:schemeClr val="tx1"/>
                </a:solidFill>
              </a:defRPr>
            </a:lvl7pPr>
            <a:lvl8pPr marL="0" indent="0">
              <a:defRPr sz="800">
                <a:solidFill>
                  <a:schemeClr val="tx1"/>
                </a:solidFill>
              </a:defRPr>
            </a:lvl8pPr>
            <a:lvl9pPr marL="0" indent="0">
              <a:defRPr sz="800"/>
            </a:lvl9pPr>
          </a:lstStyle>
          <a:p>
            <a:r>
              <a:rPr lang="en-US" dirty="0">
                <a:solidFill>
                  <a:srgbClr val="4D4D4D"/>
                </a:solidFill>
              </a:rPr>
              <a:t>MRI Communication Team, 85th, June 2018; JE</a:t>
            </a:r>
          </a:p>
        </p:txBody>
      </p:sp>
      <p:sp>
        <p:nvSpPr>
          <p:cNvPr id="13" name="Foliennummernplatzhalter 3"/>
          <p:cNvSpPr>
            <a:spLocks noGrp="1"/>
          </p:cNvSpPr>
          <p:nvPr>
            <p:ph type="sldNum" sz="quarter" idx="4"/>
          </p:nvPr>
        </p:nvSpPr>
        <p:spPr bwMode="gray">
          <a:xfrm>
            <a:off x="474778" y="6424617"/>
            <a:ext cx="761156" cy="433387"/>
          </a:xfrm>
          <a:prstGeom prst="rect">
            <a:avLst/>
          </a:prstGeom>
        </p:spPr>
        <p:txBody>
          <a:bodyPr vert="horz" lIns="0" tIns="0" rIns="0" bIns="0" rtlCol="0" anchor="ctr"/>
          <a:lstStyle>
            <a:lvl1pPr algn="l">
              <a:defRPr sz="800">
                <a:solidFill>
                  <a:schemeClr val="tx1"/>
                </a:solidFill>
              </a:defRPr>
            </a:lvl1pPr>
            <a:lvl2pPr marL="1588"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4" name="Gerader Verbinder 13"/>
          <p:cNvCxnSpPr/>
          <p:nvPr userDrawn="1"/>
        </p:nvCxnSpPr>
        <p:spPr bwMode="gray">
          <a:xfrm>
            <a:off x="1" y="6416923"/>
            <a:ext cx="121920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1" name="Inhaltsplatzhalter 2"/>
          <p:cNvSpPr>
            <a:spLocks noGrp="1"/>
          </p:cNvSpPr>
          <p:nvPr>
            <p:ph idx="12"/>
          </p:nvPr>
        </p:nvSpPr>
        <p:spPr bwMode="gray">
          <a:xfrm>
            <a:off x="6239601" y="1622431"/>
            <a:ext cx="5462026" cy="4533113"/>
          </a:xfrm>
        </p:spPr>
        <p:txBody>
          <a:bodyPr/>
          <a:lstStyle>
            <a:lvl4pPr>
              <a:defRPr/>
            </a:lvl4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US" noProof="0" dirty="0"/>
          </a:p>
        </p:txBody>
      </p:sp>
      <p:sp>
        <p:nvSpPr>
          <p:cNvPr id="2" name="Textfeld 1"/>
          <p:cNvSpPr txBox="1"/>
          <p:nvPr userDrawn="1"/>
        </p:nvSpPr>
        <p:spPr bwMode="gray">
          <a:xfrm>
            <a:off x="1809234" y="6623036"/>
            <a:ext cx="1218989" cy="911867"/>
          </a:xfrm>
          <a:prstGeom prst="rect">
            <a:avLst/>
          </a:prstGeom>
        </p:spPr>
        <p:txBody>
          <a:bodyPr vert="horz" wrap="none" lIns="0" tIns="0" rIns="0" bIns="0" rtlCol="0">
            <a:noAutofit/>
          </a:bodyPr>
          <a:lstStyle/>
          <a:p>
            <a:endParaRPr lang="de-DE" sz="1800" dirty="0"/>
          </a:p>
        </p:txBody>
      </p:sp>
    </p:spTree>
    <p:extLst>
      <p:ext uri="{BB962C8B-B14F-4D97-AF65-F5344CB8AC3E}">
        <p14:creationId xmlns:p14="http://schemas.microsoft.com/office/powerpoint/2010/main" val="127935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75010EB2-6865-41ED-94A3-C47153434422}"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4"/>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tx2"/>
                </a:solidFill>
                <a:effectLst/>
                <a:uLnTx/>
                <a:uFillTx/>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2"/>
          <p:cNvSpPr>
            <a:spLocks noGrp="1"/>
          </p:cNvSpPr>
          <p:nvPr>
            <p:ph type="pic" sz="quarter" idx="14"/>
          </p:nvPr>
        </p:nvSpPr>
        <p:spPr bwMode="gray">
          <a:xfrm>
            <a:off x="4078373" y="0"/>
            <a:ext cx="8116009"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4953"/>
              <a:gd name="connsiteY0" fmla="*/ 0 h 6858000"/>
              <a:gd name="connsiteX1" fmla="*/ 8112573 w 8114953"/>
              <a:gd name="connsiteY1" fmla="*/ 0 h 6858000"/>
              <a:gd name="connsiteX2" fmla="*/ 8114953 w 8114953"/>
              <a:gd name="connsiteY2" fmla="*/ 6003673 h 6858000"/>
              <a:gd name="connsiteX3" fmla="*/ 3275459 w 8114953"/>
              <a:gd name="connsiteY3" fmla="*/ 6858000 h 6858000"/>
              <a:gd name="connsiteX4" fmla="*/ 0 w 8114953"/>
              <a:gd name="connsiteY4" fmla="*/ 6858000 h 6858000"/>
              <a:gd name="connsiteX5" fmla="*/ 1341581 w 811495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4953" h="6858000">
                <a:moveTo>
                  <a:pt x="1341581" y="0"/>
                </a:moveTo>
                <a:lnTo>
                  <a:pt x="8112573" y="0"/>
                </a:lnTo>
                <a:cubicBezTo>
                  <a:pt x="8112573" y="1913118"/>
                  <a:pt x="8114953" y="4090555"/>
                  <a:pt x="8114953" y="6003673"/>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6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slide 2">
    <p:bg>
      <p:bgPr>
        <a:solidFill>
          <a:schemeClr val="accent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DCD30EA2-1438-43BD-AA19-0A8FB6B3348D}"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tx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accent2"/>
                </a:solidFill>
                <a:effectLst/>
                <a:uLnTx/>
                <a:uFillTx/>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2"/>
          <p:cNvSpPr>
            <a:spLocks noGrp="1"/>
          </p:cNvSpPr>
          <p:nvPr>
            <p:ph type="pic" sz="quarter" idx="14"/>
          </p:nvPr>
        </p:nvSpPr>
        <p:spPr bwMode="gray">
          <a:xfrm>
            <a:off x="4078372" y="0"/>
            <a:ext cx="8113629"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2573"/>
              <a:gd name="connsiteY0" fmla="*/ 0 h 6858000"/>
              <a:gd name="connsiteX1" fmla="*/ 8112573 w 8112573"/>
              <a:gd name="connsiteY1" fmla="*/ 0 h 6858000"/>
              <a:gd name="connsiteX2" fmla="*/ 8112572 w 8112573"/>
              <a:gd name="connsiteY2" fmla="*/ 6001292 h 6858000"/>
              <a:gd name="connsiteX3" fmla="*/ 3275459 w 8112573"/>
              <a:gd name="connsiteY3" fmla="*/ 6858000 h 6858000"/>
              <a:gd name="connsiteX4" fmla="*/ 0 w 8112573"/>
              <a:gd name="connsiteY4" fmla="*/ 6858000 h 6858000"/>
              <a:gd name="connsiteX5" fmla="*/ 1341581 w 811257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2573" h="6858000">
                <a:moveTo>
                  <a:pt x="1341581" y="0"/>
                </a:moveTo>
                <a:lnTo>
                  <a:pt x="8112573" y="0"/>
                </a:lnTo>
                <a:cubicBezTo>
                  <a:pt x="8112573" y="1913118"/>
                  <a:pt x="8112572" y="4088174"/>
                  <a:pt x="8112572" y="6001292"/>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2"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945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slide 3">
    <p:bg>
      <p:bgPr>
        <a:solidFill>
          <a:schemeClr val="accent5"/>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9D7FA799-CE4C-40D5-A6E9-BE04FE3F9970}"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black">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accent4"/>
                </a:solidFill>
                <a:effectLst/>
                <a:uLnTx/>
                <a:uFillTx/>
              </a:rPr>
              <a:t>///////////</a:t>
            </a:r>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2"/>
          <p:cNvSpPr>
            <a:spLocks noGrp="1"/>
          </p:cNvSpPr>
          <p:nvPr>
            <p:ph type="pic" sz="quarter" idx="14"/>
          </p:nvPr>
        </p:nvSpPr>
        <p:spPr bwMode="gray">
          <a:xfrm>
            <a:off x="4078373" y="0"/>
            <a:ext cx="8116010" cy="6858000"/>
          </a:xfrm>
          <a:custGeom>
            <a:avLst/>
            <a:gdLst>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6858000 h 6858000"/>
              <a:gd name="connsiteX4" fmla="*/ 8112572 w 8112573"/>
              <a:gd name="connsiteY4" fmla="*/ 5739354 h 6858000"/>
              <a:gd name="connsiteX5" fmla="*/ 3275459 w 8112573"/>
              <a:gd name="connsiteY5" fmla="*/ 6858000 h 6858000"/>
              <a:gd name="connsiteX6" fmla="*/ 0 w 8112573"/>
              <a:gd name="connsiteY6" fmla="*/ 6858000 h 6858000"/>
              <a:gd name="connsiteX0" fmla="*/ 1341581 w 8112573"/>
              <a:gd name="connsiteY0" fmla="*/ 0 h 6858000"/>
              <a:gd name="connsiteX1" fmla="*/ 8112573 w 8112573"/>
              <a:gd name="connsiteY1" fmla="*/ 0 h 6858000"/>
              <a:gd name="connsiteX2" fmla="*/ 8112573 w 8112573"/>
              <a:gd name="connsiteY2" fmla="*/ 6858000 h 6858000"/>
              <a:gd name="connsiteX3" fmla="*/ 8112572 w 8112573"/>
              <a:gd name="connsiteY3" fmla="*/ 5739354 h 6858000"/>
              <a:gd name="connsiteX4" fmla="*/ 3275459 w 8112573"/>
              <a:gd name="connsiteY4" fmla="*/ 6858000 h 6858000"/>
              <a:gd name="connsiteX5" fmla="*/ 0 w 8112573"/>
              <a:gd name="connsiteY5" fmla="*/ 6858000 h 6858000"/>
              <a:gd name="connsiteX6" fmla="*/ 1341581 w 8112573"/>
              <a:gd name="connsiteY6" fmla="*/ 0 h 6858000"/>
              <a:gd name="connsiteX0" fmla="*/ 1341581 w 8112573"/>
              <a:gd name="connsiteY0" fmla="*/ 0 h 6858000"/>
              <a:gd name="connsiteX1" fmla="*/ 8112573 w 8112573"/>
              <a:gd name="connsiteY1" fmla="*/ 0 h 6858000"/>
              <a:gd name="connsiteX2" fmla="*/ 8112572 w 8112573"/>
              <a:gd name="connsiteY2" fmla="*/ 5739354 h 6858000"/>
              <a:gd name="connsiteX3" fmla="*/ 3275459 w 8112573"/>
              <a:gd name="connsiteY3" fmla="*/ 6858000 h 6858000"/>
              <a:gd name="connsiteX4" fmla="*/ 0 w 8112573"/>
              <a:gd name="connsiteY4" fmla="*/ 6858000 h 6858000"/>
              <a:gd name="connsiteX5" fmla="*/ 1341581 w 8112573"/>
              <a:gd name="connsiteY5" fmla="*/ 0 h 6858000"/>
              <a:gd name="connsiteX0" fmla="*/ 1341581 w 8114954"/>
              <a:gd name="connsiteY0" fmla="*/ 0 h 6858000"/>
              <a:gd name="connsiteX1" fmla="*/ 8112573 w 8114954"/>
              <a:gd name="connsiteY1" fmla="*/ 0 h 6858000"/>
              <a:gd name="connsiteX2" fmla="*/ 8114954 w 8114954"/>
              <a:gd name="connsiteY2" fmla="*/ 6003672 h 6858000"/>
              <a:gd name="connsiteX3" fmla="*/ 3275459 w 8114954"/>
              <a:gd name="connsiteY3" fmla="*/ 6858000 h 6858000"/>
              <a:gd name="connsiteX4" fmla="*/ 0 w 8114954"/>
              <a:gd name="connsiteY4" fmla="*/ 6858000 h 6858000"/>
              <a:gd name="connsiteX5" fmla="*/ 1341581 w 8114954"/>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4954" h="6858000">
                <a:moveTo>
                  <a:pt x="1341581" y="0"/>
                </a:moveTo>
                <a:lnTo>
                  <a:pt x="8112573" y="0"/>
                </a:lnTo>
                <a:cubicBezTo>
                  <a:pt x="8112573" y="1913118"/>
                  <a:pt x="8114954" y="4090554"/>
                  <a:pt x="8114954" y="6003672"/>
                </a:cubicBezTo>
                <a:lnTo>
                  <a:pt x="3275459" y="6858000"/>
                </a:lnTo>
                <a:lnTo>
                  <a:pt x="0" y="6858000"/>
                </a:lnTo>
                <a:lnTo>
                  <a:pt x="1341581" y="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2"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85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8" name="Titel 7"/>
          <p:cNvSpPr>
            <a:spLocks noGrp="1"/>
          </p:cNvSpPr>
          <p:nvPr>
            <p:ph type="title" hasCustomPrompt="1"/>
          </p:nvPr>
        </p:nvSpPr>
        <p:spPr>
          <a:xfrm>
            <a:off x="1977022" y="403540"/>
            <a:ext cx="9625255" cy="864000"/>
          </a:xfrm>
        </p:spPr>
        <p:txBody>
          <a:bodyPr/>
          <a:lstStyle>
            <a:lvl1pPr>
              <a:defRPr/>
            </a:lvl1pPr>
          </a:lstStyle>
          <a:p>
            <a:r>
              <a:rPr lang="en-US" dirty="0"/>
              <a:t>Click to edit Master title style</a:t>
            </a:r>
          </a:p>
        </p:txBody>
      </p:sp>
      <p:sp>
        <p:nvSpPr>
          <p:cNvPr id="55" name="Text Placeholder 54"/>
          <p:cNvSpPr>
            <a:spLocks noGrp="1"/>
          </p:cNvSpPr>
          <p:nvPr>
            <p:ph type="body" sz="quarter" idx="13"/>
          </p:nvPr>
        </p:nvSpPr>
        <p:spPr bwMode="gray">
          <a:xfrm>
            <a:off x="2005598" y="1843721"/>
            <a:ext cx="4680609" cy="4641030"/>
          </a:xfrm>
        </p:spPr>
        <p:txBody>
          <a:bodyPr/>
          <a:lstStyle>
            <a:lvl1pPr marL="270000" indent="-270000">
              <a:spcBef>
                <a:spcPts val="1800"/>
              </a:spcBef>
              <a:spcAft>
                <a:spcPts val="0"/>
              </a:spcAft>
              <a:buFontTx/>
              <a:buBlip>
                <a:blip r:embed="rId2"/>
              </a:buBlip>
              <a:defRPr sz="2000"/>
            </a:lvl1pPr>
            <a:lvl2pPr marL="540000" indent="-270000">
              <a:spcBef>
                <a:spcPts val="600"/>
              </a:spcBef>
              <a:spcAft>
                <a:spcPts val="0"/>
              </a:spcAft>
              <a:buFontTx/>
              <a:buBlip>
                <a:blip r:embed="rId3"/>
              </a:buBlip>
              <a:defRPr sz="2000"/>
            </a:lvl2pPr>
            <a:lvl3pPr marL="810000" indent="-270000">
              <a:spcBef>
                <a:spcPts val="600"/>
              </a:spcBef>
              <a:spcAft>
                <a:spcPts val="0"/>
              </a:spcAft>
              <a:buFontTx/>
              <a:buBlip>
                <a:blip r:embed="rId4"/>
              </a:buBlip>
              <a:defRPr sz="2000"/>
            </a:lvl3pPr>
            <a:lvl4pPr marL="1080000" indent="-270000">
              <a:spcBef>
                <a:spcPts val="600"/>
              </a:spcBef>
              <a:spcAft>
                <a:spcPts val="0"/>
              </a:spcAft>
              <a:buFontTx/>
              <a:buBlip>
                <a:blip r:embed="rId5"/>
              </a:buBlip>
              <a:defRPr sz="2000"/>
            </a:lvl4pPr>
            <a:lvl5pPr>
              <a:spcBef>
                <a:spcPts val="600"/>
              </a:spcBef>
              <a:spcAft>
                <a:spcPts val="0"/>
              </a:spcAft>
              <a:defRPr sz="2000"/>
            </a:lvl5pPr>
            <a:lvl6pPr>
              <a:spcBef>
                <a:spcPts val="600"/>
              </a:spcBef>
              <a:spcAft>
                <a:spcPts val="0"/>
              </a:spcAft>
              <a:defRPr sz="2000"/>
            </a:lvl6pPr>
            <a:lvl7pPr>
              <a:spcBef>
                <a:spcPts val="600"/>
              </a:spcBef>
              <a:spcAft>
                <a:spcPts val="0"/>
              </a:spcAft>
              <a:defRPr sz="2000"/>
            </a:lvl7pPr>
            <a:lvl8pPr>
              <a:spcBef>
                <a:spcPts val="600"/>
              </a:spcBef>
              <a:spcAft>
                <a:spcPts val="0"/>
              </a:spcAft>
              <a:defRPr sz="2000"/>
            </a:lvl8pPr>
            <a:lvl9pPr>
              <a:spcBef>
                <a:spcPts val="600"/>
              </a:spcBef>
              <a:spcAft>
                <a:spcPts val="0"/>
              </a:spcAft>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0"/>
          </p:nvPr>
        </p:nvSpPr>
        <p:spPr bwMode="gray"/>
        <p:txBody>
          <a:bodyPr/>
          <a:lstStyle/>
          <a:p>
            <a:fld id="{E8BBB039-A7ED-4CBB-ABC6-76E5CA824551}" type="datetime1">
              <a:rPr lang="en-US" smtClean="0"/>
              <a:t>1/10/2025</a:t>
            </a:fld>
            <a:endParaRPr lang="en-US" dirty="0"/>
          </a:p>
        </p:txBody>
      </p:sp>
      <p:sp>
        <p:nvSpPr>
          <p:cNvPr id="4" name="Footer Placeholder 3"/>
          <p:cNvSpPr>
            <a:spLocks noGrp="1"/>
          </p:cNvSpPr>
          <p:nvPr>
            <p:ph type="ftr" sz="quarter" idx="11"/>
          </p:nvPr>
        </p:nvSpPr>
        <p:spPr bwMode="gray">
          <a:xfrm>
            <a:off x="974800" y="6617933"/>
            <a:ext cx="5711408" cy="108000"/>
          </a:xfrm>
          <a:prstGeom prst="rect">
            <a:avLst/>
          </a:prstGeom>
        </p:spPr>
        <p:txBody>
          <a:bodyPr/>
          <a:lstStyle/>
          <a:p>
            <a:r>
              <a:rPr lang="en-US" dirty="0"/>
              <a:t>/// Bayer 16:9 Template /// December 2017</a:t>
            </a:r>
          </a:p>
        </p:txBody>
      </p:sp>
      <p:sp>
        <p:nvSpPr>
          <p:cNvPr id="5" name="Slide Number Placeholder 4"/>
          <p:cNvSpPr>
            <a:spLocks noGrp="1"/>
          </p:cNvSpPr>
          <p:nvPr>
            <p:ph type="sldNum" sz="quarter" idx="12"/>
          </p:nvPr>
        </p:nvSpPr>
        <p:spPr bwMode="gray">
          <a:xfrm>
            <a:off x="195869" y="6617933"/>
            <a:ext cx="392377" cy="108000"/>
          </a:xfrm>
        </p:spPr>
        <p:txBody>
          <a:bodyPr/>
          <a:lstStyle/>
          <a:p>
            <a:fld id="{EEAD9179-7A6B-4268-BEB2-F3B8EB06115B}" type="slidenum">
              <a:rPr lang="en-US" smtClean="0"/>
              <a:pPr/>
              <a:t>‹#›</a:t>
            </a:fld>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gray">
          <a:xfrm>
            <a:off x="701767" y="704850"/>
            <a:ext cx="720406" cy="720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7805252" y="1"/>
            <a:ext cx="4386748" cy="6858000"/>
            <a:chOff x="7804236" y="1"/>
            <a:chExt cx="4386177" cy="6858000"/>
          </a:xfrm>
        </p:grpSpPr>
        <p:sp>
          <p:nvSpPr>
            <p:cNvPr id="19" name="Freeform 6"/>
            <p:cNvSpPr>
              <a:spLocks/>
            </p:cNvSpPr>
            <p:nvPr userDrawn="1"/>
          </p:nvSpPr>
          <p:spPr bwMode="black">
            <a:xfrm>
              <a:off x="7804236" y="1"/>
              <a:ext cx="2489310" cy="6858000"/>
            </a:xfrm>
            <a:custGeom>
              <a:avLst/>
              <a:gdLst>
                <a:gd name="T0" fmla="*/ 9 w 1857"/>
                <a:gd name="T1" fmla="*/ 5116 h 5116"/>
                <a:gd name="T2" fmla="*/ 1857 w 1857"/>
                <a:gd name="T3" fmla="*/ 0 h 5116"/>
                <a:gd name="T4" fmla="*/ 1847 w 1857"/>
                <a:gd name="T5" fmla="*/ 0 h 5116"/>
                <a:gd name="T6" fmla="*/ 0 w 1857"/>
                <a:gd name="T7" fmla="*/ 5116 h 5116"/>
                <a:gd name="T8" fmla="*/ 9 w 1857"/>
                <a:gd name="T9" fmla="*/ 5116 h 5116"/>
              </a:gdLst>
              <a:ahLst/>
              <a:cxnLst>
                <a:cxn ang="0">
                  <a:pos x="T0" y="T1"/>
                </a:cxn>
                <a:cxn ang="0">
                  <a:pos x="T2" y="T3"/>
                </a:cxn>
                <a:cxn ang="0">
                  <a:pos x="T4" y="T5"/>
                </a:cxn>
                <a:cxn ang="0">
                  <a:pos x="T6" y="T7"/>
                </a:cxn>
                <a:cxn ang="0">
                  <a:pos x="T8" y="T9"/>
                </a:cxn>
              </a:cxnLst>
              <a:rect l="0" t="0" r="r" b="b"/>
              <a:pathLst>
                <a:path w="1857" h="5116">
                  <a:moveTo>
                    <a:pt x="9" y="5116"/>
                  </a:moveTo>
                  <a:lnTo>
                    <a:pt x="1857" y="0"/>
                  </a:lnTo>
                  <a:lnTo>
                    <a:pt x="1847" y="0"/>
                  </a:lnTo>
                  <a:lnTo>
                    <a:pt x="0" y="5116"/>
                  </a:lnTo>
                  <a:lnTo>
                    <a:pt x="9" y="5116"/>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sz="1800" dirty="0"/>
            </a:p>
          </p:txBody>
        </p:sp>
        <p:sp>
          <p:nvSpPr>
            <p:cNvPr id="10" name="Freeform 6"/>
            <p:cNvSpPr>
              <a:spLocks/>
            </p:cNvSpPr>
            <p:nvPr userDrawn="1"/>
          </p:nvSpPr>
          <p:spPr bwMode="black">
            <a:xfrm>
              <a:off x="8456276" y="1408976"/>
              <a:ext cx="3734137" cy="5449024"/>
            </a:xfrm>
            <a:custGeom>
              <a:avLst/>
              <a:gdLst>
                <a:gd name="T0" fmla="*/ 0 w 2785"/>
                <a:gd name="T1" fmla="*/ 4064 h 4064"/>
                <a:gd name="T2" fmla="*/ 11 w 2785"/>
                <a:gd name="T3" fmla="*/ 4064 h 4064"/>
                <a:gd name="T4" fmla="*/ 2785 w 2785"/>
                <a:gd name="T5" fmla="*/ 17 h 4064"/>
                <a:gd name="T6" fmla="*/ 2785 w 2785"/>
                <a:gd name="T7" fmla="*/ 0 h 4064"/>
                <a:gd name="T8" fmla="*/ 0 w 2785"/>
                <a:gd name="T9" fmla="*/ 4064 h 4064"/>
              </a:gdLst>
              <a:ahLst/>
              <a:cxnLst>
                <a:cxn ang="0">
                  <a:pos x="T0" y="T1"/>
                </a:cxn>
                <a:cxn ang="0">
                  <a:pos x="T2" y="T3"/>
                </a:cxn>
                <a:cxn ang="0">
                  <a:pos x="T4" y="T5"/>
                </a:cxn>
                <a:cxn ang="0">
                  <a:pos x="T6" y="T7"/>
                </a:cxn>
                <a:cxn ang="0">
                  <a:pos x="T8" y="T9"/>
                </a:cxn>
              </a:cxnLst>
              <a:rect l="0" t="0" r="r" b="b"/>
              <a:pathLst>
                <a:path w="2785" h="4064">
                  <a:moveTo>
                    <a:pt x="0" y="4064"/>
                  </a:moveTo>
                  <a:lnTo>
                    <a:pt x="11" y="4064"/>
                  </a:lnTo>
                  <a:lnTo>
                    <a:pt x="2785" y="17"/>
                  </a:lnTo>
                  <a:lnTo>
                    <a:pt x="2785" y="0"/>
                  </a:lnTo>
                  <a:lnTo>
                    <a:pt x="0" y="406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de-DE" sz="1800" dirty="0"/>
            </a:p>
          </p:txBody>
        </p:sp>
      </p:grpSp>
    </p:spTree>
    <p:extLst>
      <p:ext uri="{BB962C8B-B14F-4D97-AF65-F5344CB8AC3E}">
        <p14:creationId xmlns:p14="http://schemas.microsoft.com/office/powerpoint/2010/main" val="73159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hapter">
    <p:bg>
      <p:bgPr>
        <a:solidFill>
          <a:schemeClr val="tx2"/>
        </a:solidFill>
        <a:effectLst/>
      </p:bgPr>
    </p:bg>
    <p:spTree>
      <p:nvGrpSpPr>
        <p:cNvPr id="1" name=""/>
        <p:cNvGrpSpPr/>
        <p:nvPr/>
      </p:nvGrpSpPr>
      <p:grpSpPr>
        <a:xfrm>
          <a:off x="0" y="0"/>
          <a:ext cx="0" cy="0"/>
          <a:chOff x="0" y="0"/>
          <a:chExt cx="0" cy="0"/>
        </a:xfrm>
      </p:grpSpPr>
      <p:sp>
        <p:nvSpPr>
          <p:cNvPr id="6" name="Freeform 5"/>
          <p:cNvSpPr/>
          <p:nvPr/>
        </p:nvSpPr>
        <p:spPr bwMode="invGray">
          <a:xfrm>
            <a:off x="0" y="0"/>
            <a:ext cx="2104849" cy="6861175"/>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1175"/>
              <a:gd name="connsiteX1" fmla="*/ 2104575 w 2104575"/>
              <a:gd name="connsiteY1" fmla="*/ 0 h 6861175"/>
              <a:gd name="connsiteX2" fmla="*/ 650732 w 2104575"/>
              <a:gd name="connsiteY2" fmla="*/ 6861175 h 6861175"/>
              <a:gd name="connsiteX3" fmla="*/ 0 w 2104575"/>
              <a:gd name="connsiteY3" fmla="*/ 6858000 h 6861175"/>
              <a:gd name="connsiteX4" fmla="*/ 0 w 2104575"/>
              <a:gd name="connsiteY4" fmla="*/ 0 h 6861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1175">
                <a:moveTo>
                  <a:pt x="0" y="0"/>
                </a:moveTo>
                <a:lnTo>
                  <a:pt x="2104575" y="0"/>
                </a:lnTo>
                <a:lnTo>
                  <a:pt x="650732" y="6861175"/>
                </a:lnTo>
                <a:lnTo>
                  <a:pt x="0" y="6858000"/>
                </a:lnTo>
                <a:lnTo>
                  <a:pt x="0" y="0"/>
                </a:lnTo>
                <a:close/>
              </a:path>
            </a:pathLst>
          </a:custGeom>
          <a:gradFill flip="none" rotWithShape="1">
            <a:gsLst>
              <a:gs pos="0">
                <a:srgbClr val="E61A5D"/>
              </a:gs>
              <a:gs pos="50000">
                <a:srgbClr val="E61A5D"/>
              </a:gs>
              <a:gs pos="84000">
                <a:srgbClr val="E61A5D">
                  <a:alpha val="0"/>
                </a:srgb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p>
        </p:txBody>
      </p:sp>
      <p:sp>
        <p:nvSpPr>
          <p:cNvPr id="3" name="Date Placeholder 2"/>
          <p:cNvSpPr>
            <a:spLocks noGrp="1"/>
          </p:cNvSpPr>
          <p:nvPr>
            <p:ph type="dt" sz="half" idx="10"/>
          </p:nvPr>
        </p:nvSpPr>
        <p:spPr bwMode="gray"/>
        <p:txBody>
          <a:bodyPr/>
          <a:lstStyle/>
          <a:p>
            <a:fld id="{674890C4-4E35-4DC3-9074-9DF2286DA7D6}"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sp>
        <p:nvSpPr>
          <p:cNvPr id="26" name="Subtitle 2"/>
          <p:cNvSpPr>
            <a:spLocks noGrp="1"/>
          </p:cNvSpPr>
          <p:nvPr>
            <p:ph type="subTitle" idx="1"/>
          </p:nvPr>
        </p:nvSpPr>
        <p:spPr bwMode="black">
          <a:xfrm>
            <a:off x="6846988" y="3064854"/>
            <a:ext cx="4500586" cy="720000"/>
          </a:xfrm>
        </p:spPr>
        <p:txBody>
          <a:bodyPr anchor="t"/>
          <a:lstStyle>
            <a:lvl1pPr marL="0" indent="0" algn="l">
              <a:buNone/>
              <a:defRPr sz="2400" b="1">
                <a:solidFill>
                  <a:schemeClr val="accent1"/>
                </a:solidFill>
              </a:defRPr>
            </a:lvl1pPr>
            <a:lvl2pPr marL="0" indent="0" algn="l">
              <a:buNone/>
              <a:defRPr sz="2400" b="1">
                <a:solidFill>
                  <a:schemeClr val="accent1"/>
                </a:solidFill>
              </a:defRPr>
            </a:lvl2pPr>
            <a:lvl3pPr marL="0" indent="0" algn="l">
              <a:buNone/>
              <a:defRPr sz="2400" b="1">
                <a:solidFill>
                  <a:schemeClr val="accent1"/>
                </a:solidFill>
              </a:defRPr>
            </a:lvl3pPr>
            <a:lvl4pPr marL="0" indent="0" algn="l">
              <a:buNone/>
              <a:defRPr sz="2400" b="1">
                <a:solidFill>
                  <a:schemeClr val="accent1"/>
                </a:solidFill>
              </a:defRPr>
            </a:lvl4pPr>
            <a:lvl5pPr marL="0" indent="0" algn="l">
              <a:buNone/>
              <a:defRPr sz="2400" b="1">
                <a:solidFill>
                  <a:schemeClr val="accent1"/>
                </a:solidFill>
              </a:defRPr>
            </a:lvl5pPr>
            <a:lvl6pPr marL="0" indent="0" algn="l">
              <a:buNone/>
              <a:defRPr sz="2400" b="1">
                <a:solidFill>
                  <a:schemeClr val="accent1"/>
                </a:solidFill>
              </a:defRPr>
            </a:lvl6pPr>
            <a:lvl7pPr marL="0" indent="0" algn="l">
              <a:buNone/>
              <a:defRPr sz="2400" b="1">
                <a:solidFill>
                  <a:schemeClr val="accent1"/>
                </a:solidFill>
              </a:defRPr>
            </a:lvl7pPr>
            <a:lvl8pPr marL="0" indent="0" algn="l">
              <a:buNone/>
              <a:defRPr sz="2400" b="1">
                <a:solidFill>
                  <a:schemeClr val="accent1"/>
                </a:solidFill>
              </a:defRPr>
            </a:lvl8pPr>
            <a:lvl9pPr marL="0" indent="0" algn="l">
              <a:buNone/>
              <a:defRPr sz="2400" b="1">
                <a:solidFill>
                  <a:schemeClr val="accent1"/>
                </a:solidFill>
              </a:defRPr>
            </a:lvl9pPr>
          </a:lstStyle>
          <a:p>
            <a:pPr lvl="0"/>
            <a:r>
              <a:rPr lang="en-US"/>
              <a:t>Click to edit Master subtitle style</a:t>
            </a:r>
            <a:endParaRPr lang="en-US" dirty="0"/>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
        <p:nvSpPr>
          <p:cNvPr id="2" name="Title 1"/>
          <p:cNvSpPr>
            <a:spLocks noGrp="1"/>
          </p:cNvSpPr>
          <p:nvPr>
            <p:ph type="title"/>
          </p:nvPr>
        </p:nvSpPr>
        <p:spPr bwMode="black">
          <a:xfrm>
            <a:off x="1810185" y="1473903"/>
            <a:ext cx="4140539" cy="1440753"/>
          </a:xfrm>
        </p:spPr>
        <p:txBody>
          <a:bodyPr anchor="b"/>
          <a:lstStyle>
            <a:lvl1pPr algn="r">
              <a:defRPr sz="4800" i="1">
                <a:solidFill>
                  <a:schemeClr val="bg1"/>
                </a:solidFill>
              </a:defRPr>
            </a:lvl1pPr>
          </a:lstStyle>
          <a:p>
            <a:r>
              <a:rPr lang="en-US"/>
              <a:t>Click to edit Master title style</a:t>
            </a:r>
            <a:endParaRPr lang="en-US" dirty="0"/>
          </a:p>
        </p:txBody>
      </p:sp>
      <p:grpSp>
        <p:nvGrpSpPr>
          <p:cNvPr id="49" name="Group 48"/>
          <p:cNvGrpSpPr/>
          <p:nvPr/>
        </p:nvGrpSpPr>
        <p:grpSpPr bwMode="black">
          <a:xfrm>
            <a:off x="4710724" y="1"/>
            <a:ext cx="2593848" cy="6858000"/>
            <a:chOff x="4710111" y="1"/>
            <a:chExt cx="2593510" cy="6858000"/>
          </a:xfrm>
        </p:grpSpPr>
        <p:sp>
          <p:nvSpPr>
            <p:cNvPr id="50" name="Freeform 6"/>
            <p:cNvSpPr>
              <a:spLocks/>
            </p:cNvSpPr>
            <p:nvPr userDrawn="1"/>
          </p:nvSpPr>
          <p:spPr bwMode="black">
            <a:xfrm>
              <a:off x="4710111" y="1"/>
              <a:ext cx="2393982" cy="6858000"/>
            </a:xfrm>
            <a:custGeom>
              <a:avLst/>
              <a:gdLst>
                <a:gd name="T0" fmla="*/ 9 w 1781"/>
                <a:gd name="T1" fmla="*/ 5102 h 5102"/>
                <a:gd name="T2" fmla="*/ 1781 w 1781"/>
                <a:gd name="T3" fmla="*/ 0 h 5102"/>
                <a:gd name="T4" fmla="*/ 1770 w 1781"/>
                <a:gd name="T5" fmla="*/ 0 h 5102"/>
                <a:gd name="T6" fmla="*/ 0 w 1781"/>
                <a:gd name="T7" fmla="*/ 5102 h 5102"/>
                <a:gd name="T8" fmla="*/ 9 w 1781"/>
                <a:gd name="T9" fmla="*/ 5102 h 5102"/>
              </a:gdLst>
              <a:ahLst/>
              <a:cxnLst>
                <a:cxn ang="0">
                  <a:pos x="T0" y="T1"/>
                </a:cxn>
                <a:cxn ang="0">
                  <a:pos x="T2" y="T3"/>
                </a:cxn>
                <a:cxn ang="0">
                  <a:pos x="T4" y="T5"/>
                </a:cxn>
                <a:cxn ang="0">
                  <a:pos x="T6" y="T7"/>
                </a:cxn>
                <a:cxn ang="0">
                  <a:pos x="T8" y="T9"/>
                </a:cxn>
              </a:cxnLst>
              <a:rect l="0" t="0" r="r" b="b"/>
              <a:pathLst>
                <a:path w="1781" h="5102">
                  <a:moveTo>
                    <a:pt x="9" y="5102"/>
                  </a:moveTo>
                  <a:lnTo>
                    <a:pt x="1781" y="0"/>
                  </a:lnTo>
                  <a:lnTo>
                    <a:pt x="1770" y="0"/>
                  </a:lnTo>
                  <a:lnTo>
                    <a:pt x="0" y="5102"/>
                  </a:lnTo>
                  <a:lnTo>
                    <a:pt x="9" y="510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51" name="Freeform 12"/>
            <p:cNvSpPr>
              <a:spLocks/>
            </p:cNvSpPr>
            <p:nvPr userDrawn="1"/>
          </p:nvSpPr>
          <p:spPr bwMode="black">
            <a:xfrm>
              <a:off x="5945695" y="2"/>
              <a:ext cx="1357926" cy="6857998"/>
            </a:xfrm>
            <a:custGeom>
              <a:avLst/>
              <a:gdLst>
                <a:gd name="T0" fmla="*/ 9 w 1013"/>
                <a:gd name="T1" fmla="*/ 5116 h 5116"/>
                <a:gd name="T2" fmla="*/ 1013 w 1013"/>
                <a:gd name="T3" fmla="*/ 0 h 5116"/>
                <a:gd name="T4" fmla="*/ 1004 w 1013"/>
                <a:gd name="T5" fmla="*/ 0 h 5116"/>
                <a:gd name="T6" fmla="*/ 0 w 1013"/>
                <a:gd name="T7" fmla="*/ 5116 h 5116"/>
                <a:gd name="T8" fmla="*/ 9 w 1013"/>
                <a:gd name="T9" fmla="*/ 5116 h 5116"/>
              </a:gdLst>
              <a:ahLst/>
              <a:cxnLst>
                <a:cxn ang="0">
                  <a:pos x="T0" y="T1"/>
                </a:cxn>
                <a:cxn ang="0">
                  <a:pos x="T2" y="T3"/>
                </a:cxn>
                <a:cxn ang="0">
                  <a:pos x="T4" y="T5"/>
                </a:cxn>
                <a:cxn ang="0">
                  <a:pos x="T6" y="T7"/>
                </a:cxn>
                <a:cxn ang="0">
                  <a:pos x="T8" y="T9"/>
                </a:cxn>
              </a:cxnLst>
              <a:rect l="0" t="0" r="r" b="b"/>
              <a:pathLst>
                <a:path w="1013" h="5116">
                  <a:moveTo>
                    <a:pt x="9" y="5116"/>
                  </a:moveTo>
                  <a:lnTo>
                    <a:pt x="1013" y="0"/>
                  </a:lnTo>
                  <a:lnTo>
                    <a:pt x="1004" y="0"/>
                  </a:lnTo>
                  <a:lnTo>
                    <a:pt x="0" y="5116"/>
                  </a:lnTo>
                  <a:lnTo>
                    <a:pt x="9" y="51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p>
          </p:txBody>
        </p:sp>
      </p:grpSp>
    </p:spTree>
    <p:extLst>
      <p:ext uri="{BB962C8B-B14F-4D97-AF65-F5344CB8AC3E}">
        <p14:creationId xmlns:p14="http://schemas.microsoft.com/office/powerpoint/2010/main" val="70298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hapter 2">
    <p:bg>
      <p:bgPr>
        <a:solidFill>
          <a:schemeClr val="accent2"/>
        </a:solidFill>
        <a:effectLst/>
      </p:bgPr>
    </p:bg>
    <p:spTree>
      <p:nvGrpSpPr>
        <p:cNvPr id="1" name=""/>
        <p:cNvGrpSpPr/>
        <p:nvPr/>
      </p:nvGrpSpPr>
      <p:grpSpPr>
        <a:xfrm>
          <a:off x="0" y="0"/>
          <a:ext cx="0" cy="0"/>
          <a:chOff x="0" y="0"/>
          <a:chExt cx="0" cy="0"/>
        </a:xfrm>
      </p:grpSpPr>
      <p:grpSp>
        <p:nvGrpSpPr>
          <p:cNvPr id="36" name="Group 35"/>
          <p:cNvGrpSpPr/>
          <p:nvPr/>
        </p:nvGrpSpPr>
        <p:grpSpPr bwMode="black">
          <a:xfrm>
            <a:off x="5740674" y="0"/>
            <a:ext cx="6451327" cy="6858000"/>
            <a:chOff x="-7368753" y="-1854009"/>
            <a:chExt cx="6299342" cy="6697306"/>
          </a:xfrm>
        </p:grpSpPr>
        <p:sp>
          <p:nvSpPr>
            <p:cNvPr id="37" name="Freeform 6"/>
            <p:cNvSpPr>
              <a:spLocks/>
            </p:cNvSpPr>
            <p:nvPr userDrawn="1"/>
          </p:nvSpPr>
          <p:spPr bwMode="black">
            <a:xfrm>
              <a:off x="-3543591" y="1231517"/>
              <a:ext cx="2474180" cy="3611780"/>
            </a:xfrm>
            <a:custGeom>
              <a:avLst/>
              <a:gdLst>
                <a:gd name="T0" fmla="*/ 0 w 1890"/>
                <a:gd name="T1" fmla="*/ 2759 h 2759"/>
                <a:gd name="T2" fmla="*/ 12 w 1890"/>
                <a:gd name="T3" fmla="*/ 2759 h 2759"/>
                <a:gd name="T4" fmla="*/ 1890 w 1890"/>
                <a:gd name="T5" fmla="*/ 17 h 2759"/>
                <a:gd name="T6" fmla="*/ 1890 w 1890"/>
                <a:gd name="T7" fmla="*/ 0 h 2759"/>
                <a:gd name="T8" fmla="*/ 0 w 1890"/>
                <a:gd name="T9" fmla="*/ 2759 h 2759"/>
              </a:gdLst>
              <a:ahLst/>
              <a:cxnLst>
                <a:cxn ang="0">
                  <a:pos x="T0" y="T1"/>
                </a:cxn>
                <a:cxn ang="0">
                  <a:pos x="T2" y="T3"/>
                </a:cxn>
                <a:cxn ang="0">
                  <a:pos x="T4" y="T5"/>
                </a:cxn>
                <a:cxn ang="0">
                  <a:pos x="T6" y="T7"/>
                </a:cxn>
                <a:cxn ang="0">
                  <a:pos x="T8" y="T9"/>
                </a:cxn>
              </a:cxnLst>
              <a:rect l="0" t="0" r="r" b="b"/>
              <a:pathLst>
                <a:path w="1890" h="2759">
                  <a:moveTo>
                    <a:pt x="0" y="2759"/>
                  </a:moveTo>
                  <a:lnTo>
                    <a:pt x="12" y="2759"/>
                  </a:lnTo>
                  <a:lnTo>
                    <a:pt x="1890" y="17"/>
                  </a:lnTo>
                  <a:lnTo>
                    <a:pt x="1890" y="0"/>
                  </a:lnTo>
                  <a:lnTo>
                    <a:pt x="0" y="27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dirty="0"/>
            </a:p>
          </p:txBody>
        </p:sp>
        <p:sp>
          <p:nvSpPr>
            <p:cNvPr id="38" name="Freeform 7"/>
            <p:cNvSpPr>
              <a:spLocks/>
            </p:cNvSpPr>
            <p:nvPr userDrawn="1"/>
          </p:nvSpPr>
          <p:spPr bwMode="black">
            <a:xfrm>
              <a:off x="-7368753" y="-1854009"/>
              <a:ext cx="1327417" cy="6697305"/>
            </a:xfrm>
            <a:custGeom>
              <a:avLst/>
              <a:gdLst>
                <a:gd name="T0" fmla="*/ 10 w 1014"/>
                <a:gd name="T1" fmla="*/ 5116 h 5116"/>
                <a:gd name="T2" fmla="*/ 1014 w 1014"/>
                <a:gd name="T3" fmla="*/ 0 h 5116"/>
                <a:gd name="T4" fmla="*/ 1007 w 1014"/>
                <a:gd name="T5" fmla="*/ 0 h 5116"/>
                <a:gd name="T6" fmla="*/ 0 w 1014"/>
                <a:gd name="T7" fmla="*/ 5116 h 5116"/>
                <a:gd name="T8" fmla="*/ 10 w 1014"/>
                <a:gd name="T9" fmla="*/ 5116 h 5116"/>
              </a:gdLst>
              <a:ahLst/>
              <a:cxnLst>
                <a:cxn ang="0">
                  <a:pos x="T0" y="T1"/>
                </a:cxn>
                <a:cxn ang="0">
                  <a:pos x="T2" y="T3"/>
                </a:cxn>
                <a:cxn ang="0">
                  <a:pos x="T4" y="T5"/>
                </a:cxn>
                <a:cxn ang="0">
                  <a:pos x="T6" y="T7"/>
                </a:cxn>
                <a:cxn ang="0">
                  <a:pos x="T8" y="T9"/>
                </a:cxn>
              </a:cxnLst>
              <a:rect l="0" t="0" r="r" b="b"/>
              <a:pathLst>
                <a:path w="1014" h="5116">
                  <a:moveTo>
                    <a:pt x="10" y="5116"/>
                  </a:moveTo>
                  <a:lnTo>
                    <a:pt x="1014" y="0"/>
                  </a:lnTo>
                  <a:lnTo>
                    <a:pt x="1007" y="0"/>
                  </a:lnTo>
                  <a:lnTo>
                    <a:pt x="0" y="5116"/>
                  </a:lnTo>
                  <a:lnTo>
                    <a:pt x="10" y="51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dirty="0"/>
            </a:p>
          </p:txBody>
        </p:sp>
      </p:grpSp>
      <p:sp>
        <p:nvSpPr>
          <p:cNvPr id="6" name="Freeform 5"/>
          <p:cNvSpPr/>
          <p:nvPr/>
        </p:nvSpPr>
        <p:spPr bwMode="ltGray">
          <a:xfrm>
            <a:off x="0" y="1"/>
            <a:ext cx="2104849" cy="6860381"/>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0381"/>
              <a:gd name="connsiteX1" fmla="*/ 2104575 w 2104575"/>
              <a:gd name="connsiteY1" fmla="*/ 0 h 6860381"/>
              <a:gd name="connsiteX2" fmla="*/ 645970 w 2104575"/>
              <a:gd name="connsiteY2" fmla="*/ 6860381 h 6860381"/>
              <a:gd name="connsiteX3" fmla="*/ 0 w 2104575"/>
              <a:gd name="connsiteY3" fmla="*/ 6858000 h 6860381"/>
              <a:gd name="connsiteX4" fmla="*/ 0 w 2104575"/>
              <a:gd name="connsiteY4" fmla="*/ 0 h 686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0381">
                <a:moveTo>
                  <a:pt x="0" y="0"/>
                </a:moveTo>
                <a:lnTo>
                  <a:pt x="2104575" y="0"/>
                </a:lnTo>
                <a:lnTo>
                  <a:pt x="645970" y="6860381"/>
                </a:lnTo>
                <a:lnTo>
                  <a:pt x="0" y="6858000"/>
                </a:lnTo>
                <a:lnTo>
                  <a:pt x="0" y="0"/>
                </a:lnTo>
                <a:close/>
              </a:path>
            </a:pathLst>
          </a:custGeom>
          <a:gradFill flip="none" rotWithShape="1">
            <a:gsLst>
              <a:gs pos="0">
                <a:srgbClr val="00A5E2"/>
              </a:gs>
              <a:gs pos="50000">
                <a:srgbClr val="00A5E2"/>
              </a:gs>
              <a:gs pos="84000">
                <a:schemeClr val="accent2">
                  <a:alpha val="0"/>
                </a:scheme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p>
        </p:txBody>
      </p:sp>
      <p:sp>
        <p:nvSpPr>
          <p:cNvPr id="2" name="Title 1"/>
          <p:cNvSpPr>
            <a:spLocks noGrp="1"/>
          </p:cNvSpPr>
          <p:nvPr>
            <p:ph type="title"/>
          </p:nvPr>
        </p:nvSpPr>
        <p:spPr bwMode="black">
          <a:xfrm>
            <a:off x="6679256" y="2989334"/>
            <a:ext cx="4500586" cy="1440753"/>
          </a:xfrm>
        </p:spPr>
        <p:txBody>
          <a:bodyPr anchor="t"/>
          <a:lstStyle>
            <a:lvl1pPr algn="l">
              <a:defRPr sz="4800" i="1">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bwMode="gray"/>
        <p:txBody>
          <a:bodyPr/>
          <a:lstStyle/>
          <a:p>
            <a:fld id="{00344F48-BAD6-420A-B743-D8CEE7E17EB6}"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sp>
        <p:nvSpPr>
          <p:cNvPr id="26" name="Subtitle 2"/>
          <p:cNvSpPr>
            <a:spLocks noGrp="1"/>
          </p:cNvSpPr>
          <p:nvPr>
            <p:ph type="subTitle" idx="1"/>
          </p:nvPr>
        </p:nvSpPr>
        <p:spPr bwMode="black">
          <a:xfrm>
            <a:off x="1902438" y="2134650"/>
            <a:ext cx="4500586" cy="720000"/>
          </a:xfrm>
        </p:spPr>
        <p:txBody>
          <a:bodyPr anchor="b"/>
          <a:lstStyle>
            <a:lvl1pPr marL="0" indent="0" algn="r">
              <a:buNone/>
              <a:defRPr sz="2400" b="1">
                <a:solidFill>
                  <a:schemeClr val="accent1"/>
                </a:solidFill>
              </a:defRPr>
            </a:lvl1pPr>
            <a:lvl2pPr marL="0" indent="0" algn="l">
              <a:buNone/>
              <a:defRPr sz="2400" b="1">
                <a:solidFill>
                  <a:schemeClr val="accent1"/>
                </a:solidFill>
              </a:defRPr>
            </a:lvl2pPr>
            <a:lvl3pPr marL="0" indent="0" algn="l">
              <a:buNone/>
              <a:defRPr sz="2400" b="1">
                <a:solidFill>
                  <a:schemeClr val="accent1"/>
                </a:solidFill>
              </a:defRPr>
            </a:lvl3pPr>
            <a:lvl4pPr marL="0" indent="0" algn="l">
              <a:buNone/>
              <a:defRPr sz="2400" b="1">
                <a:solidFill>
                  <a:schemeClr val="accent1"/>
                </a:solidFill>
              </a:defRPr>
            </a:lvl4pPr>
            <a:lvl5pPr marL="0" indent="0" algn="l">
              <a:buNone/>
              <a:defRPr sz="2400" b="1">
                <a:solidFill>
                  <a:schemeClr val="accent1"/>
                </a:solidFill>
              </a:defRPr>
            </a:lvl5pPr>
            <a:lvl6pPr marL="0" indent="0" algn="l">
              <a:buNone/>
              <a:defRPr sz="2400" b="1">
                <a:solidFill>
                  <a:schemeClr val="accent1"/>
                </a:solidFill>
              </a:defRPr>
            </a:lvl6pPr>
            <a:lvl7pPr marL="0" indent="0" algn="l">
              <a:buNone/>
              <a:defRPr sz="2400" b="1">
                <a:solidFill>
                  <a:schemeClr val="accent1"/>
                </a:solidFill>
              </a:defRPr>
            </a:lvl7pPr>
            <a:lvl8pPr marL="0" indent="0" algn="l">
              <a:buNone/>
              <a:defRPr sz="2400" b="1">
                <a:solidFill>
                  <a:schemeClr val="accent1"/>
                </a:solidFill>
              </a:defRPr>
            </a:lvl8pPr>
            <a:lvl9pPr marL="0" indent="0" algn="l">
              <a:buNone/>
              <a:defRPr sz="2400" b="1">
                <a:solidFill>
                  <a:schemeClr val="accent1"/>
                </a:solidFill>
              </a:defRPr>
            </a:lvl9pPr>
          </a:lstStyle>
          <a:p>
            <a:pPr lvl="0"/>
            <a:r>
              <a:rPr lang="en-US"/>
              <a:t>Click to edit Master subtitle style</a:t>
            </a:r>
            <a:endParaRPr lang="en-US" dirty="0"/>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Tree>
    <p:extLst>
      <p:ext uri="{BB962C8B-B14F-4D97-AF65-F5344CB8AC3E}">
        <p14:creationId xmlns:p14="http://schemas.microsoft.com/office/powerpoint/2010/main" val="365424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hapter 3">
    <p:bg>
      <p:bgPr>
        <a:solidFill>
          <a:schemeClr val="accent4"/>
        </a:solidFill>
        <a:effectLst/>
      </p:bgPr>
    </p:bg>
    <p:spTree>
      <p:nvGrpSpPr>
        <p:cNvPr id="1" name=""/>
        <p:cNvGrpSpPr/>
        <p:nvPr/>
      </p:nvGrpSpPr>
      <p:grpSpPr>
        <a:xfrm>
          <a:off x="0" y="0"/>
          <a:ext cx="0" cy="0"/>
          <a:chOff x="0" y="0"/>
          <a:chExt cx="0" cy="0"/>
        </a:xfrm>
      </p:grpSpPr>
      <p:sp>
        <p:nvSpPr>
          <p:cNvPr id="6" name="Freeform 5"/>
          <p:cNvSpPr/>
          <p:nvPr/>
        </p:nvSpPr>
        <p:spPr bwMode="ltGray">
          <a:xfrm>
            <a:off x="0" y="1"/>
            <a:ext cx="2104849" cy="6860381"/>
          </a:xfrm>
          <a:custGeom>
            <a:avLst/>
            <a:gdLst>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195843 w 2104575"/>
              <a:gd name="connsiteY4" fmla="*/ 6858000 h 6858000"/>
              <a:gd name="connsiteX5" fmla="*/ 0 w 2104575"/>
              <a:gd name="connsiteY5" fmla="*/ 6858000 h 6858000"/>
              <a:gd name="connsiteX6" fmla="*/ 0 w 2104575"/>
              <a:gd name="connsiteY6" fmla="*/ 0 h 6858000"/>
              <a:gd name="connsiteX0" fmla="*/ 0 w 2104575"/>
              <a:gd name="connsiteY0" fmla="*/ 0 h 6858000"/>
              <a:gd name="connsiteX1" fmla="*/ 2104575 w 2104575"/>
              <a:gd name="connsiteY1" fmla="*/ 0 h 6858000"/>
              <a:gd name="connsiteX2" fmla="*/ 1507982 w 2104575"/>
              <a:gd name="connsiteY2" fmla="*/ 6858000 h 6858000"/>
              <a:gd name="connsiteX3" fmla="*/ 762994 w 2104575"/>
              <a:gd name="connsiteY3" fmla="*/ 6858000 h 6858000"/>
              <a:gd name="connsiteX4" fmla="*/ 0 w 2104575"/>
              <a:gd name="connsiteY4" fmla="*/ 6858000 h 6858000"/>
              <a:gd name="connsiteX5" fmla="*/ 0 w 2104575"/>
              <a:gd name="connsiteY5" fmla="*/ 0 h 6858000"/>
              <a:gd name="connsiteX0" fmla="*/ 0 w 2104575"/>
              <a:gd name="connsiteY0" fmla="*/ 0 h 6858000"/>
              <a:gd name="connsiteX1" fmla="*/ 2104575 w 2104575"/>
              <a:gd name="connsiteY1" fmla="*/ 0 h 6858000"/>
              <a:gd name="connsiteX2" fmla="*/ 1507982 w 2104575"/>
              <a:gd name="connsiteY2" fmla="*/ 6858000 h 6858000"/>
              <a:gd name="connsiteX3" fmla="*/ 0 w 2104575"/>
              <a:gd name="connsiteY3" fmla="*/ 6858000 h 6858000"/>
              <a:gd name="connsiteX4" fmla="*/ 0 w 2104575"/>
              <a:gd name="connsiteY4" fmla="*/ 0 h 6858000"/>
              <a:gd name="connsiteX0" fmla="*/ 0 w 2104575"/>
              <a:gd name="connsiteY0" fmla="*/ 0 h 6860381"/>
              <a:gd name="connsiteX1" fmla="*/ 2104575 w 2104575"/>
              <a:gd name="connsiteY1" fmla="*/ 0 h 6860381"/>
              <a:gd name="connsiteX2" fmla="*/ 645970 w 2104575"/>
              <a:gd name="connsiteY2" fmla="*/ 6860381 h 6860381"/>
              <a:gd name="connsiteX3" fmla="*/ 0 w 2104575"/>
              <a:gd name="connsiteY3" fmla="*/ 6858000 h 6860381"/>
              <a:gd name="connsiteX4" fmla="*/ 0 w 2104575"/>
              <a:gd name="connsiteY4" fmla="*/ 0 h 6860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5" h="6860381">
                <a:moveTo>
                  <a:pt x="0" y="0"/>
                </a:moveTo>
                <a:lnTo>
                  <a:pt x="2104575" y="0"/>
                </a:lnTo>
                <a:lnTo>
                  <a:pt x="645970" y="6860381"/>
                </a:lnTo>
                <a:lnTo>
                  <a:pt x="0" y="6858000"/>
                </a:lnTo>
                <a:lnTo>
                  <a:pt x="0" y="0"/>
                </a:lnTo>
                <a:close/>
              </a:path>
            </a:pathLst>
          </a:custGeom>
          <a:gradFill flip="none" rotWithShape="1">
            <a:gsLst>
              <a:gs pos="0">
                <a:srgbClr val="74C713"/>
              </a:gs>
              <a:gs pos="50000">
                <a:srgbClr val="74C713"/>
              </a:gs>
              <a:gs pos="84000">
                <a:srgbClr val="74C713">
                  <a:alpha val="0"/>
                </a:srgbClr>
              </a:gs>
            </a:gsLst>
            <a:lin ang="2700000" scaled="1"/>
            <a:tileRect/>
          </a:gra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sz="1800" dirty="0"/>
          </a:p>
        </p:txBody>
      </p:sp>
      <p:sp>
        <p:nvSpPr>
          <p:cNvPr id="2" name="Title 1"/>
          <p:cNvSpPr>
            <a:spLocks noGrp="1"/>
          </p:cNvSpPr>
          <p:nvPr>
            <p:ph type="title"/>
          </p:nvPr>
        </p:nvSpPr>
        <p:spPr bwMode="black">
          <a:xfrm>
            <a:off x="4854976" y="1462159"/>
            <a:ext cx="4500586" cy="1440753"/>
          </a:xfrm>
        </p:spPr>
        <p:txBody>
          <a:bodyPr anchor="b"/>
          <a:lstStyle>
            <a:lvl1pPr algn="l">
              <a:defRPr sz="4800" i="1">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bwMode="gray"/>
        <p:txBody>
          <a:bodyPr/>
          <a:lstStyle/>
          <a:p>
            <a:fld id="{066E2BF2-796F-4859-87CD-88E1933E68BD}"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grpSp>
        <p:nvGrpSpPr>
          <p:cNvPr id="23" name="Group 219"/>
          <p:cNvGrpSpPr>
            <a:grpSpLocks noChangeAspect="1"/>
          </p:cNvGrpSpPr>
          <p:nvPr/>
        </p:nvGrpSpPr>
        <p:grpSpPr bwMode="gray">
          <a:xfrm>
            <a:off x="197726" y="617323"/>
            <a:ext cx="395299" cy="396000"/>
            <a:chOff x="6936" y="180"/>
            <a:chExt cx="526" cy="527"/>
          </a:xfrm>
          <a:solidFill>
            <a:schemeClr val="bg1"/>
          </a:solidFill>
        </p:grpSpPr>
        <p:sp>
          <p:nvSpPr>
            <p:cNvPr id="25"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7"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8"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29"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0"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1"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2"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3"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4"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35"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
        <p:nvSpPr>
          <p:cNvPr id="48" name="Subtitle 2"/>
          <p:cNvSpPr>
            <a:spLocks noGrp="1"/>
          </p:cNvSpPr>
          <p:nvPr>
            <p:ph type="subTitle" idx="1"/>
          </p:nvPr>
        </p:nvSpPr>
        <p:spPr bwMode="black">
          <a:xfrm>
            <a:off x="7056599" y="3064854"/>
            <a:ext cx="4500586" cy="720000"/>
          </a:xfrm>
        </p:spPr>
        <p:txBody>
          <a:bodyPr anchor="t"/>
          <a:lstStyle>
            <a:lvl1pPr marL="0" indent="0" algn="l">
              <a:buNone/>
              <a:defRPr sz="2400" b="1">
                <a:solidFill>
                  <a:schemeClr val="accent3"/>
                </a:solidFill>
              </a:defRPr>
            </a:lvl1pPr>
            <a:lvl2pPr marL="0" indent="0" algn="l">
              <a:buNone/>
              <a:defRPr sz="2400" b="1">
                <a:solidFill>
                  <a:schemeClr val="accent3"/>
                </a:solidFill>
              </a:defRPr>
            </a:lvl2pPr>
            <a:lvl3pPr marL="0" indent="0" algn="l">
              <a:buNone/>
              <a:defRPr sz="2400" b="1">
                <a:solidFill>
                  <a:schemeClr val="accent3"/>
                </a:solidFill>
              </a:defRPr>
            </a:lvl3pPr>
            <a:lvl4pPr marL="0" indent="0" algn="l">
              <a:buNone/>
              <a:defRPr sz="2400" b="1">
                <a:solidFill>
                  <a:schemeClr val="accent3"/>
                </a:solidFill>
              </a:defRPr>
            </a:lvl4pPr>
            <a:lvl5pPr marL="0" indent="0" algn="l">
              <a:buNone/>
              <a:defRPr sz="2400" b="1">
                <a:solidFill>
                  <a:schemeClr val="accent3"/>
                </a:solidFill>
              </a:defRPr>
            </a:lvl5pPr>
            <a:lvl6pPr marL="0" indent="0" algn="l">
              <a:buNone/>
              <a:defRPr sz="2400" b="1">
                <a:solidFill>
                  <a:schemeClr val="accent3"/>
                </a:solidFill>
              </a:defRPr>
            </a:lvl6pPr>
            <a:lvl7pPr marL="0" indent="0" algn="l">
              <a:buNone/>
              <a:defRPr sz="2400" b="1">
                <a:solidFill>
                  <a:schemeClr val="accent3"/>
                </a:solidFill>
              </a:defRPr>
            </a:lvl7pPr>
            <a:lvl8pPr marL="0" indent="0" algn="l">
              <a:buNone/>
              <a:defRPr sz="2400" b="1">
                <a:solidFill>
                  <a:schemeClr val="accent3"/>
                </a:solidFill>
              </a:defRPr>
            </a:lvl8pPr>
            <a:lvl9pPr marL="0" indent="0" algn="l">
              <a:buNone/>
              <a:defRPr sz="2400" b="1">
                <a:solidFill>
                  <a:schemeClr val="accent3"/>
                </a:solidFill>
              </a:defRPr>
            </a:lvl9pPr>
          </a:lstStyle>
          <a:p>
            <a:pPr lvl="0"/>
            <a:r>
              <a:rPr lang="en-US"/>
              <a:t>Click to edit Master subtitle style</a:t>
            </a:r>
            <a:endParaRPr lang="en-US" dirty="0"/>
          </a:p>
        </p:txBody>
      </p:sp>
      <p:grpSp>
        <p:nvGrpSpPr>
          <p:cNvPr id="24" name="Group 23"/>
          <p:cNvGrpSpPr/>
          <p:nvPr/>
        </p:nvGrpSpPr>
        <p:grpSpPr bwMode="black">
          <a:xfrm>
            <a:off x="759707" y="1"/>
            <a:ext cx="4149389" cy="6858000"/>
            <a:chOff x="-13927138" y="-1074738"/>
            <a:chExt cx="4913313" cy="8121651"/>
          </a:xfrm>
          <a:solidFill>
            <a:schemeClr val="bg1"/>
          </a:solidFill>
        </p:grpSpPr>
        <p:sp>
          <p:nvSpPr>
            <p:cNvPr id="26" name="Freeform 6"/>
            <p:cNvSpPr>
              <a:spLocks/>
            </p:cNvSpPr>
            <p:nvPr userDrawn="1"/>
          </p:nvSpPr>
          <p:spPr bwMode="black">
            <a:xfrm>
              <a:off x="-13927138" y="-1074738"/>
              <a:ext cx="2947988" cy="8121651"/>
            </a:xfrm>
            <a:custGeom>
              <a:avLst/>
              <a:gdLst>
                <a:gd name="T0" fmla="*/ 9 w 1857"/>
                <a:gd name="T1" fmla="*/ 5116 h 5116"/>
                <a:gd name="T2" fmla="*/ 1857 w 1857"/>
                <a:gd name="T3" fmla="*/ 0 h 5116"/>
                <a:gd name="T4" fmla="*/ 1847 w 1857"/>
                <a:gd name="T5" fmla="*/ 0 h 5116"/>
                <a:gd name="T6" fmla="*/ 0 w 1857"/>
                <a:gd name="T7" fmla="*/ 5116 h 5116"/>
                <a:gd name="T8" fmla="*/ 9 w 1857"/>
                <a:gd name="T9" fmla="*/ 5116 h 5116"/>
              </a:gdLst>
              <a:ahLst/>
              <a:cxnLst>
                <a:cxn ang="0">
                  <a:pos x="T0" y="T1"/>
                </a:cxn>
                <a:cxn ang="0">
                  <a:pos x="T2" y="T3"/>
                </a:cxn>
                <a:cxn ang="0">
                  <a:pos x="T4" y="T5"/>
                </a:cxn>
                <a:cxn ang="0">
                  <a:pos x="T6" y="T7"/>
                </a:cxn>
                <a:cxn ang="0">
                  <a:pos x="T8" y="T9"/>
                </a:cxn>
              </a:cxnLst>
              <a:rect l="0" t="0" r="r" b="b"/>
              <a:pathLst>
                <a:path w="1857" h="5116">
                  <a:moveTo>
                    <a:pt x="9" y="5116"/>
                  </a:moveTo>
                  <a:lnTo>
                    <a:pt x="1857" y="0"/>
                  </a:lnTo>
                  <a:lnTo>
                    <a:pt x="1847" y="0"/>
                  </a:lnTo>
                  <a:lnTo>
                    <a:pt x="0" y="5116"/>
                  </a:lnTo>
                  <a:lnTo>
                    <a:pt x="9" y="5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6" name="Freeform 7"/>
            <p:cNvSpPr>
              <a:spLocks/>
            </p:cNvSpPr>
            <p:nvPr userDrawn="1"/>
          </p:nvSpPr>
          <p:spPr bwMode="black">
            <a:xfrm>
              <a:off x="-10623550" y="-1074738"/>
              <a:ext cx="1609725" cy="8121651"/>
            </a:xfrm>
            <a:custGeom>
              <a:avLst/>
              <a:gdLst>
                <a:gd name="T0" fmla="*/ 10 w 1014"/>
                <a:gd name="T1" fmla="*/ 5116 h 5116"/>
                <a:gd name="T2" fmla="*/ 1014 w 1014"/>
                <a:gd name="T3" fmla="*/ 0 h 5116"/>
                <a:gd name="T4" fmla="*/ 1004 w 1014"/>
                <a:gd name="T5" fmla="*/ 0 h 5116"/>
                <a:gd name="T6" fmla="*/ 0 w 1014"/>
                <a:gd name="T7" fmla="*/ 5116 h 5116"/>
                <a:gd name="T8" fmla="*/ 10 w 1014"/>
                <a:gd name="T9" fmla="*/ 5116 h 5116"/>
              </a:gdLst>
              <a:ahLst/>
              <a:cxnLst>
                <a:cxn ang="0">
                  <a:pos x="T0" y="T1"/>
                </a:cxn>
                <a:cxn ang="0">
                  <a:pos x="T2" y="T3"/>
                </a:cxn>
                <a:cxn ang="0">
                  <a:pos x="T4" y="T5"/>
                </a:cxn>
                <a:cxn ang="0">
                  <a:pos x="T6" y="T7"/>
                </a:cxn>
                <a:cxn ang="0">
                  <a:pos x="T8" y="T9"/>
                </a:cxn>
              </a:cxnLst>
              <a:rect l="0" t="0" r="r" b="b"/>
              <a:pathLst>
                <a:path w="1014" h="5116">
                  <a:moveTo>
                    <a:pt x="10" y="5116"/>
                  </a:moveTo>
                  <a:lnTo>
                    <a:pt x="1014" y="0"/>
                  </a:lnTo>
                  <a:lnTo>
                    <a:pt x="1004" y="0"/>
                  </a:lnTo>
                  <a:lnTo>
                    <a:pt x="0" y="5116"/>
                  </a:lnTo>
                  <a:lnTo>
                    <a:pt x="10" y="5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spTree>
    <p:extLst>
      <p:ext uri="{BB962C8B-B14F-4D97-AF65-F5344CB8AC3E}">
        <p14:creationId xmlns:p14="http://schemas.microsoft.com/office/powerpoint/2010/main" val="350428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866"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81430286-7D98-4FEE-9311-A66FFD98BE14}"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t>‹#›</a:t>
            </a:fld>
            <a:endParaRPr lang="en-US" dirty="0"/>
          </a:p>
        </p:txBody>
      </p:sp>
      <p:sp>
        <p:nvSpPr>
          <p:cNvPr id="11" name="Text Placeholder 10"/>
          <p:cNvSpPr>
            <a:spLocks noGrp="1"/>
          </p:cNvSpPr>
          <p:nvPr>
            <p:ph type="body" sz="quarter" idx="14"/>
          </p:nvPr>
        </p:nvSpPr>
        <p:spPr bwMode="gray">
          <a:xfrm>
            <a:off x="980409" y="1732751"/>
            <a:ext cx="10801406" cy="47520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53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ext (2)">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188"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0E884B82-A80F-43C8-AFD6-86CC18223422}"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t>‹#›</a:t>
            </a:fld>
            <a:endParaRPr lang="en-US" dirty="0"/>
          </a:p>
        </p:txBody>
      </p:sp>
      <p:sp>
        <p:nvSpPr>
          <p:cNvPr id="11" name="Text Placeholder 10 (left)"/>
          <p:cNvSpPr>
            <a:spLocks noGrp="1"/>
          </p:cNvSpPr>
          <p:nvPr>
            <p:ph type="body" sz="quarter" idx="14"/>
          </p:nvPr>
        </p:nvSpPr>
        <p:spPr bwMode="gray">
          <a:xfrm>
            <a:off x="980410" y="1732750"/>
            <a:ext cx="5220680" cy="4752001"/>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right)"/>
          <p:cNvSpPr>
            <a:spLocks noGrp="1"/>
          </p:cNvSpPr>
          <p:nvPr>
            <p:ph type="body" sz="quarter" idx="15"/>
          </p:nvPr>
        </p:nvSpPr>
        <p:spPr bwMode="gray">
          <a:xfrm>
            <a:off x="6560457" y="1732750"/>
            <a:ext cx="5220680" cy="4752001"/>
          </a:xfrm>
        </p:spPr>
        <p:txBody>
          <a:bodyPr/>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10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ext (2) &amp; Images (2)">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0410" y="1138299"/>
            <a:ext cx="10800843"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4C20C342-5A3D-4918-90D4-16E7383BD1D9}"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t>‹#›</a:t>
            </a:fld>
            <a:endParaRPr lang="en-US" dirty="0"/>
          </a:p>
        </p:txBody>
      </p:sp>
      <p:sp>
        <p:nvSpPr>
          <p:cNvPr id="11" name="Text Placeholder 10 (left)"/>
          <p:cNvSpPr>
            <a:spLocks noGrp="1"/>
          </p:cNvSpPr>
          <p:nvPr>
            <p:ph type="body" sz="quarter" idx="14"/>
          </p:nvPr>
        </p:nvSpPr>
        <p:spPr bwMode="gray">
          <a:xfrm>
            <a:off x="980409" y="3892750"/>
            <a:ext cx="5220680" cy="2592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right)"/>
          <p:cNvSpPr>
            <a:spLocks noGrp="1"/>
          </p:cNvSpPr>
          <p:nvPr>
            <p:ph type="body" sz="quarter" idx="15"/>
          </p:nvPr>
        </p:nvSpPr>
        <p:spPr bwMode="gray">
          <a:xfrm>
            <a:off x="6560573" y="3892750"/>
            <a:ext cx="5220680" cy="2592001"/>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4 (left)"/>
          <p:cNvSpPr>
            <a:spLocks noGrp="1"/>
          </p:cNvSpPr>
          <p:nvPr>
            <p:ph type="pic" sz="quarter" idx="16"/>
          </p:nvPr>
        </p:nvSpPr>
        <p:spPr bwMode="gray">
          <a:xfrm>
            <a:off x="980409" y="1732750"/>
            <a:ext cx="5220680" cy="1800000"/>
          </a:xfrm>
        </p:spPr>
        <p:txBody>
          <a:bodyPr tIns="540000" anchor="ctr"/>
          <a:lstStyle>
            <a:lvl1pPr algn="ctr">
              <a:defRPr/>
            </a:lvl1pPr>
          </a:lstStyle>
          <a:p>
            <a:r>
              <a:rPr lang="en-US" dirty="0"/>
              <a:t>Click icon to add picture</a:t>
            </a:r>
          </a:p>
        </p:txBody>
      </p:sp>
      <p:sp>
        <p:nvSpPr>
          <p:cNvPr id="16" name="Picture Placeholder 14 (right)"/>
          <p:cNvSpPr>
            <a:spLocks noGrp="1"/>
          </p:cNvSpPr>
          <p:nvPr>
            <p:ph type="pic" sz="quarter" idx="17"/>
          </p:nvPr>
        </p:nvSpPr>
        <p:spPr bwMode="gray">
          <a:xfrm>
            <a:off x="6560573" y="1732750"/>
            <a:ext cx="5220680" cy="1800000"/>
          </a:xfrm>
        </p:spPr>
        <p:txBody>
          <a:bodyPr tIns="540000" anchor="ctr"/>
          <a:lstStyle>
            <a:lvl1pPr algn="ctr">
              <a:defRPr/>
            </a:lvl1pPr>
          </a:lstStyle>
          <a:p>
            <a:r>
              <a:rPr lang="en-US" dirty="0"/>
              <a:t>Click icon to add picture</a:t>
            </a:r>
          </a:p>
        </p:txBody>
      </p:sp>
      <p:pic>
        <p:nvPicPr>
          <p:cNvPr id="13"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8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only (color)">
    <p:spTree>
      <p:nvGrpSpPr>
        <p:cNvPr id="1" name=""/>
        <p:cNvGrpSpPr/>
        <p:nvPr/>
      </p:nvGrpSpPr>
      <p:grpSpPr>
        <a:xfrm>
          <a:off x="0" y="0"/>
          <a:ext cx="0" cy="0"/>
          <a:chOff x="0" y="0"/>
          <a:chExt cx="0" cy="0"/>
        </a:xfrm>
      </p:grpSpPr>
      <p:sp>
        <p:nvSpPr>
          <p:cNvPr id="8" name="Subtitle 2"/>
          <p:cNvSpPr>
            <a:spLocks noGrp="1"/>
          </p:cNvSpPr>
          <p:nvPr>
            <p:ph type="subTitle" idx="13"/>
          </p:nvPr>
        </p:nvSpPr>
        <p:spPr bwMode="gray">
          <a:xfrm>
            <a:off x="981949" y="1138299"/>
            <a:ext cx="10799866" cy="252000"/>
          </a:xfrm>
        </p:spPr>
        <p:txBody>
          <a:bodyPr anchor="t"/>
          <a:lstStyle>
            <a:lvl1pPr marL="0" indent="0" algn="l">
              <a:buNone/>
              <a:defRPr sz="1800">
                <a:solidFill>
                  <a:schemeClr val="accent1"/>
                </a:solidFill>
              </a:defRPr>
            </a:lvl1pPr>
            <a:lvl2pPr marL="0" indent="0" algn="l">
              <a:buNone/>
              <a:defRPr sz="1800">
                <a:solidFill>
                  <a:schemeClr val="accent1"/>
                </a:solidFill>
              </a:defRPr>
            </a:lvl2pPr>
            <a:lvl3pPr marL="0" indent="0" algn="l">
              <a:buNone/>
              <a:defRPr sz="1800">
                <a:solidFill>
                  <a:schemeClr val="accent1"/>
                </a:solidFill>
              </a:defRPr>
            </a:lvl3pPr>
            <a:lvl4pPr marL="0" indent="0" algn="l">
              <a:buNone/>
              <a:defRPr sz="1800">
                <a:solidFill>
                  <a:schemeClr val="accent1"/>
                </a:solidFill>
              </a:defRPr>
            </a:lvl4pPr>
            <a:lvl5pPr marL="0" indent="0" algn="l">
              <a:buNone/>
              <a:defRPr sz="1800">
                <a:solidFill>
                  <a:schemeClr val="accent1"/>
                </a:solidFill>
              </a:defRPr>
            </a:lvl5pPr>
            <a:lvl6pPr marL="0" indent="0" algn="l">
              <a:buNone/>
              <a:defRPr sz="1800">
                <a:solidFill>
                  <a:schemeClr val="accent1"/>
                </a:solidFill>
              </a:defRPr>
            </a:lvl6pPr>
            <a:lvl7pPr marL="0" indent="0" algn="l">
              <a:buNone/>
              <a:defRPr sz="1800">
                <a:solidFill>
                  <a:schemeClr val="accent1"/>
                </a:solidFill>
              </a:defRPr>
            </a:lvl7pPr>
            <a:lvl8pPr marL="0" indent="0" algn="l">
              <a:buNone/>
              <a:defRPr sz="1800">
                <a:solidFill>
                  <a:schemeClr val="accent1"/>
                </a:solidFill>
              </a:defRPr>
            </a:lvl8pPr>
            <a:lvl9pPr marL="0" indent="0" algn="l">
              <a:buNone/>
              <a:defRPr sz="1800">
                <a:solidFill>
                  <a:schemeClr val="accent1"/>
                </a:solidFill>
              </a:defRPr>
            </a:lvl9pPr>
          </a:lstStyle>
          <a:p>
            <a:pPr lvl="0"/>
            <a:r>
              <a:rPr lang="en-US"/>
              <a:t>Click to edit Master subtitle style</a:t>
            </a:r>
            <a:endParaRPr lang="en-US" dirty="0"/>
          </a:p>
        </p:txBody>
      </p:sp>
      <p:sp>
        <p:nvSpPr>
          <p:cNvPr id="2" name="Title 1"/>
          <p:cNvSpPr>
            <a:spLocks noGrp="1"/>
          </p:cNvSpPr>
          <p:nvPr>
            <p:ph type="title"/>
          </p:nvPr>
        </p:nvSpPr>
        <p:spPr bwMode="gray">
          <a:xfrm>
            <a:off x="981949" y="181938"/>
            <a:ext cx="10799866" cy="864000"/>
          </a:xfrm>
        </p:spPr>
        <p:txBody>
          <a:body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BABB5D21-DD52-4FE1-9468-124BFF5F7347}"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p>
            <a:fld id="{EEAD9179-7A6B-4268-BEB2-F3B8EB06115B}" type="slidenum">
              <a:rPr lang="en-US" smtClean="0"/>
              <a:t>‹#›</a:t>
            </a:fld>
            <a:endParaRPr lang="en-US" dirty="0"/>
          </a:p>
        </p:txBody>
      </p:sp>
      <p:pic>
        <p:nvPicPr>
          <p:cNvPr id="7"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62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only (color/white)">
    <p:spTree>
      <p:nvGrpSpPr>
        <p:cNvPr id="1" name=""/>
        <p:cNvGrpSpPr/>
        <p:nvPr/>
      </p:nvGrpSpPr>
      <p:grpSpPr>
        <a:xfrm>
          <a:off x="0" y="0"/>
          <a:ext cx="0" cy="0"/>
          <a:chOff x="0" y="0"/>
          <a:chExt cx="0" cy="0"/>
        </a:xfrm>
      </p:grpSpPr>
      <p:sp>
        <p:nvSpPr>
          <p:cNvPr id="8" name="Subtitle 2"/>
          <p:cNvSpPr>
            <a:spLocks noGrp="1"/>
          </p:cNvSpPr>
          <p:nvPr>
            <p:ph type="subTitle" idx="13"/>
          </p:nvPr>
        </p:nvSpPr>
        <p:spPr bwMode="invGray">
          <a:xfrm>
            <a:off x="981949" y="1138299"/>
            <a:ext cx="10799866" cy="252000"/>
          </a:xfrm>
        </p:spPr>
        <p:txBody>
          <a:bodyPr anchor="t"/>
          <a:lstStyle>
            <a:lvl1pPr marL="0" indent="0" algn="l">
              <a:buNone/>
              <a:defRPr sz="1800">
                <a:solidFill>
                  <a:schemeClr val="bg1"/>
                </a:solidFill>
              </a:defRPr>
            </a:lvl1pPr>
            <a:lvl2pPr marL="0" indent="0" algn="l">
              <a:buNone/>
              <a:defRPr sz="1800">
                <a:solidFill>
                  <a:schemeClr val="bg1"/>
                </a:solidFill>
              </a:defRPr>
            </a:lvl2pPr>
            <a:lvl3pPr marL="0" indent="0" algn="l">
              <a:buNone/>
              <a:defRPr sz="1800">
                <a:solidFill>
                  <a:schemeClr val="bg1"/>
                </a:solidFill>
              </a:defRPr>
            </a:lvl3pPr>
            <a:lvl4pPr marL="0" indent="0" algn="l">
              <a:buNone/>
              <a:defRPr sz="1800">
                <a:solidFill>
                  <a:schemeClr val="bg1"/>
                </a:solidFill>
              </a:defRPr>
            </a:lvl4pPr>
            <a:lvl5pPr marL="0" indent="0" algn="l">
              <a:buNone/>
              <a:defRPr sz="1800">
                <a:solidFill>
                  <a:schemeClr val="bg1"/>
                </a:solidFill>
              </a:defRPr>
            </a:lvl5pPr>
            <a:lvl6pPr marL="0" indent="0" algn="l">
              <a:buNone/>
              <a:defRPr sz="1800">
                <a:solidFill>
                  <a:schemeClr val="bg1"/>
                </a:solidFill>
              </a:defRPr>
            </a:lvl6pPr>
            <a:lvl7pPr marL="0" indent="0" algn="l">
              <a:buNone/>
              <a:defRPr sz="1800">
                <a:solidFill>
                  <a:schemeClr val="bg1"/>
                </a:solidFill>
              </a:defRPr>
            </a:lvl7pPr>
            <a:lvl8pPr marL="0" indent="0" algn="l">
              <a:buNone/>
              <a:defRPr sz="1800">
                <a:solidFill>
                  <a:schemeClr val="bg1"/>
                </a:solidFill>
              </a:defRPr>
            </a:lvl8pPr>
            <a:lvl9pPr marL="0" indent="0" algn="l">
              <a:buNone/>
              <a:defRPr sz="1800">
                <a:solidFill>
                  <a:schemeClr val="bg1"/>
                </a:solidFill>
              </a:defRPr>
            </a:lvl9pPr>
          </a:lstStyle>
          <a:p>
            <a:pPr lvl="0"/>
            <a:r>
              <a:rPr lang="en-US"/>
              <a:t>Click to edit Master subtitle style</a:t>
            </a:r>
            <a:endParaRPr lang="en-US" dirty="0"/>
          </a:p>
        </p:txBody>
      </p:sp>
      <p:sp>
        <p:nvSpPr>
          <p:cNvPr id="2" name="Title 1"/>
          <p:cNvSpPr>
            <a:spLocks noGrp="1"/>
          </p:cNvSpPr>
          <p:nvPr>
            <p:ph type="title"/>
          </p:nvPr>
        </p:nvSpPr>
        <p:spPr bwMode="invGray"/>
        <p:txBody>
          <a:bodyPr/>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3D71B4A2-7E07-4038-841A-B9EDC4DFB1FC}" type="datetime1">
              <a:rPr lang="en-US" smtClean="0"/>
              <a:t>1/10/2025</a:t>
            </a:fld>
            <a:endParaRPr lang="en-US" dirty="0"/>
          </a:p>
        </p:txBody>
      </p:sp>
      <p:sp>
        <p:nvSpPr>
          <p:cNvPr id="6" name="Slide Number Placeholder 5"/>
          <p:cNvSpPr>
            <a:spLocks noGrp="1"/>
          </p:cNvSpPr>
          <p:nvPr>
            <p:ph type="sldNum" sz="quarter" idx="12"/>
          </p:nvPr>
        </p:nvSpPr>
        <p:spPr bwMode="inv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pic>
        <p:nvPicPr>
          <p:cNvPr id="20"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196044" y="617155"/>
            <a:ext cx="399652"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44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only (white)">
    <p:spTree>
      <p:nvGrpSpPr>
        <p:cNvPr id="1" name=""/>
        <p:cNvGrpSpPr/>
        <p:nvPr/>
      </p:nvGrpSpPr>
      <p:grpSpPr>
        <a:xfrm>
          <a:off x="0" y="0"/>
          <a:ext cx="0" cy="0"/>
          <a:chOff x="0" y="0"/>
          <a:chExt cx="0" cy="0"/>
        </a:xfrm>
      </p:grpSpPr>
      <p:sp>
        <p:nvSpPr>
          <p:cNvPr id="8" name="Subtitle 2"/>
          <p:cNvSpPr>
            <a:spLocks noGrp="1"/>
          </p:cNvSpPr>
          <p:nvPr>
            <p:ph type="subTitle" idx="13"/>
          </p:nvPr>
        </p:nvSpPr>
        <p:spPr bwMode="invGray">
          <a:xfrm>
            <a:off x="981949" y="1138299"/>
            <a:ext cx="10799866" cy="252000"/>
          </a:xfrm>
        </p:spPr>
        <p:txBody>
          <a:bodyPr anchor="t"/>
          <a:lstStyle>
            <a:lvl1pPr marL="0" indent="0" algn="l">
              <a:buNone/>
              <a:defRPr sz="1800">
                <a:solidFill>
                  <a:schemeClr val="bg1"/>
                </a:solidFill>
              </a:defRPr>
            </a:lvl1pPr>
            <a:lvl2pPr marL="0" indent="0" algn="l">
              <a:buNone/>
              <a:defRPr sz="1800">
                <a:solidFill>
                  <a:schemeClr val="bg1"/>
                </a:solidFill>
              </a:defRPr>
            </a:lvl2pPr>
            <a:lvl3pPr marL="0" indent="0" algn="l">
              <a:buNone/>
              <a:defRPr sz="1800">
                <a:solidFill>
                  <a:schemeClr val="bg1"/>
                </a:solidFill>
              </a:defRPr>
            </a:lvl3pPr>
            <a:lvl4pPr marL="0" indent="0" algn="l">
              <a:buNone/>
              <a:defRPr sz="1800">
                <a:solidFill>
                  <a:schemeClr val="bg1"/>
                </a:solidFill>
              </a:defRPr>
            </a:lvl4pPr>
            <a:lvl5pPr marL="0" indent="0" algn="l">
              <a:buNone/>
              <a:defRPr sz="1800">
                <a:solidFill>
                  <a:schemeClr val="bg1"/>
                </a:solidFill>
              </a:defRPr>
            </a:lvl5pPr>
            <a:lvl6pPr marL="0" indent="0" algn="l">
              <a:buNone/>
              <a:defRPr sz="1800">
                <a:solidFill>
                  <a:schemeClr val="bg1"/>
                </a:solidFill>
              </a:defRPr>
            </a:lvl6pPr>
            <a:lvl7pPr marL="0" indent="0" algn="l">
              <a:buNone/>
              <a:defRPr sz="1800">
                <a:solidFill>
                  <a:schemeClr val="bg1"/>
                </a:solidFill>
              </a:defRPr>
            </a:lvl7pPr>
            <a:lvl8pPr marL="0" indent="0" algn="l">
              <a:buNone/>
              <a:defRPr sz="1800">
                <a:solidFill>
                  <a:schemeClr val="bg1"/>
                </a:solidFill>
              </a:defRPr>
            </a:lvl8pPr>
            <a:lvl9pPr marL="0" indent="0" algn="l">
              <a:buNone/>
              <a:defRPr sz="1800">
                <a:solidFill>
                  <a:schemeClr val="bg1"/>
                </a:solidFill>
              </a:defRPr>
            </a:lvl9pPr>
          </a:lstStyle>
          <a:p>
            <a:pPr lvl="0"/>
            <a:r>
              <a:rPr lang="en-US"/>
              <a:t>Click to edit Master subtitle style</a:t>
            </a:r>
            <a:endParaRPr lang="en-US" dirty="0"/>
          </a:p>
        </p:txBody>
      </p:sp>
      <p:sp>
        <p:nvSpPr>
          <p:cNvPr id="2" name="Title 1"/>
          <p:cNvSpPr>
            <a:spLocks noGrp="1"/>
          </p:cNvSpPr>
          <p:nvPr>
            <p:ph type="title"/>
          </p:nvPr>
        </p:nvSpPr>
        <p:spPr bwMode="invGray"/>
        <p:txBody>
          <a:bodyPr/>
          <a:lstStyle>
            <a:lvl1pP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bwMode="gray"/>
        <p:txBody>
          <a:bodyPr/>
          <a:lstStyle/>
          <a:p>
            <a:fld id="{BF9E1607-A93A-4F91-A89D-9FD4146C1AC7}" type="datetime1">
              <a:rPr lang="en-US" smtClean="0"/>
              <a:t>1/10/2025</a:t>
            </a:fld>
            <a:endParaRPr lang="en-US" dirty="0"/>
          </a:p>
        </p:txBody>
      </p:sp>
      <p:sp>
        <p:nvSpPr>
          <p:cNvPr id="6" name="Slide Number Placeholder 5"/>
          <p:cNvSpPr>
            <a:spLocks noGrp="1"/>
          </p:cNvSpPr>
          <p:nvPr>
            <p:ph type="sldNum" sz="quarter" idx="12"/>
          </p:nvPr>
        </p:nvSpPr>
        <p:spPr bwMode="inv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EEAD9179-7A6B-4268-BEB2-F3B8EB06115B}" type="slidenum">
              <a:rPr lang="en-US" smtClean="0"/>
              <a:pPr/>
              <a:t>‹#›</a:t>
            </a:fld>
            <a:endParaRPr lang="en-US" dirty="0"/>
          </a:p>
        </p:txBody>
      </p:sp>
      <p:grpSp>
        <p:nvGrpSpPr>
          <p:cNvPr id="9" name="Group 219"/>
          <p:cNvGrpSpPr>
            <a:grpSpLocks noChangeAspect="1"/>
          </p:cNvGrpSpPr>
          <p:nvPr/>
        </p:nvGrpSpPr>
        <p:grpSpPr bwMode="black">
          <a:xfrm>
            <a:off x="197726" y="617323"/>
            <a:ext cx="395299" cy="396000"/>
            <a:chOff x="6936" y="180"/>
            <a:chExt cx="526" cy="527"/>
          </a:xfrm>
          <a:solidFill>
            <a:schemeClr val="bg1"/>
          </a:solidFill>
        </p:grpSpPr>
        <p:sp>
          <p:nvSpPr>
            <p:cNvPr id="10" name="Freeform 220"/>
            <p:cNvSpPr>
              <a:spLocks/>
            </p:cNvSpPr>
            <p:nvPr/>
          </p:nvSpPr>
          <p:spPr bwMode="black">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1" name="Freeform 221"/>
            <p:cNvSpPr>
              <a:spLocks/>
            </p:cNvSpPr>
            <p:nvPr/>
          </p:nvSpPr>
          <p:spPr bwMode="black">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2" name="Freeform 222"/>
            <p:cNvSpPr>
              <a:spLocks/>
            </p:cNvSpPr>
            <p:nvPr/>
          </p:nvSpPr>
          <p:spPr bwMode="black">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3" name="Freeform 223"/>
            <p:cNvSpPr>
              <a:spLocks noEditPoints="1"/>
            </p:cNvSpPr>
            <p:nvPr/>
          </p:nvSpPr>
          <p:spPr bwMode="black">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4" name="Freeform 224"/>
            <p:cNvSpPr>
              <a:spLocks noEditPoints="1"/>
            </p:cNvSpPr>
            <p:nvPr/>
          </p:nvSpPr>
          <p:spPr bwMode="black">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5" name="Freeform 225"/>
            <p:cNvSpPr>
              <a:spLocks noEditPoints="1"/>
            </p:cNvSpPr>
            <p:nvPr/>
          </p:nvSpPr>
          <p:spPr bwMode="black">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6" name="Freeform 226"/>
            <p:cNvSpPr>
              <a:spLocks noEditPoints="1"/>
            </p:cNvSpPr>
            <p:nvPr/>
          </p:nvSpPr>
          <p:spPr bwMode="black">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7" name="Freeform 227"/>
            <p:cNvSpPr>
              <a:spLocks noEditPoints="1"/>
            </p:cNvSpPr>
            <p:nvPr/>
          </p:nvSpPr>
          <p:spPr bwMode="black">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8" name="Freeform 228"/>
            <p:cNvSpPr>
              <a:spLocks noEditPoints="1"/>
            </p:cNvSpPr>
            <p:nvPr/>
          </p:nvSpPr>
          <p:spPr bwMode="black">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sp>
          <p:nvSpPr>
            <p:cNvPr id="19" name="Freeform 229"/>
            <p:cNvSpPr>
              <a:spLocks noEditPoints="1"/>
            </p:cNvSpPr>
            <p:nvPr/>
          </p:nvSpPr>
          <p:spPr bwMode="black">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5680"/>
              <a:endParaRPr lang="en-US" sz="1803" dirty="0">
                <a:solidFill>
                  <a:prstClr val="black"/>
                </a:solidFill>
              </a:endParaRPr>
            </a:p>
          </p:txBody>
        </p:sp>
      </p:grpSp>
    </p:spTree>
    <p:extLst>
      <p:ext uri="{BB962C8B-B14F-4D97-AF65-F5344CB8AC3E}">
        <p14:creationId xmlns:p14="http://schemas.microsoft.com/office/powerpoint/2010/main" val="376028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9" name="Subtitle 2"/>
          <p:cNvSpPr>
            <a:spLocks noGrp="1"/>
          </p:cNvSpPr>
          <p:nvPr>
            <p:ph type="subTitle" idx="1"/>
          </p:nvPr>
        </p:nvSpPr>
        <p:spPr bwMode="gray">
          <a:xfrm>
            <a:off x="980410" y="551657"/>
            <a:ext cx="10801406" cy="5933094"/>
          </a:xfrm>
        </p:spPr>
        <p:txBody>
          <a:bodyPr anchor="ctr"/>
          <a:lstStyle>
            <a:lvl1pPr marL="0" indent="0" algn="l">
              <a:buNone/>
              <a:defRPr sz="6600">
                <a:solidFill>
                  <a:schemeClr val="tx2"/>
                </a:solidFill>
              </a:defRPr>
            </a:lvl1pPr>
            <a:lvl2pPr marL="0" indent="0" algn="l">
              <a:buNone/>
              <a:defRPr sz="6600">
                <a:solidFill>
                  <a:schemeClr val="tx2"/>
                </a:solidFill>
              </a:defRPr>
            </a:lvl2pPr>
            <a:lvl3pPr marL="0" indent="0" algn="l">
              <a:buNone/>
              <a:defRPr sz="6600">
                <a:solidFill>
                  <a:schemeClr val="tx2"/>
                </a:solidFill>
              </a:defRPr>
            </a:lvl3pPr>
            <a:lvl4pPr marL="0" indent="0" algn="l">
              <a:buNone/>
              <a:defRPr sz="6600">
                <a:solidFill>
                  <a:schemeClr val="tx2"/>
                </a:solidFill>
              </a:defRPr>
            </a:lvl4pPr>
            <a:lvl5pPr marL="0" indent="0" algn="l">
              <a:buNone/>
              <a:defRPr sz="6600">
                <a:solidFill>
                  <a:schemeClr val="tx2"/>
                </a:solidFill>
              </a:defRPr>
            </a:lvl5pPr>
            <a:lvl6pPr marL="0" indent="0" algn="l">
              <a:buNone/>
              <a:defRPr sz="6600">
                <a:solidFill>
                  <a:schemeClr val="tx2"/>
                </a:solidFill>
              </a:defRPr>
            </a:lvl6pPr>
            <a:lvl7pPr marL="0" indent="0" algn="l">
              <a:buNone/>
              <a:defRPr sz="6600">
                <a:solidFill>
                  <a:schemeClr val="tx2"/>
                </a:solidFill>
              </a:defRPr>
            </a:lvl7pPr>
            <a:lvl8pPr marL="0" indent="0" algn="l">
              <a:buNone/>
              <a:defRPr sz="6600">
                <a:solidFill>
                  <a:schemeClr val="tx2"/>
                </a:solidFill>
              </a:defRPr>
            </a:lvl8pPr>
            <a:lvl9pPr marL="0" indent="0" algn="l">
              <a:buNone/>
              <a:defRPr sz="6600">
                <a:solidFill>
                  <a:schemeClr val="tx2"/>
                </a:solidFill>
              </a:defRPr>
            </a:lvl9pPr>
          </a:lstStyle>
          <a:p>
            <a:pPr lvl="0"/>
            <a:r>
              <a:rPr lang="en-US"/>
              <a:t>Click to edit Master subtitle style</a:t>
            </a:r>
            <a:endParaRPr lang="en-US" dirty="0"/>
          </a:p>
        </p:txBody>
      </p:sp>
      <p:sp>
        <p:nvSpPr>
          <p:cNvPr id="3" name="Date Placeholder 2"/>
          <p:cNvSpPr>
            <a:spLocks noGrp="1"/>
          </p:cNvSpPr>
          <p:nvPr>
            <p:ph type="dt" sz="half" idx="10"/>
          </p:nvPr>
        </p:nvSpPr>
        <p:spPr/>
        <p:txBody>
          <a:bodyPr/>
          <a:lstStyle/>
          <a:p>
            <a:fld id="{35DC7553-D80D-44A3-8916-9D60B9CEB6D2}" type="datetime1">
              <a:rPr lang="en-US" smtClean="0"/>
              <a:t>1/10/2025</a:t>
            </a:fld>
            <a:endParaRPr lang="en-US" dirty="0"/>
          </a:p>
        </p:txBody>
      </p:sp>
      <p:sp>
        <p:nvSpPr>
          <p:cNvPr id="5" name="Slide Number Placeholder 4"/>
          <p:cNvSpPr>
            <a:spLocks noGrp="1"/>
          </p:cNvSpPr>
          <p:nvPr>
            <p:ph type="sldNum" sz="quarter" idx="12"/>
          </p:nvPr>
        </p:nvSpPr>
        <p:spPr/>
        <p:txBody>
          <a:bodyPr/>
          <a:lstStyle/>
          <a:p>
            <a:fld id="{EEAD9179-7A6B-4268-BEB2-F3B8EB06115B}"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pic>
        <p:nvPicPr>
          <p:cNvPr id="7"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93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Im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p:txBody>
          <a:bodyPr/>
          <a:lstStyle/>
          <a:p>
            <a:fld id="{54B4B8A7-FCF9-43C9-B64E-095C264F6F09}"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6" name="Picture Placeholder 14"/>
          <p:cNvSpPr>
            <a:spLocks noGrp="1"/>
          </p:cNvSpPr>
          <p:nvPr>
            <p:ph type="pic" sz="quarter" idx="16"/>
          </p:nvPr>
        </p:nvSpPr>
        <p:spPr bwMode="gray">
          <a:xfrm>
            <a:off x="1" y="0"/>
            <a:ext cx="12192000" cy="6858000"/>
          </a:xfrm>
        </p:spPr>
        <p:txBody>
          <a:bodyPr tIns="540000" anchor="ctr"/>
          <a:lstStyle>
            <a:lvl1pPr algn="ctr">
              <a:defRPr/>
            </a:lvl1pPr>
          </a:lstStyle>
          <a:p>
            <a:r>
              <a:rPr lang="en-US" dirty="0"/>
              <a:t>Click icon to add picture</a:t>
            </a:r>
          </a:p>
        </p:txBody>
      </p:sp>
    </p:spTree>
    <p:extLst>
      <p:ext uri="{BB962C8B-B14F-4D97-AF65-F5344CB8AC3E}">
        <p14:creationId xmlns:p14="http://schemas.microsoft.com/office/powerpoint/2010/main" val="364538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inal Slide">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flip="none" rotWithShape="1">
            <a:gsLst>
              <a:gs pos="32760">
                <a:srgbClr val="00617F"/>
              </a:gs>
              <a:gs pos="0">
                <a:srgbClr val="00617F"/>
              </a:gs>
              <a:gs pos="72000">
                <a:srgbClr val="10384F"/>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3" name="Subtitle 2"/>
          <p:cNvSpPr>
            <a:spLocks noGrp="1"/>
          </p:cNvSpPr>
          <p:nvPr>
            <p:ph type="subTitle" idx="1"/>
          </p:nvPr>
        </p:nvSpPr>
        <p:spPr bwMode="gray">
          <a:xfrm>
            <a:off x="708911" y="1732422"/>
            <a:ext cx="5382199"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D39783E8-2E4F-40ED-9357-32DE96CC11AB}" type="datetime1">
              <a:rPr lang="en-US" smtClean="0"/>
              <a:t>1/10/2025</a:t>
            </a:fld>
            <a:endParaRPr lang="en-US" dirty="0"/>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1" y="2424948"/>
            <a:ext cx="5382199" cy="1620000"/>
          </a:xfrm>
        </p:spPr>
        <p:txBody>
          <a:bodyPr anchor="t"/>
          <a:lstStyle>
            <a:lvl1pPr>
              <a:defRPr sz="5400" i="1">
                <a:solidFill>
                  <a:schemeClr val="accent4"/>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tx2"/>
                </a:solidFill>
                <a:effectLst/>
                <a:uLnTx/>
                <a:uFillTx/>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sz="1800" dirty="0"/>
          </a:p>
        </p:txBody>
      </p:sp>
    </p:spTree>
    <p:extLst>
      <p:ext uri="{BB962C8B-B14F-4D97-AF65-F5344CB8AC3E}">
        <p14:creationId xmlns:p14="http://schemas.microsoft.com/office/powerpoint/2010/main" val="554167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inal Slide 2">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a:gsLst>
              <a:gs pos="28000">
                <a:srgbClr val="2B6636"/>
              </a:gs>
              <a:gs pos="0">
                <a:srgbClr val="2B6636"/>
              </a:gs>
              <a:gs pos="72000">
                <a:srgbClr val="00442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3" name="Subtitle 2"/>
          <p:cNvSpPr>
            <a:spLocks noGrp="1"/>
          </p:cNvSpPr>
          <p:nvPr>
            <p:ph type="subTitle" idx="1"/>
          </p:nvPr>
        </p:nvSpPr>
        <p:spPr bwMode="gray">
          <a:xfrm>
            <a:off x="708913" y="1732758"/>
            <a:ext cx="5382197" cy="592617"/>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87AB0D21-A70C-4DCA-9404-2DF6873EAE6E}"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2" y="2424948"/>
            <a:ext cx="5382199" cy="1620000"/>
          </a:xfrm>
        </p:spPr>
        <p:txBody>
          <a:bodyPr anchor="t"/>
          <a:lstStyle>
            <a:lvl1pPr>
              <a:defRPr sz="5400" i="1">
                <a:solidFill>
                  <a:schemeClr val="tx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accent2"/>
                </a:solidFill>
                <a:effectLst/>
                <a:uLnTx/>
                <a:uFillTx/>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sz="1800" dirty="0"/>
          </a:p>
        </p:txBody>
      </p:sp>
    </p:spTree>
    <p:extLst>
      <p:ext uri="{BB962C8B-B14F-4D97-AF65-F5344CB8AC3E}">
        <p14:creationId xmlns:p14="http://schemas.microsoft.com/office/powerpoint/2010/main" val="273357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Final Slide 3">
    <p:spTree>
      <p:nvGrpSpPr>
        <p:cNvPr id="1" name=""/>
        <p:cNvGrpSpPr/>
        <p:nvPr/>
      </p:nvGrpSpPr>
      <p:grpSpPr>
        <a:xfrm>
          <a:off x="0" y="0"/>
          <a:ext cx="0" cy="0"/>
          <a:chOff x="0" y="0"/>
          <a:chExt cx="0" cy="0"/>
        </a:xfrm>
      </p:grpSpPr>
      <p:sp>
        <p:nvSpPr>
          <p:cNvPr id="16" name="Freeform 15"/>
          <p:cNvSpPr/>
          <p:nvPr/>
        </p:nvSpPr>
        <p:spPr>
          <a:xfrm flipV="1">
            <a:off x="1" y="0"/>
            <a:ext cx="8199194" cy="6877050"/>
          </a:xfrm>
          <a:custGeom>
            <a:avLst/>
            <a:gdLst>
              <a:gd name="connsiteX0" fmla="*/ 0 w 8198127"/>
              <a:gd name="connsiteY0" fmla="*/ 6877050 h 6877050"/>
              <a:gd name="connsiteX1" fmla="*/ 6090082 w 8198127"/>
              <a:gd name="connsiteY1" fmla="*/ 6877050 h 6877050"/>
              <a:gd name="connsiteX2" fmla="*/ 8198127 w 8198127"/>
              <a:gd name="connsiteY2" fmla="*/ 6877050 h 6877050"/>
              <a:gd name="connsiteX3" fmla="*/ 6090082 w 8198127"/>
              <a:gd name="connsiteY3" fmla="*/ 0 h 6877050"/>
              <a:gd name="connsiteX4" fmla="*/ 0 w 8198127"/>
              <a:gd name="connsiteY4" fmla="*/ 0 h 687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8127" h="6877050">
                <a:moveTo>
                  <a:pt x="0" y="6877050"/>
                </a:moveTo>
                <a:lnTo>
                  <a:pt x="6090082" y="6877050"/>
                </a:lnTo>
                <a:lnTo>
                  <a:pt x="8198127" y="6877050"/>
                </a:lnTo>
                <a:lnTo>
                  <a:pt x="6090082" y="0"/>
                </a:lnTo>
                <a:lnTo>
                  <a:pt x="0" y="0"/>
                </a:lnTo>
                <a:close/>
              </a:path>
            </a:pathLst>
          </a:custGeom>
          <a:gradFill>
            <a:gsLst>
              <a:gs pos="28000">
                <a:srgbClr val="624963"/>
              </a:gs>
              <a:gs pos="0">
                <a:srgbClr val="624963"/>
              </a:gs>
              <a:gs pos="72000">
                <a:srgbClr val="443247"/>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3" name="Subtitle 2"/>
          <p:cNvSpPr>
            <a:spLocks noGrp="1"/>
          </p:cNvSpPr>
          <p:nvPr>
            <p:ph type="subTitle" idx="1"/>
          </p:nvPr>
        </p:nvSpPr>
        <p:spPr bwMode="gray">
          <a:xfrm>
            <a:off x="708912" y="1732758"/>
            <a:ext cx="5382197" cy="592617"/>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CD832A4B-4D19-4EC2-BF4A-DCE76A882546}"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 Bayer 16:9 Template /// December 2017</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white">
          <a:xfrm>
            <a:off x="708912" y="2424948"/>
            <a:ext cx="5382199" cy="1620000"/>
          </a:xfrm>
        </p:spPr>
        <p:txBody>
          <a:bodyPr anchor="t"/>
          <a:lstStyle>
            <a:lvl1pPr>
              <a:defRPr sz="5400" i="1">
                <a:solidFill>
                  <a:schemeClr val="accent2"/>
                </a:solidFill>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5EE7DB5C-15A7-4763-A498-7608598D843B}"/>
              </a:ext>
            </a:extLst>
          </p:cNvPr>
          <p:cNvSpPr txBox="1"/>
          <p:nvPr/>
        </p:nvSpPr>
        <p:spPr bwMode="white">
          <a:xfrm>
            <a:off x="1378862" y="4041068"/>
            <a:ext cx="480895" cy="179724"/>
          </a:xfrm>
          <a:prstGeom prst="rect">
            <a:avLst/>
          </a:prstGeom>
          <a:noFill/>
        </p:spPr>
        <p:txBody>
          <a:bodyPr wrap="none" lIns="0" tIns="0" rIns="0" bIns="0" rtlCol="0" anchor="ctr">
            <a:noAutofit/>
          </a:bodyPr>
          <a:lstStyle/>
          <a:p>
            <a:pPr marL="0" marR="0" lvl="0" indent="0" algn="ctr" defTabSz="915680" eaLnBrk="1" fontAlgn="auto" latinLnBrk="0" hangingPunct="1">
              <a:lnSpc>
                <a:spcPct val="100000"/>
              </a:lnSpc>
              <a:spcBef>
                <a:spcPts val="0"/>
              </a:spcBef>
              <a:spcAft>
                <a:spcPts val="0"/>
              </a:spcAft>
              <a:buClrTx/>
              <a:buSzTx/>
              <a:buFontTx/>
              <a:buNone/>
              <a:tabLst/>
              <a:defRPr/>
            </a:pPr>
            <a:r>
              <a:rPr kumimoji="0" lang="en-US" sz="1051" b="0" i="0" u="none" strike="noStrike" kern="0" cap="none" spc="0" normalizeH="0" baseline="0" noProof="0" dirty="0">
                <a:ln>
                  <a:noFill/>
                </a:ln>
                <a:solidFill>
                  <a:schemeClr val="accent4"/>
                </a:solidFill>
                <a:effectLst/>
                <a:uLnTx/>
                <a:uFillTx/>
              </a:rPr>
              <a:t>///////////</a:t>
            </a:r>
          </a:p>
        </p:txBody>
      </p:sp>
      <p:sp>
        <p:nvSpPr>
          <p:cNvPr id="21" name="Text Placeholder 20"/>
          <p:cNvSpPr>
            <a:spLocks noGrp="1"/>
          </p:cNvSpPr>
          <p:nvPr>
            <p:ph type="body" sz="quarter" idx="13"/>
          </p:nvPr>
        </p:nvSpPr>
        <p:spPr bwMode="gray">
          <a:xfrm>
            <a:off x="1414582" y="4262151"/>
            <a:ext cx="360046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p:cNvSpPr>
            <a:spLocks noGrp="1"/>
          </p:cNvSpPr>
          <p:nvPr>
            <p:ph type="pic" sz="quarter" idx="14"/>
          </p:nvPr>
        </p:nvSpPr>
        <p:spPr bwMode="gray">
          <a:xfrm>
            <a:off x="6096716" y="0"/>
            <a:ext cx="6095285" cy="6858000"/>
          </a:xfrm>
          <a:custGeom>
            <a:avLst/>
            <a:gdLst>
              <a:gd name="connsiteX0" fmla="*/ 2102205 w 6094492"/>
              <a:gd name="connsiteY0" fmla="*/ 0 h 6858000"/>
              <a:gd name="connsiteX1" fmla="*/ 6094492 w 6094492"/>
              <a:gd name="connsiteY1" fmla="*/ 0 h 6858000"/>
              <a:gd name="connsiteX2" fmla="*/ 6094492 w 6094492"/>
              <a:gd name="connsiteY2" fmla="*/ 6858000 h 6858000"/>
              <a:gd name="connsiteX3" fmla="*/ 0 w 60944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4492" h="6858000">
                <a:moveTo>
                  <a:pt x="2102205" y="0"/>
                </a:moveTo>
                <a:lnTo>
                  <a:pt x="6094492" y="0"/>
                </a:lnTo>
                <a:lnTo>
                  <a:pt x="6094492"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14"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6"/>
          <p:cNvSpPr>
            <a:spLocks/>
          </p:cNvSpPr>
          <p:nvPr/>
        </p:nvSpPr>
        <p:spPr bwMode="auto">
          <a:xfrm>
            <a:off x="5111999" y="0"/>
            <a:ext cx="2939247" cy="6877050"/>
          </a:xfrm>
          <a:custGeom>
            <a:avLst/>
            <a:gdLst>
              <a:gd name="T0" fmla="*/ 10 w 2188"/>
              <a:gd name="T1" fmla="*/ 5120 h 5120"/>
              <a:gd name="T2" fmla="*/ 2188 w 2188"/>
              <a:gd name="T3" fmla="*/ 0 h 5120"/>
              <a:gd name="T4" fmla="*/ 2179 w 2188"/>
              <a:gd name="T5" fmla="*/ 0 h 5120"/>
              <a:gd name="T6" fmla="*/ 0 w 2188"/>
              <a:gd name="T7" fmla="*/ 5120 h 5120"/>
              <a:gd name="T8" fmla="*/ 10 w 2188"/>
              <a:gd name="T9" fmla="*/ 5120 h 5120"/>
            </a:gdLst>
            <a:ahLst/>
            <a:cxnLst>
              <a:cxn ang="0">
                <a:pos x="T0" y="T1"/>
              </a:cxn>
              <a:cxn ang="0">
                <a:pos x="T2" y="T3"/>
              </a:cxn>
              <a:cxn ang="0">
                <a:pos x="T4" y="T5"/>
              </a:cxn>
              <a:cxn ang="0">
                <a:pos x="T6" y="T7"/>
              </a:cxn>
              <a:cxn ang="0">
                <a:pos x="T8" y="T9"/>
              </a:cxn>
            </a:cxnLst>
            <a:rect l="0" t="0" r="r" b="b"/>
            <a:pathLst>
              <a:path w="2188" h="5120">
                <a:moveTo>
                  <a:pt x="10" y="5120"/>
                </a:moveTo>
                <a:lnTo>
                  <a:pt x="2188" y="0"/>
                </a:lnTo>
                <a:lnTo>
                  <a:pt x="2179" y="0"/>
                </a:lnTo>
                <a:lnTo>
                  <a:pt x="0" y="5120"/>
                </a:lnTo>
                <a:lnTo>
                  <a:pt x="10" y="512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sz="1800" dirty="0"/>
          </a:p>
        </p:txBody>
      </p:sp>
    </p:spTree>
    <p:extLst>
      <p:ext uri="{BB962C8B-B14F-4D97-AF65-F5344CB8AC3E}">
        <p14:creationId xmlns:p14="http://schemas.microsoft.com/office/powerpoint/2010/main" val="2690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ntent area &amp; Guides">
    <p:spTree>
      <p:nvGrpSpPr>
        <p:cNvPr id="1" name=""/>
        <p:cNvGrpSpPr/>
        <p:nvPr/>
      </p:nvGrpSpPr>
      <p:grpSpPr>
        <a:xfrm>
          <a:off x="0" y="0"/>
          <a:ext cx="0" cy="0"/>
          <a:chOff x="0" y="0"/>
          <a:chExt cx="0" cy="0"/>
        </a:xfrm>
      </p:grpSpPr>
      <p:sp>
        <p:nvSpPr>
          <p:cNvPr id="18" name="Rectangle 17"/>
          <p:cNvSpPr/>
          <p:nvPr/>
        </p:nvSpPr>
        <p:spPr bwMode="gray">
          <a:xfrm>
            <a:off x="982792" y="1735137"/>
            <a:ext cx="10801406" cy="47496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Please restrict your content to this area</a:t>
            </a:r>
          </a:p>
        </p:txBody>
      </p:sp>
      <p:sp>
        <p:nvSpPr>
          <p:cNvPr id="3" name="Date Placeholder 2"/>
          <p:cNvSpPr>
            <a:spLocks noGrp="1"/>
          </p:cNvSpPr>
          <p:nvPr>
            <p:ph type="dt" sz="half" idx="10"/>
          </p:nvPr>
        </p:nvSpPr>
        <p:spPr bwMode="gray"/>
        <p:txBody>
          <a:bodyPr/>
          <a:lstStyle/>
          <a:p>
            <a:fld id="{AF459B22-A481-490B-956C-B3394EA68859}" type="datetime1">
              <a:rPr lang="en-US" smtClean="0"/>
              <a:t>1/10/2025</a:t>
            </a:fld>
            <a:endParaRPr lang="en-US" dirty="0"/>
          </a:p>
        </p:txBody>
      </p:sp>
      <p:sp>
        <p:nvSpPr>
          <p:cNvPr id="4" name="Footer Placeholder 3"/>
          <p:cNvSpPr>
            <a:spLocks noGrp="1"/>
          </p:cNvSpPr>
          <p:nvPr>
            <p:ph type="ftr" sz="quarter" idx="11"/>
          </p:nvPr>
        </p:nvSpPr>
        <p:spPr bwMode="gray">
          <a:xfrm>
            <a:off x="974799" y="6617933"/>
            <a:ext cx="8641125" cy="108000"/>
          </a:xfrm>
          <a:prstGeom prst="rect">
            <a:avLst/>
          </a:prstGeom>
        </p:spPr>
        <p:txBody>
          <a:bodyPr/>
          <a:lstStyle/>
          <a:p>
            <a:r>
              <a:rPr lang="en-US" dirty="0"/>
              <a:t>/// Bayer 16:9 Template /// December 2017</a:t>
            </a:r>
          </a:p>
        </p:txBody>
      </p:sp>
      <p:sp>
        <p:nvSpPr>
          <p:cNvPr id="5" name="Slide Number Placeholder 4"/>
          <p:cNvSpPr>
            <a:spLocks noGrp="1"/>
          </p:cNvSpPr>
          <p:nvPr>
            <p:ph type="sldNum" sz="quarter" idx="12"/>
          </p:nvPr>
        </p:nvSpPr>
        <p:spPr bwMode="gray"/>
        <p:txBody>
          <a:bodyPr/>
          <a:lstStyle/>
          <a:p>
            <a:fld id="{EEAD9179-7A6B-4268-BEB2-F3B8EB06115B}" type="slidenum">
              <a:rPr lang="en-US" smtClean="0"/>
              <a:pPr/>
              <a:t>‹#›</a:t>
            </a:fld>
            <a:endParaRPr lang="en-US" dirty="0"/>
          </a:p>
        </p:txBody>
      </p:sp>
      <p:sp>
        <p:nvSpPr>
          <p:cNvPr id="8" name="Title 4"/>
          <p:cNvSpPr txBox="1">
            <a:spLocks/>
          </p:cNvSpPr>
          <p:nvPr/>
        </p:nvSpPr>
        <p:spPr bwMode="gray">
          <a:xfrm>
            <a:off x="981948" y="590935"/>
            <a:ext cx="10801406" cy="455002"/>
          </a:xfrm>
          <a:prstGeom prst="rect">
            <a:avLst/>
          </a:prstGeom>
        </p:spPr>
        <p:txBody>
          <a:bodyPr vert="horz" lIns="0" tIns="0" rIns="0" bIns="0" rtlCol="0" anchor="b">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US" sz="2800" dirty="0"/>
              <a:t>Content area and guides</a:t>
            </a:r>
          </a:p>
        </p:txBody>
      </p:sp>
      <p:grpSp>
        <p:nvGrpSpPr>
          <p:cNvPr id="2" name="Group 1"/>
          <p:cNvGrpSpPr/>
          <p:nvPr/>
        </p:nvGrpSpPr>
        <p:grpSpPr>
          <a:xfrm>
            <a:off x="1" y="0"/>
            <a:ext cx="12192000" cy="6858002"/>
            <a:chOff x="0" y="0"/>
            <a:chExt cx="12190413" cy="6858002"/>
          </a:xfrm>
        </p:grpSpPr>
        <p:cxnSp>
          <p:nvCxnSpPr>
            <p:cNvPr id="10" name="Straight Connector 9"/>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gray">
            <a:xfrm>
              <a:off x="0" y="6484751"/>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gray">
            <a:xfrm flipV="1">
              <a:off x="982664"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gray">
            <a:xfrm flipV="1">
              <a:off x="11782425"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gray">
            <a:xfrm flipV="1">
              <a:off x="620395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gray">
            <a:xfrm flipV="1">
              <a:off x="656342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gray">
            <a:xfrm>
              <a:off x="0" y="393486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gray">
            <a:xfrm>
              <a:off x="0" y="4289945"/>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gray">
            <a:xfrm flipV="1">
              <a:off x="3411538"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gray">
            <a:xfrm flipV="1">
              <a:off x="377190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gray">
            <a:xfrm flipV="1">
              <a:off x="8992900"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gray">
            <a:xfrm flipV="1">
              <a:off x="9356725" y="0"/>
              <a:ext cx="0" cy="68580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bwMode="gray">
            <a:xfrm>
              <a:off x="982664"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800" dirty="0">
                  <a:solidFill>
                    <a:schemeClr val="accent6"/>
                  </a:solidFill>
                </a:rPr>
                <a:t>14,20</a:t>
              </a:r>
            </a:p>
            <a:p>
              <a:pPr algn="l"/>
              <a:r>
                <a:rPr lang="de-DE" sz="800" dirty="0">
                  <a:solidFill>
                    <a:schemeClr val="accent6"/>
                  </a:solidFill>
                </a:rPr>
                <a:t>5.59</a:t>
              </a:r>
            </a:p>
            <a:p>
              <a:pPr algn="l"/>
              <a:endParaRPr lang="en-US" sz="800" dirty="0">
                <a:solidFill>
                  <a:schemeClr val="accent6"/>
                </a:solidFill>
              </a:endParaRPr>
            </a:p>
          </p:txBody>
        </p:sp>
        <p:sp>
          <p:nvSpPr>
            <p:cNvPr id="35" name="Rectangle 34"/>
            <p:cNvSpPr/>
            <p:nvPr/>
          </p:nvSpPr>
          <p:spPr bwMode="gray">
            <a:xfrm>
              <a:off x="3030538"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chemeClr val="accent6"/>
                  </a:solidFill>
                </a:rPr>
                <a:t>7,45</a:t>
              </a:r>
            </a:p>
            <a:p>
              <a:pPr algn="r"/>
              <a:r>
                <a:rPr lang="de-DE" sz="800" dirty="0">
                  <a:solidFill>
                    <a:schemeClr val="accent6"/>
                  </a:solidFill>
                </a:rPr>
                <a:t>2.93</a:t>
              </a:r>
              <a:endParaRPr lang="en-US" sz="800" dirty="0">
                <a:solidFill>
                  <a:schemeClr val="accent6"/>
                </a:solidFill>
              </a:endParaRPr>
            </a:p>
          </p:txBody>
        </p:sp>
        <p:sp>
          <p:nvSpPr>
            <p:cNvPr id="36" name="Rectangle 35"/>
            <p:cNvSpPr/>
            <p:nvPr/>
          </p:nvSpPr>
          <p:spPr bwMode="gray">
            <a:xfrm>
              <a:off x="377247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800" dirty="0">
                  <a:solidFill>
                    <a:schemeClr val="accent6"/>
                  </a:solidFill>
                </a:rPr>
                <a:t>6,45</a:t>
              </a:r>
            </a:p>
            <a:p>
              <a:pPr algn="l"/>
              <a:r>
                <a:rPr lang="de-DE" sz="800" dirty="0">
                  <a:solidFill>
                    <a:schemeClr val="accent6"/>
                  </a:solidFill>
                </a:rPr>
                <a:t>2.54</a:t>
              </a:r>
              <a:endParaRPr lang="en-US" sz="800" dirty="0">
                <a:solidFill>
                  <a:schemeClr val="accent6"/>
                </a:solidFill>
              </a:endParaRPr>
            </a:p>
          </p:txBody>
        </p:sp>
        <p:sp>
          <p:nvSpPr>
            <p:cNvPr id="37" name="Rectangle 36"/>
            <p:cNvSpPr/>
            <p:nvPr/>
          </p:nvSpPr>
          <p:spPr bwMode="gray">
            <a:xfrm>
              <a:off x="582295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chemeClr val="accent6"/>
                  </a:solidFill>
                </a:rPr>
                <a:t>0,30</a:t>
              </a:r>
            </a:p>
            <a:p>
              <a:pPr algn="r"/>
              <a:r>
                <a:rPr lang="de-DE" sz="800" dirty="0">
                  <a:solidFill>
                    <a:schemeClr val="accent6"/>
                  </a:solidFill>
                </a:rPr>
                <a:t>0.12</a:t>
              </a:r>
              <a:endParaRPr lang="en-US" sz="800" dirty="0">
                <a:solidFill>
                  <a:schemeClr val="accent6"/>
                </a:solidFill>
              </a:endParaRPr>
            </a:p>
          </p:txBody>
        </p:sp>
        <p:sp>
          <p:nvSpPr>
            <p:cNvPr id="38" name="Rectangle 37"/>
            <p:cNvSpPr/>
            <p:nvPr/>
          </p:nvSpPr>
          <p:spPr bwMode="gray">
            <a:xfrm>
              <a:off x="6566371"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800" dirty="0">
                  <a:solidFill>
                    <a:schemeClr val="accent6"/>
                  </a:solidFill>
                </a:rPr>
                <a:t>1,30</a:t>
              </a:r>
            </a:p>
            <a:p>
              <a:pPr algn="l"/>
              <a:r>
                <a:rPr lang="de-DE" sz="800" dirty="0">
                  <a:solidFill>
                    <a:schemeClr val="accent6"/>
                  </a:solidFill>
                </a:rPr>
                <a:t>0.51</a:t>
              </a:r>
              <a:endParaRPr lang="en-US" sz="800" dirty="0">
                <a:solidFill>
                  <a:schemeClr val="accent6"/>
                </a:solidFill>
              </a:endParaRPr>
            </a:p>
          </p:txBody>
        </p:sp>
        <p:sp>
          <p:nvSpPr>
            <p:cNvPr id="39" name="Rectangle 38"/>
            <p:cNvSpPr/>
            <p:nvPr/>
          </p:nvSpPr>
          <p:spPr bwMode="gray">
            <a:xfrm>
              <a:off x="8611900"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chemeClr val="accent6"/>
                  </a:solidFill>
                </a:rPr>
                <a:t>8,06</a:t>
              </a:r>
            </a:p>
            <a:p>
              <a:pPr algn="r"/>
              <a:r>
                <a:rPr lang="de-DE" sz="800" dirty="0">
                  <a:solidFill>
                    <a:schemeClr val="accent6"/>
                  </a:solidFill>
                </a:rPr>
                <a:t>3.17</a:t>
              </a:r>
              <a:endParaRPr lang="en-US" sz="800" dirty="0">
                <a:solidFill>
                  <a:schemeClr val="accent6"/>
                </a:solidFill>
              </a:endParaRPr>
            </a:p>
          </p:txBody>
        </p:sp>
        <p:sp>
          <p:nvSpPr>
            <p:cNvPr id="40" name="Rectangle 39"/>
            <p:cNvSpPr/>
            <p:nvPr/>
          </p:nvSpPr>
          <p:spPr bwMode="gray">
            <a:xfrm>
              <a:off x="9357295"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800" dirty="0">
                  <a:solidFill>
                    <a:schemeClr val="accent6"/>
                  </a:solidFill>
                </a:rPr>
                <a:t>9,06</a:t>
              </a:r>
            </a:p>
            <a:p>
              <a:pPr algn="l"/>
              <a:r>
                <a:rPr lang="de-DE" sz="800" dirty="0">
                  <a:solidFill>
                    <a:schemeClr val="accent6"/>
                  </a:solidFill>
                </a:rPr>
                <a:t>3.57</a:t>
              </a:r>
              <a:endParaRPr lang="en-US" sz="800" dirty="0">
                <a:solidFill>
                  <a:schemeClr val="accent6"/>
                </a:solidFill>
              </a:endParaRPr>
            </a:p>
          </p:txBody>
        </p:sp>
        <p:sp>
          <p:nvSpPr>
            <p:cNvPr id="41" name="Rectangle 40"/>
            <p:cNvSpPr/>
            <p:nvPr/>
          </p:nvSpPr>
          <p:spPr bwMode="gray">
            <a:xfrm>
              <a:off x="11398374" y="2143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800" dirty="0">
                  <a:solidFill>
                    <a:schemeClr val="accent6"/>
                  </a:solidFill>
                </a:rPr>
                <a:t>15,80</a:t>
              </a:r>
            </a:p>
            <a:p>
              <a:pPr algn="r"/>
              <a:r>
                <a:rPr lang="de-DE" sz="800" dirty="0">
                  <a:solidFill>
                    <a:schemeClr val="accent6"/>
                  </a:solidFill>
                </a:rPr>
                <a:t>6.22</a:t>
              </a:r>
              <a:endParaRPr lang="en-US" sz="800" dirty="0">
                <a:solidFill>
                  <a:schemeClr val="accent6"/>
                </a:solidFill>
              </a:endParaRPr>
            </a:p>
          </p:txBody>
        </p:sp>
        <p:sp>
          <p:nvSpPr>
            <p:cNvPr id="42" name="Rectangle 41"/>
            <p:cNvSpPr/>
            <p:nvPr/>
          </p:nvSpPr>
          <p:spPr bwMode="gray">
            <a:xfrm>
              <a:off x="11808730" y="1741637"/>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r"/>
              <a:r>
                <a:rPr lang="de-DE" sz="800" dirty="0">
                  <a:solidFill>
                    <a:schemeClr val="accent6"/>
                  </a:solidFill>
                </a:rPr>
                <a:t>4,70</a:t>
              </a:r>
            </a:p>
            <a:p>
              <a:pPr algn="r"/>
              <a:r>
                <a:rPr lang="de-DE" sz="800" dirty="0">
                  <a:solidFill>
                    <a:schemeClr val="accent6"/>
                  </a:solidFill>
                </a:rPr>
                <a:t>1.85</a:t>
              </a:r>
              <a:endParaRPr lang="en-US" sz="800" dirty="0">
                <a:solidFill>
                  <a:schemeClr val="accent6"/>
                </a:solidFill>
              </a:endParaRPr>
            </a:p>
          </p:txBody>
        </p:sp>
        <p:sp>
          <p:nvSpPr>
            <p:cNvPr id="44" name="Rectangle 43"/>
            <p:cNvSpPr/>
            <p:nvPr/>
          </p:nvSpPr>
          <p:spPr bwMode="gray">
            <a:xfrm>
              <a:off x="11808730" y="6244245"/>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marL="0" marR="0" indent="0" algn="r" defTabSz="914400" rtl="0" eaLnBrk="1" fontAlgn="auto" latinLnBrk="0" hangingPunct="1">
                <a:lnSpc>
                  <a:spcPct val="100000"/>
                </a:lnSpc>
                <a:spcBef>
                  <a:spcPts val="0"/>
                </a:spcBef>
                <a:spcAft>
                  <a:spcPts val="0"/>
                </a:spcAft>
                <a:buClrTx/>
                <a:buSzTx/>
                <a:buFontTx/>
                <a:buNone/>
                <a:tabLst/>
                <a:defRPr/>
              </a:pPr>
              <a:r>
                <a:rPr lang="de-DE" sz="800" dirty="0">
                  <a:solidFill>
                    <a:schemeClr val="accent6"/>
                  </a:solidFill>
                </a:rPr>
                <a:t>8,49</a:t>
              </a:r>
              <a:endParaRPr lang="en-US" sz="800" dirty="0">
                <a:solidFill>
                  <a:schemeClr val="accent6"/>
                </a:solidFill>
              </a:endParaRPr>
            </a:p>
            <a:p>
              <a:pPr algn="r"/>
              <a:r>
                <a:rPr lang="de-DE" sz="800" dirty="0">
                  <a:solidFill>
                    <a:schemeClr val="accent6"/>
                  </a:solidFill>
                </a:rPr>
                <a:t>3.34</a:t>
              </a:r>
            </a:p>
          </p:txBody>
        </p:sp>
        <p:sp>
          <p:nvSpPr>
            <p:cNvPr id="45" name="Rectangle 44"/>
            <p:cNvSpPr/>
            <p:nvPr/>
          </p:nvSpPr>
          <p:spPr bwMode="gray">
            <a:xfrm>
              <a:off x="11808730" y="4289945"/>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r"/>
              <a:r>
                <a:rPr lang="de-DE" sz="800" dirty="0">
                  <a:solidFill>
                    <a:schemeClr val="accent6"/>
                  </a:solidFill>
                </a:rPr>
                <a:t>2,40</a:t>
              </a:r>
            </a:p>
            <a:p>
              <a:pPr algn="r"/>
              <a:r>
                <a:rPr lang="de-DE" sz="800" dirty="0">
                  <a:solidFill>
                    <a:schemeClr val="accent6"/>
                  </a:solidFill>
                </a:rPr>
                <a:t>0.94</a:t>
              </a:r>
              <a:endParaRPr lang="en-US" sz="800" dirty="0">
                <a:solidFill>
                  <a:schemeClr val="accent6"/>
                </a:solidFill>
              </a:endParaRPr>
            </a:p>
          </p:txBody>
        </p:sp>
        <p:cxnSp>
          <p:nvCxnSpPr>
            <p:cNvPr id="48" name="Straight Connector 47"/>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bwMode="gray">
            <a:xfrm>
              <a:off x="11808730" y="3694362"/>
              <a:ext cx="381000" cy="240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marL="0" marR="0" indent="0" algn="r" defTabSz="914400" rtl="0" eaLnBrk="1" fontAlgn="auto" latinLnBrk="0" hangingPunct="1">
                <a:lnSpc>
                  <a:spcPct val="100000"/>
                </a:lnSpc>
                <a:spcBef>
                  <a:spcPts val="0"/>
                </a:spcBef>
                <a:spcAft>
                  <a:spcPts val="0"/>
                </a:spcAft>
                <a:buClrTx/>
                <a:buSzTx/>
                <a:buFontTx/>
                <a:buNone/>
                <a:tabLst/>
                <a:defRPr/>
              </a:pPr>
              <a:r>
                <a:rPr lang="de-DE" sz="800" dirty="0">
                  <a:solidFill>
                    <a:schemeClr val="accent6"/>
                  </a:solidFill>
                </a:rPr>
                <a:t>1,40</a:t>
              </a:r>
              <a:endParaRPr lang="en-US" sz="800" dirty="0">
                <a:solidFill>
                  <a:schemeClr val="accent6"/>
                </a:solidFill>
              </a:endParaRPr>
            </a:p>
            <a:p>
              <a:pPr algn="r"/>
              <a:r>
                <a:rPr lang="de-DE" sz="800" dirty="0">
                  <a:solidFill>
                    <a:schemeClr val="accent6"/>
                  </a:solidFill>
                </a:rPr>
                <a:t>0.55</a:t>
              </a:r>
            </a:p>
          </p:txBody>
        </p:sp>
        <p:cxnSp>
          <p:nvCxnSpPr>
            <p:cNvPr id="43" name="Straight Connector 42"/>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bwMode="gray">
            <a:xfrm>
              <a:off x="0" y="1735138"/>
              <a:ext cx="1219041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6" name="Straight Connector 15"/>
            <p:cNvCxnSpPr/>
            <p:nvPr userDrawn="1"/>
          </p:nvCxnSpPr>
          <p:spPr bwMode="gray">
            <a:xfrm flipV="1">
              <a:off x="6380857" y="0"/>
              <a:ext cx="0" cy="685800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Rectangle 37"/>
            <p:cNvSpPr/>
            <p:nvPr userDrawn="1"/>
          </p:nvSpPr>
          <p:spPr bwMode="gray">
            <a:xfrm>
              <a:off x="6181724" y="26194"/>
              <a:ext cx="223835"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chemeClr val="tx2"/>
                  </a:solidFill>
                </a:rPr>
                <a:t>0,80</a:t>
              </a:r>
            </a:p>
          </p:txBody>
        </p:sp>
        <p:sp>
          <p:nvSpPr>
            <p:cNvPr id="51" name="Rectangle 37"/>
            <p:cNvSpPr/>
            <p:nvPr userDrawn="1"/>
          </p:nvSpPr>
          <p:spPr bwMode="gray">
            <a:xfrm>
              <a:off x="6360320" y="26194"/>
              <a:ext cx="233361"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l"/>
              <a:r>
                <a:rPr lang="de-DE" sz="600" dirty="0">
                  <a:solidFill>
                    <a:schemeClr val="tx2"/>
                  </a:solidFill>
                </a:rPr>
                <a:t>0.31</a:t>
              </a:r>
              <a:endParaRPr lang="en-US" sz="600" dirty="0">
                <a:solidFill>
                  <a:schemeClr val="tx2"/>
                </a:solidFill>
              </a:endParaRPr>
            </a:p>
          </p:txBody>
        </p:sp>
        <p:sp>
          <p:nvSpPr>
            <p:cNvPr id="53" name="Rectangle 37"/>
            <p:cNvSpPr/>
            <p:nvPr userDrawn="1"/>
          </p:nvSpPr>
          <p:spPr bwMode="gray">
            <a:xfrm>
              <a:off x="11965895" y="4006695"/>
              <a:ext cx="223835"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chemeClr val="tx2"/>
                  </a:solidFill>
                </a:rPr>
                <a:t>1,90</a:t>
              </a:r>
            </a:p>
          </p:txBody>
        </p:sp>
        <p:sp>
          <p:nvSpPr>
            <p:cNvPr id="55" name="Rectangle 37"/>
            <p:cNvSpPr/>
            <p:nvPr userDrawn="1"/>
          </p:nvSpPr>
          <p:spPr bwMode="gray">
            <a:xfrm>
              <a:off x="11956369" y="4129086"/>
              <a:ext cx="233361" cy="90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t"/>
            <a:lstStyle/>
            <a:p>
              <a:pPr algn="r"/>
              <a:r>
                <a:rPr lang="de-DE" sz="600" dirty="0">
                  <a:solidFill>
                    <a:schemeClr val="tx2"/>
                  </a:solidFill>
                </a:rPr>
                <a:t>0.75</a:t>
              </a:r>
              <a:endParaRPr lang="en-US" sz="600" dirty="0">
                <a:solidFill>
                  <a:schemeClr val="tx2"/>
                </a:solidFill>
              </a:endParaRPr>
            </a:p>
          </p:txBody>
        </p:sp>
        <p:cxnSp>
          <p:nvCxnSpPr>
            <p:cNvPr id="57" name="Straight Connector 27"/>
            <p:cNvCxnSpPr/>
            <p:nvPr userDrawn="1"/>
          </p:nvCxnSpPr>
          <p:spPr bwMode="gray">
            <a:xfrm>
              <a:off x="0" y="4113076"/>
              <a:ext cx="1219041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9" name="Rectangle 17"/>
          <p:cNvSpPr/>
          <p:nvPr/>
        </p:nvSpPr>
        <p:spPr bwMode="gray">
          <a:xfrm>
            <a:off x="982792" y="1735137"/>
            <a:ext cx="10801406" cy="4749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Please restrict your content to this area</a:t>
            </a:r>
          </a:p>
        </p:txBody>
      </p:sp>
      <p:pic>
        <p:nvPicPr>
          <p:cNvPr id="60" name="Picture 2" descr="\\nas-mainz\Projekte_vertraulich\Bayer\17-0612_Fischer_CI-Redesign\vom Kunden\Bayer_Cross_2017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196044" y="617155"/>
            <a:ext cx="399825" cy="3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743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le Slide / External">
    <p:bg>
      <p:bgPr>
        <a:solidFill>
          <a:srgbClr val="10384F"/>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bwMode="black">
          <a:xfrm>
            <a:off x="709458" y="1732422"/>
            <a:ext cx="3621023" cy="592952"/>
          </a:xfrm>
        </p:spPr>
        <p:txBody>
          <a:bodyPr anchor="b"/>
          <a:lstStyle>
            <a:lvl1pPr marL="0" indent="0" algn="l">
              <a:buNone/>
              <a:defRPr sz="2000">
                <a:solidFill>
                  <a:schemeClr val="bg1"/>
                </a:solidFill>
              </a:defRPr>
            </a:lvl1pPr>
            <a:lvl2pPr marL="0" indent="0" algn="l">
              <a:buNone/>
              <a:defRPr sz="2000">
                <a:solidFill>
                  <a:schemeClr val="bg1"/>
                </a:solidFill>
              </a:defRPr>
            </a:lvl2pPr>
            <a:lvl3pPr marL="0" indent="0" algn="l">
              <a:buNone/>
              <a:defRPr sz="2000">
                <a:solidFill>
                  <a:schemeClr val="bg1"/>
                </a:solidFill>
              </a:defRPr>
            </a:lvl3pPr>
            <a:lvl4pPr marL="0" indent="0" algn="l">
              <a:buNone/>
              <a:defRPr sz="2000">
                <a:solidFill>
                  <a:schemeClr val="bg1"/>
                </a:solidFill>
              </a:defRPr>
            </a:lvl4pPr>
            <a:lvl5pPr marL="0"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p:txBody>
          <a:bodyPr/>
          <a:lstStyle/>
          <a:p>
            <a:fld id="{800044DA-F3A8-4F3E-9DF6-12F3AB09A55A}" type="datetime1">
              <a:rPr lang="en-US" smtClean="0"/>
              <a:t>1/10/2025</a:t>
            </a:fld>
            <a:endParaRPr lang="en-US" dirty="0"/>
          </a:p>
        </p:txBody>
      </p:sp>
      <p:sp>
        <p:nvSpPr>
          <p:cNvPr id="5" name="Footer Placeholder 4"/>
          <p:cNvSpPr>
            <a:spLocks noGrp="1"/>
          </p:cNvSpPr>
          <p:nvPr>
            <p:ph type="ftr" sz="quarter" idx="11"/>
          </p:nvPr>
        </p:nvSpPr>
        <p:spPr bwMode="gray">
          <a:xfrm>
            <a:off x="974799" y="6617933"/>
            <a:ext cx="8641125" cy="108000"/>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a:t>Intro to Design Verification - 2018</a:t>
            </a:r>
          </a:p>
        </p:txBody>
      </p:sp>
      <p:sp>
        <p:nvSpPr>
          <p:cNvPr id="6" name="Slide Number Placeholder 5"/>
          <p:cNvSpPr>
            <a:spLocks noGrp="1"/>
          </p:cNvSpPr>
          <p:nvPr>
            <p:ph type="sldNum" sz="quarter" idx="12"/>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fld id="{EEAD9179-7A6B-4268-BEB2-F3B8EB06115B}" type="slidenum">
              <a:rPr lang="en-US" smtClean="0"/>
              <a:pPr/>
              <a:t>‹#›</a:t>
            </a:fld>
            <a:endParaRPr lang="en-US" dirty="0"/>
          </a:p>
        </p:txBody>
      </p:sp>
      <p:sp>
        <p:nvSpPr>
          <p:cNvPr id="2" name="Title 1"/>
          <p:cNvSpPr>
            <a:spLocks noGrp="1"/>
          </p:cNvSpPr>
          <p:nvPr>
            <p:ph type="ctrTitle"/>
          </p:nvPr>
        </p:nvSpPr>
        <p:spPr bwMode="black">
          <a:xfrm>
            <a:off x="709653" y="2424948"/>
            <a:ext cx="3620828" cy="1440000"/>
          </a:xfrm>
        </p:spPr>
        <p:txBody>
          <a:bodyPr anchor="t"/>
          <a:lstStyle>
            <a:lvl1pPr>
              <a:defRPr sz="3200" i="1">
                <a:solidFill>
                  <a:schemeClr val="accent4"/>
                </a:solidFill>
              </a:defRPr>
            </a:lvl1pPr>
          </a:lstStyle>
          <a:p>
            <a:r>
              <a:rPr lang="en-US"/>
              <a:t>Click to edit Master title style</a:t>
            </a:r>
            <a:endParaRPr lang="en-US" dirty="0"/>
          </a:p>
        </p:txBody>
      </p:sp>
      <p:sp>
        <p:nvSpPr>
          <p:cNvPr id="21" name="Text Placeholder 20"/>
          <p:cNvSpPr>
            <a:spLocks noGrp="1"/>
          </p:cNvSpPr>
          <p:nvPr>
            <p:ph type="body" sz="quarter" idx="13"/>
          </p:nvPr>
        </p:nvSpPr>
        <p:spPr bwMode="black">
          <a:xfrm>
            <a:off x="1414582" y="4262151"/>
            <a:ext cx="2915899" cy="1080000"/>
          </a:xfrm>
        </p:spPr>
        <p:txBody>
          <a:bodyPr/>
          <a:lstStyle>
            <a:lvl1pPr>
              <a:spcBef>
                <a:spcPts val="0"/>
              </a:spcBef>
              <a:spcAft>
                <a:spcPts val="0"/>
              </a:spcAft>
              <a:defRPr b="1">
                <a:solidFill>
                  <a:schemeClr val="bg1"/>
                </a:solidFill>
              </a:defRPr>
            </a:lvl1pPr>
            <a:lvl2pPr marL="0" indent="0">
              <a:spcBef>
                <a:spcPts val="1800"/>
              </a:spcBef>
              <a:spcAft>
                <a:spcPts val="0"/>
              </a:spcAft>
              <a:buFont typeface="Arial" panose="020B0604020202020204" pitchFamily="34" charset="0"/>
              <a:buNone/>
              <a:defRPr sz="1050">
                <a:solidFill>
                  <a:schemeClr val="bg1"/>
                </a:solidFill>
              </a:defRPr>
            </a:lvl2pPr>
            <a:lvl3pPr marL="0" indent="0">
              <a:spcBef>
                <a:spcPts val="0"/>
              </a:spcBef>
              <a:spcAft>
                <a:spcPts val="0"/>
              </a:spcAft>
              <a:buFont typeface="Arial" panose="020B0604020202020204" pitchFamily="34" charset="0"/>
              <a:buNone/>
              <a:defRPr sz="1050">
                <a:solidFill>
                  <a:schemeClr val="bg1"/>
                </a:solidFill>
              </a:defRPr>
            </a:lvl3pPr>
            <a:lvl4pPr marL="0" indent="0">
              <a:spcBef>
                <a:spcPts val="0"/>
              </a:spcBef>
              <a:spcAft>
                <a:spcPts val="0"/>
              </a:spcAft>
              <a:buFont typeface="Arial" panose="020B0604020202020204" pitchFamily="34" charset="0"/>
              <a:buNone/>
              <a:defRPr sz="1050">
                <a:solidFill>
                  <a:schemeClr val="bg1"/>
                </a:solidFill>
              </a:defRPr>
            </a:lvl4pPr>
            <a:lvl5pPr marL="0" indent="0">
              <a:spcBef>
                <a:spcPts val="0"/>
              </a:spcBef>
              <a:spcAft>
                <a:spcPts val="0"/>
              </a:spcAft>
              <a:buFont typeface="Arial" panose="020B0604020202020204" pitchFamily="34" charset="0"/>
              <a:buNone/>
              <a:defRPr sz="1050">
                <a:solidFill>
                  <a:schemeClr val="bg1"/>
                </a:solidFill>
              </a:defRPr>
            </a:lvl5pPr>
            <a:lvl6pPr marL="0" indent="0">
              <a:spcBef>
                <a:spcPts val="0"/>
              </a:spcBef>
              <a:spcAft>
                <a:spcPts val="0"/>
              </a:spcAft>
              <a:buFont typeface="Arial" panose="020B0604020202020204" pitchFamily="34" charset="0"/>
              <a:buNone/>
              <a:defRPr sz="1050">
                <a:solidFill>
                  <a:schemeClr val="bg1"/>
                </a:solidFill>
              </a:defRPr>
            </a:lvl6pPr>
            <a:lvl7pPr marL="0" indent="0">
              <a:spcBef>
                <a:spcPts val="0"/>
              </a:spcBef>
              <a:spcAft>
                <a:spcPts val="0"/>
              </a:spcAft>
              <a:buFont typeface="Arial" panose="020B0604020202020204" pitchFamily="34" charset="0"/>
              <a:buNone/>
              <a:defRPr sz="1050">
                <a:solidFill>
                  <a:schemeClr val="bg1"/>
                </a:solidFill>
              </a:defRPr>
            </a:lvl7pPr>
            <a:lvl8pPr marL="0" indent="0">
              <a:spcBef>
                <a:spcPts val="0"/>
              </a:spcBef>
              <a:spcAft>
                <a:spcPts val="0"/>
              </a:spcAft>
              <a:buFont typeface="Arial" panose="020B0604020202020204" pitchFamily="34" charset="0"/>
              <a:buNone/>
              <a:defRPr sz="1050">
                <a:solidFill>
                  <a:schemeClr val="bg1"/>
                </a:solidFill>
              </a:defRPr>
            </a:lvl8pPr>
            <a:lvl9pPr marL="0" indent="0">
              <a:spcBef>
                <a:spcPts val="0"/>
              </a:spcBef>
              <a:spcAft>
                <a:spcPts val="0"/>
              </a:spcAft>
              <a:buFont typeface="Arial" panose="020B0604020202020204" pitchFamily="34" charset="0"/>
              <a:buNone/>
              <a:defRPr sz="105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2" descr="\\nas-mainz\Projekte_vertraulich\Bayer\17-0612_Fischer_CI-Redesign\vom Kunden\Bayer_Cross_2017_REV-White_on-Screen_RGB_170630.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black">
          <a:xfrm>
            <a:off x="701767" y="704850"/>
            <a:ext cx="720094" cy="720000"/>
          </a:xfrm>
          <a:prstGeom prst="rect">
            <a:avLst/>
          </a:prstGeom>
          <a:noFill/>
          <a:extLst>
            <a:ext uri="{909E8E84-426E-40DD-AFC4-6F175D3DCCD1}">
              <a14:hiddenFill xmlns:a14="http://schemas.microsoft.com/office/drawing/2010/main">
                <a:solidFill>
                  <a:srgbClr val="FFFFFF"/>
                </a:solidFill>
              </a14:hiddenFill>
            </a:ext>
          </a:extLst>
        </p:spPr>
      </p:pic>
      <p:sp>
        <p:nvSpPr>
          <p:cNvPr id="20" name="Bildplatzhalter 19"/>
          <p:cNvSpPr>
            <a:spLocks noGrp="1"/>
          </p:cNvSpPr>
          <p:nvPr>
            <p:ph type="pic" sz="quarter" idx="14"/>
          </p:nvPr>
        </p:nvSpPr>
        <p:spPr bwMode="gray">
          <a:xfrm>
            <a:off x="4078372" y="0"/>
            <a:ext cx="8113629" cy="6858000"/>
          </a:xfrm>
          <a:custGeom>
            <a:avLst/>
            <a:gdLst>
              <a:gd name="connsiteX0" fmla="*/ 1341581 w 8112573"/>
              <a:gd name="connsiteY0" fmla="*/ 0 h 6858000"/>
              <a:gd name="connsiteX1" fmla="*/ 8112573 w 8112573"/>
              <a:gd name="connsiteY1" fmla="*/ 0 h 6858000"/>
              <a:gd name="connsiteX2" fmla="*/ 8112572 w 8112573"/>
              <a:gd name="connsiteY2" fmla="*/ 5272618 h 6858000"/>
              <a:gd name="connsiteX3" fmla="*/ 8112572 w 8112573"/>
              <a:gd name="connsiteY3" fmla="*/ 5460489 h 6858000"/>
              <a:gd name="connsiteX4" fmla="*/ 6846 w 8112573"/>
              <a:gd name="connsiteY4" fmla="*/ 6858000 h 6858000"/>
              <a:gd name="connsiteX5" fmla="*/ 0 w 811257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12573" h="6858000">
                <a:moveTo>
                  <a:pt x="1341581" y="0"/>
                </a:moveTo>
                <a:lnTo>
                  <a:pt x="8112573" y="0"/>
                </a:lnTo>
                <a:cubicBezTo>
                  <a:pt x="8112573" y="1673978"/>
                  <a:pt x="8112572" y="3548503"/>
                  <a:pt x="8112572" y="5272618"/>
                </a:cubicBezTo>
                <a:lnTo>
                  <a:pt x="8112572" y="5460489"/>
                </a:lnTo>
                <a:lnTo>
                  <a:pt x="6846" y="6858000"/>
                </a:lnTo>
                <a:lnTo>
                  <a:pt x="0" y="6858000"/>
                </a:lnTo>
                <a:close/>
              </a:path>
            </a:pathLst>
          </a:custGeom>
        </p:spPr>
        <p:txBody>
          <a:bodyPr wrap="square" tIns="540000" anchor="ctr">
            <a:noAutofit/>
          </a:bodyPr>
          <a:lstStyle>
            <a:lvl1pPr algn="ctr">
              <a:defRPr/>
            </a:lvl1pPr>
          </a:lstStyle>
          <a:p>
            <a:r>
              <a:rPr lang="en-US" dirty="0"/>
              <a:t>Click icon to add picture</a:t>
            </a:r>
            <a:endParaRPr lang="de-DE" dirty="0"/>
          </a:p>
        </p:txBody>
      </p:sp>
      <p:pic>
        <p:nvPicPr>
          <p:cNvPr id="22" name="Grafik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21248" y="6285691"/>
            <a:ext cx="3213632" cy="324000"/>
          </a:xfrm>
          <a:prstGeom prst="rect">
            <a:avLst/>
          </a:prstGeom>
        </p:spPr>
      </p:pic>
    </p:spTree>
    <p:extLst>
      <p:ext uri="{BB962C8B-B14F-4D97-AF65-F5344CB8AC3E}">
        <p14:creationId xmlns:p14="http://schemas.microsoft.com/office/powerpoint/2010/main" val="2213798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4807AA-EDAE-334C-A82C-811CE94EB06D}"/>
              </a:ext>
            </a:extLst>
          </p:cNvPr>
          <p:cNvSpPr/>
          <p:nvPr userDrawn="1"/>
        </p:nvSpPr>
        <p:spPr>
          <a:xfrm>
            <a:off x="0" y="0"/>
            <a:ext cx="12192000" cy="2317072"/>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C96042-1476-404B-B5D4-E82914A2ED93}"/>
              </a:ext>
            </a:extLst>
          </p:cNvPr>
          <p:cNvSpPr>
            <a:spLocks noGrp="1"/>
          </p:cNvSpPr>
          <p:nvPr>
            <p:ph type="ctrTitle" hasCustomPrompt="1"/>
          </p:nvPr>
        </p:nvSpPr>
        <p:spPr>
          <a:xfrm>
            <a:off x="1524000" y="2550194"/>
            <a:ext cx="9144000" cy="2119460"/>
          </a:xfrm>
        </p:spPr>
        <p:txBody>
          <a:bodyPr anchor="b"/>
          <a:lstStyle>
            <a:lvl1pPr algn="l">
              <a:defRPr sz="6000" b="1" i="0">
                <a:solidFill>
                  <a:schemeClr val="tx2"/>
                </a:solidFill>
                <a:latin typeface="Nunito Sans ExtraBold" pitchFamily="2" charset="77"/>
              </a:defRPr>
            </a:lvl1pPr>
          </a:lstStyle>
          <a:p>
            <a:r>
              <a:rPr lang="en-US" dirty="0"/>
              <a:t>CLICK TO EDIT MASTER TITLE STYLE</a:t>
            </a:r>
          </a:p>
        </p:txBody>
      </p:sp>
      <p:sp>
        <p:nvSpPr>
          <p:cNvPr id="3" name="Subtitle 2">
            <a:extLst>
              <a:ext uri="{FF2B5EF4-FFF2-40B4-BE49-F238E27FC236}">
                <a16:creationId xmlns:a16="http://schemas.microsoft.com/office/drawing/2014/main" id="{FF2C5D2B-D300-3342-9C0D-2690BF75AD19}"/>
              </a:ext>
            </a:extLst>
          </p:cNvPr>
          <p:cNvSpPr>
            <a:spLocks noGrp="1"/>
          </p:cNvSpPr>
          <p:nvPr>
            <p:ph type="subTitle" idx="1"/>
          </p:nvPr>
        </p:nvSpPr>
        <p:spPr>
          <a:xfrm>
            <a:off x="1552113" y="4669654"/>
            <a:ext cx="9144000" cy="774508"/>
          </a:xfrm>
        </p:spPr>
        <p:txBody>
          <a:bodyPr/>
          <a:lstStyle>
            <a:lvl1pPr marL="0" indent="0" algn="l">
              <a:buNone/>
              <a:defRPr sz="2400" b="0" i="0">
                <a:solidFill>
                  <a:schemeClr val="tx2"/>
                </a:solidFill>
                <a:latin typeface="Barlow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a:extLst>
              <a:ext uri="{FF2B5EF4-FFF2-40B4-BE49-F238E27FC236}">
                <a16:creationId xmlns:a16="http://schemas.microsoft.com/office/drawing/2014/main" id="{624765E8-D6CE-0647-A209-BCBF846639F0}"/>
              </a:ext>
            </a:extLst>
          </p:cNvPr>
          <p:cNvPicPr>
            <a:picLocks noChangeAspect="1"/>
          </p:cNvPicPr>
          <p:nvPr userDrawn="1"/>
        </p:nvPicPr>
        <p:blipFill>
          <a:blip r:embed="rId2"/>
          <a:stretch>
            <a:fillRect/>
          </a:stretch>
        </p:blipFill>
        <p:spPr>
          <a:xfrm>
            <a:off x="9782" y="205016"/>
            <a:ext cx="12634973" cy="2041034"/>
          </a:xfrm>
          <a:prstGeom prst="rect">
            <a:avLst/>
          </a:prstGeom>
        </p:spPr>
      </p:pic>
      <p:sp>
        <p:nvSpPr>
          <p:cNvPr id="9" name="Slide Number Placeholder 8">
            <a:extLst>
              <a:ext uri="{FF2B5EF4-FFF2-40B4-BE49-F238E27FC236}">
                <a16:creationId xmlns:a16="http://schemas.microsoft.com/office/drawing/2014/main" id="{F7618B8B-266B-5446-BF66-1FE37F6D2A81}"/>
              </a:ext>
            </a:extLst>
          </p:cNvPr>
          <p:cNvSpPr>
            <a:spLocks noGrp="1"/>
          </p:cNvSpPr>
          <p:nvPr>
            <p:ph type="sldNum" sz="quarter" idx="10"/>
          </p:nvPr>
        </p:nvSpPr>
        <p:spPr/>
        <p:txBody>
          <a:bodyPr/>
          <a:lstStyle/>
          <a:p>
            <a:fld id="{3D664134-99A1-234D-BF4A-02298E413A4B}" type="slidenum">
              <a:rPr lang="en-US" smtClean="0"/>
              <a:pPr/>
              <a:t>‹#›</a:t>
            </a:fld>
            <a:endParaRPr lang="en-US" dirty="0"/>
          </a:p>
        </p:txBody>
      </p:sp>
    </p:spTree>
    <p:extLst>
      <p:ext uri="{BB962C8B-B14F-4D97-AF65-F5344CB8AC3E}">
        <p14:creationId xmlns:p14="http://schemas.microsoft.com/office/powerpoint/2010/main" val="101300249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ayout with text &amp; me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4CFBF-1963-ED4A-9851-DF299EB81826}"/>
              </a:ext>
            </a:extLst>
          </p:cNvPr>
          <p:cNvSpPr>
            <a:spLocks noGrp="1"/>
          </p:cNvSpPr>
          <p:nvPr>
            <p:ph type="title"/>
          </p:nvPr>
        </p:nvSpPr>
        <p:spPr>
          <a:xfrm>
            <a:off x="838200" y="849665"/>
            <a:ext cx="4251690" cy="1084332"/>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8FB211A6-E5DE-FB43-BF3B-9B8A264B6BA9}"/>
              </a:ext>
            </a:extLst>
          </p:cNvPr>
          <p:cNvSpPr>
            <a:spLocks noGrp="1"/>
          </p:cNvSpPr>
          <p:nvPr>
            <p:ph type="sldNum" sz="quarter" idx="10"/>
          </p:nvPr>
        </p:nvSpPr>
        <p:spPr/>
        <p:txBody>
          <a:bodyPr/>
          <a:lstStyle/>
          <a:p>
            <a:fld id="{3D664134-99A1-234D-BF4A-02298E413A4B}" type="slidenum">
              <a:rPr lang="en-US" smtClean="0"/>
              <a:pPr/>
              <a:t>‹#›</a:t>
            </a:fld>
            <a:endParaRPr lang="en-US" dirty="0"/>
          </a:p>
        </p:txBody>
      </p:sp>
      <p:sp>
        <p:nvSpPr>
          <p:cNvPr id="4" name="Text Placeholder 4">
            <a:extLst>
              <a:ext uri="{FF2B5EF4-FFF2-40B4-BE49-F238E27FC236}">
                <a16:creationId xmlns:a16="http://schemas.microsoft.com/office/drawing/2014/main" id="{626C665A-536E-D84C-967A-3EFA8AC26486}"/>
              </a:ext>
            </a:extLst>
          </p:cNvPr>
          <p:cNvSpPr>
            <a:spLocks noGrp="1"/>
          </p:cNvSpPr>
          <p:nvPr>
            <p:ph type="body" sz="quarter" idx="11"/>
          </p:nvPr>
        </p:nvSpPr>
        <p:spPr>
          <a:xfrm>
            <a:off x="838200" y="2071561"/>
            <a:ext cx="4251690" cy="4182964"/>
          </a:xfrm>
        </p:spPr>
        <p:txBody>
          <a:bodyPr>
            <a:normAutofit/>
          </a:bodyPr>
          <a:lstStyle>
            <a:lvl1pPr marL="0" indent="0">
              <a:lnSpc>
                <a:spcPct val="150000"/>
              </a:lnSpc>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Edit Master text styles</a:t>
            </a:r>
          </a:p>
        </p:txBody>
      </p:sp>
      <p:sp>
        <p:nvSpPr>
          <p:cNvPr id="5" name="Content Placeholder 2">
            <a:extLst>
              <a:ext uri="{FF2B5EF4-FFF2-40B4-BE49-F238E27FC236}">
                <a16:creationId xmlns:a16="http://schemas.microsoft.com/office/drawing/2014/main" id="{C0B81C43-8AAE-E448-B2A5-80DEA5740155}"/>
              </a:ext>
            </a:extLst>
          </p:cNvPr>
          <p:cNvSpPr>
            <a:spLocks noGrp="1"/>
          </p:cNvSpPr>
          <p:nvPr>
            <p:ph idx="1"/>
          </p:nvPr>
        </p:nvSpPr>
        <p:spPr>
          <a:xfrm>
            <a:off x="5599688" y="849666"/>
            <a:ext cx="5754111" cy="54048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6" name="Rectangle 5">
            <a:extLst>
              <a:ext uri="{FF2B5EF4-FFF2-40B4-BE49-F238E27FC236}">
                <a16:creationId xmlns:a16="http://schemas.microsoft.com/office/drawing/2014/main" id="{85AFC286-701D-0C48-8861-88D19B4A19FA}"/>
              </a:ext>
            </a:extLst>
          </p:cNvPr>
          <p:cNvSpPr/>
          <p:nvPr userDrawn="1"/>
        </p:nvSpPr>
        <p:spPr>
          <a:xfrm>
            <a:off x="12086804" y="0"/>
            <a:ext cx="105196" cy="68580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407793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Layout with 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4CFBF-1963-ED4A-9851-DF299EB81826}"/>
              </a:ext>
            </a:extLst>
          </p:cNvPr>
          <p:cNvSpPr>
            <a:spLocks noGrp="1"/>
          </p:cNvSpPr>
          <p:nvPr>
            <p:ph type="title"/>
          </p:nvPr>
        </p:nvSpPr>
        <p:spPr>
          <a:xfrm>
            <a:off x="838200" y="849665"/>
            <a:ext cx="4251690" cy="1084332"/>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8FB211A6-E5DE-FB43-BF3B-9B8A264B6BA9}"/>
              </a:ext>
            </a:extLst>
          </p:cNvPr>
          <p:cNvSpPr>
            <a:spLocks noGrp="1"/>
          </p:cNvSpPr>
          <p:nvPr>
            <p:ph type="sldNum" sz="quarter" idx="10"/>
          </p:nvPr>
        </p:nvSpPr>
        <p:spPr/>
        <p:txBody>
          <a:bodyPr/>
          <a:lstStyle/>
          <a:p>
            <a:fld id="{3D664134-99A1-234D-BF4A-02298E413A4B}" type="slidenum">
              <a:rPr lang="en-US" smtClean="0"/>
              <a:pPr/>
              <a:t>‹#›</a:t>
            </a:fld>
            <a:endParaRPr lang="en-US" dirty="0"/>
          </a:p>
        </p:txBody>
      </p:sp>
      <p:sp>
        <p:nvSpPr>
          <p:cNvPr id="4" name="Text Placeholder 4">
            <a:extLst>
              <a:ext uri="{FF2B5EF4-FFF2-40B4-BE49-F238E27FC236}">
                <a16:creationId xmlns:a16="http://schemas.microsoft.com/office/drawing/2014/main" id="{626C665A-536E-D84C-967A-3EFA8AC26486}"/>
              </a:ext>
            </a:extLst>
          </p:cNvPr>
          <p:cNvSpPr>
            <a:spLocks noGrp="1"/>
          </p:cNvSpPr>
          <p:nvPr>
            <p:ph type="body" sz="quarter" idx="11"/>
          </p:nvPr>
        </p:nvSpPr>
        <p:spPr>
          <a:xfrm>
            <a:off x="5599688" y="849664"/>
            <a:ext cx="5770295" cy="5404861"/>
          </a:xfrm>
        </p:spPr>
        <p:txBody>
          <a:bodyPr>
            <a:normAutofit/>
          </a:bodyPr>
          <a:lstStyle>
            <a:lvl1pPr marL="0" indent="0">
              <a:lnSpc>
                <a:spcPct val="150000"/>
              </a:lnSpc>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Edit Master text styles</a:t>
            </a:r>
          </a:p>
        </p:txBody>
      </p:sp>
      <p:sp>
        <p:nvSpPr>
          <p:cNvPr id="6" name="Rectangle 5">
            <a:extLst>
              <a:ext uri="{FF2B5EF4-FFF2-40B4-BE49-F238E27FC236}">
                <a16:creationId xmlns:a16="http://schemas.microsoft.com/office/drawing/2014/main" id="{85AFC286-701D-0C48-8861-88D19B4A19FA}"/>
              </a:ext>
            </a:extLst>
          </p:cNvPr>
          <p:cNvSpPr/>
          <p:nvPr userDrawn="1"/>
        </p:nvSpPr>
        <p:spPr>
          <a:xfrm>
            <a:off x="12086804" y="0"/>
            <a:ext cx="105196" cy="68580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185641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Layout with bullet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4CFBF-1963-ED4A-9851-DF299EB81826}"/>
              </a:ext>
            </a:extLst>
          </p:cNvPr>
          <p:cNvSpPr>
            <a:spLocks noGrp="1"/>
          </p:cNvSpPr>
          <p:nvPr>
            <p:ph type="title"/>
          </p:nvPr>
        </p:nvSpPr>
        <p:spPr>
          <a:xfrm>
            <a:off x="838200" y="849665"/>
            <a:ext cx="4251690" cy="1084332"/>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8FB211A6-E5DE-FB43-BF3B-9B8A264B6BA9}"/>
              </a:ext>
            </a:extLst>
          </p:cNvPr>
          <p:cNvSpPr>
            <a:spLocks noGrp="1"/>
          </p:cNvSpPr>
          <p:nvPr>
            <p:ph type="sldNum" sz="quarter" idx="10"/>
          </p:nvPr>
        </p:nvSpPr>
        <p:spPr/>
        <p:txBody>
          <a:bodyPr/>
          <a:lstStyle/>
          <a:p>
            <a:fld id="{3D664134-99A1-234D-BF4A-02298E413A4B}" type="slidenum">
              <a:rPr lang="en-US" smtClean="0"/>
              <a:pPr/>
              <a:t>‹#›</a:t>
            </a:fld>
            <a:endParaRPr lang="en-US" dirty="0"/>
          </a:p>
        </p:txBody>
      </p:sp>
      <p:sp>
        <p:nvSpPr>
          <p:cNvPr id="4" name="Text Placeholder 4">
            <a:extLst>
              <a:ext uri="{FF2B5EF4-FFF2-40B4-BE49-F238E27FC236}">
                <a16:creationId xmlns:a16="http://schemas.microsoft.com/office/drawing/2014/main" id="{626C665A-536E-D84C-967A-3EFA8AC26486}"/>
              </a:ext>
            </a:extLst>
          </p:cNvPr>
          <p:cNvSpPr>
            <a:spLocks noGrp="1"/>
          </p:cNvSpPr>
          <p:nvPr>
            <p:ph type="body" sz="quarter" idx="11"/>
          </p:nvPr>
        </p:nvSpPr>
        <p:spPr>
          <a:xfrm>
            <a:off x="5599688" y="849664"/>
            <a:ext cx="5770295" cy="5404861"/>
          </a:xfrm>
        </p:spPr>
        <p:txBody>
          <a:bodyPr>
            <a:normAutofit/>
          </a:bodyPr>
          <a:lstStyle>
            <a:lvl1pPr marL="285750" indent="-285750">
              <a:lnSpc>
                <a:spcPct val="150000"/>
              </a:lnSpc>
              <a:buClr>
                <a:schemeClr val="tx2"/>
              </a:buClr>
              <a:buSzPct val="100000"/>
              <a:buFont typeface="Courier New" panose="02070309020205020404" pitchFamily="49" charset="0"/>
              <a:buChar char="o"/>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Edit Master text styles</a:t>
            </a:r>
          </a:p>
        </p:txBody>
      </p:sp>
      <p:sp>
        <p:nvSpPr>
          <p:cNvPr id="6" name="Rectangle 5">
            <a:extLst>
              <a:ext uri="{FF2B5EF4-FFF2-40B4-BE49-F238E27FC236}">
                <a16:creationId xmlns:a16="http://schemas.microsoft.com/office/drawing/2014/main" id="{85AFC286-701D-0C48-8861-88D19B4A19FA}"/>
              </a:ext>
            </a:extLst>
          </p:cNvPr>
          <p:cNvSpPr/>
          <p:nvPr userDrawn="1"/>
        </p:nvSpPr>
        <p:spPr>
          <a:xfrm>
            <a:off x="12086804" y="0"/>
            <a:ext cx="105196" cy="68580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98332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Full width text/me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2F96E-476E-EA45-9AFC-34DC72E3444A}"/>
              </a:ext>
            </a:extLst>
          </p:cNvPr>
          <p:cNvSpPr>
            <a:spLocks noGrp="1"/>
          </p:cNvSpPr>
          <p:nvPr>
            <p:ph type="title" hasCustomPrompt="1"/>
          </p:nvPr>
        </p:nvSpPr>
        <p:spPr>
          <a:xfrm>
            <a:off x="838200" y="849665"/>
            <a:ext cx="10515600" cy="550257"/>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112AAEE0-CB8D-244A-AAB3-FF1BD7D51558}"/>
              </a:ext>
            </a:extLst>
          </p:cNvPr>
          <p:cNvSpPr>
            <a:spLocks noGrp="1"/>
          </p:cNvSpPr>
          <p:nvPr>
            <p:ph type="sldNum" sz="quarter" idx="10"/>
          </p:nvPr>
        </p:nvSpPr>
        <p:spPr/>
        <p:txBody>
          <a:bodyPr/>
          <a:lstStyle/>
          <a:p>
            <a:fld id="{3D664134-99A1-234D-BF4A-02298E413A4B}" type="slidenum">
              <a:rPr lang="en-US" smtClean="0"/>
              <a:pPr/>
              <a:t>‹#›</a:t>
            </a:fld>
            <a:endParaRPr lang="en-US" dirty="0"/>
          </a:p>
        </p:txBody>
      </p:sp>
      <p:sp>
        <p:nvSpPr>
          <p:cNvPr id="4" name="Content Placeholder 2">
            <a:extLst>
              <a:ext uri="{FF2B5EF4-FFF2-40B4-BE49-F238E27FC236}">
                <a16:creationId xmlns:a16="http://schemas.microsoft.com/office/drawing/2014/main" id="{44F51F4E-096C-064F-8B34-F17D24C964EB}"/>
              </a:ext>
            </a:extLst>
          </p:cNvPr>
          <p:cNvSpPr>
            <a:spLocks noGrp="1"/>
          </p:cNvSpPr>
          <p:nvPr>
            <p:ph idx="1"/>
          </p:nvPr>
        </p:nvSpPr>
        <p:spPr>
          <a:xfrm>
            <a:off x="838200" y="1626500"/>
            <a:ext cx="10515600" cy="4550464"/>
          </a:xfrm>
        </p:spPr>
        <p:txBody>
          <a:bodyPr>
            <a:normAutofit/>
          </a:bodyPr>
          <a:lstStyle>
            <a:lvl1pPr marL="228600" indent="-228600">
              <a:lnSpc>
                <a:spcPct val="150000"/>
              </a:lnSpc>
              <a:buClr>
                <a:schemeClr val="tx2"/>
              </a:buClr>
              <a:buFont typeface="Courier New" panose="02070309020205020404" pitchFamily="49" charset="0"/>
              <a:buChar char="o"/>
              <a:defRPr sz="2000" b="0" i="0">
                <a:latin typeface="Barlow Light" pitchFamily="2" charset="77"/>
              </a:defRPr>
            </a:lvl1pPr>
            <a:lvl2pPr marL="685800" indent="-228600">
              <a:lnSpc>
                <a:spcPct val="150000"/>
              </a:lnSpc>
              <a:buClr>
                <a:schemeClr val="tx2"/>
              </a:buClr>
              <a:buFont typeface="Courier New" panose="02070309020205020404" pitchFamily="49" charset="0"/>
              <a:buChar char="o"/>
              <a:defRPr sz="1800" b="0" i="0">
                <a:latin typeface="Barlow Light" pitchFamily="2" charset="77"/>
              </a:defRPr>
            </a:lvl2pPr>
            <a:lvl3pPr marL="1143000" indent="-228600">
              <a:lnSpc>
                <a:spcPct val="150000"/>
              </a:lnSpc>
              <a:buClr>
                <a:schemeClr val="tx2"/>
              </a:buClr>
              <a:buFont typeface="Courier New" panose="02070309020205020404" pitchFamily="49" charset="0"/>
              <a:buChar char="o"/>
              <a:defRPr sz="1600" b="0" i="0">
                <a:latin typeface="Barlow Light" pitchFamily="2" charset="77"/>
              </a:defRPr>
            </a:lvl3pPr>
            <a:lvl4pPr marL="1600200" indent="-228600">
              <a:lnSpc>
                <a:spcPct val="150000"/>
              </a:lnSpc>
              <a:buClr>
                <a:schemeClr val="tx2"/>
              </a:buClr>
              <a:buFont typeface="Courier New" panose="02070309020205020404" pitchFamily="49" charset="0"/>
              <a:buChar char="o"/>
              <a:defRPr sz="1400" b="0" i="0">
                <a:latin typeface="Barlow Light" pitchFamily="2" charset="77"/>
              </a:defRPr>
            </a:lvl4pPr>
            <a:lvl5pPr marL="2057400" indent="-228600">
              <a:lnSpc>
                <a:spcPct val="150000"/>
              </a:lnSpc>
              <a:buClr>
                <a:schemeClr val="tx2"/>
              </a:buClr>
              <a:buFont typeface="Courier New" panose="02070309020205020404" pitchFamily="49" charset="0"/>
              <a:buChar char="o"/>
              <a:defRPr sz="1400" b="0" i="0">
                <a:latin typeface="Barlow Light" pitchFamily="2"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02FA16C4-55AE-9448-8DE2-08E66A97DA0B}"/>
              </a:ext>
            </a:extLst>
          </p:cNvPr>
          <p:cNvSpPr/>
          <p:nvPr userDrawn="1"/>
        </p:nvSpPr>
        <p:spPr>
          <a:xfrm>
            <a:off x="12086804" y="0"/>
            <a:ext cx="105196" cy="68580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4088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ull text/content with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D46F62E-D4C4-1F48-AB58-20E20221A159}"/>
              </a:ext>
            </a:extLst>
          </p:cNvPr>
          <p:cNvSpPr/>
          <p:nvPr userDrawn="1"/>
        </p:nvSpPr>
        <p:spPr>
          <a:xfrm>
            <a:off x="0" y="0"/>
            <a:ext cx="12192000" cy="1626500"/>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92F96E-476E-EA45-9AFC-34DC72E3444A}"/>
              </a:ext>
            </a:extLst>
          </p:cNvPr>
          <p:cNvSpPr>
            <a:spLocks noGrp="1"/>
          </p:cNvSpPr>
          <p:nvPr>
            <p:ph type="title" hasCustomPrompt="1"/>
          </p:nvPr>
        </p:nvSpPr>
        <p:spPr>
          <a:xfrm>
            <a:off x="838200" y="849665"/>
            <a:ext cx="10515600" cy="550257"/>
          </a:xfrm>
        </p:spPr>
        <p:txBody>
          <a:bodyPr/>
          <a:lstStyle>
            <a:lvl1pPr>
              <a:defRPr>
                <a:solidFill>
                  <a:schemeClr val="bg1"/>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112AAEE0-CB8D-244A-AAB3-FF1BD7D51558}"/>
              </a:ext>
            </a:extLst>
          </p:cNvPr>
          <p:cNvSpPr>
            <a:spLocks noGrp="1"/>
          </p:cNvSpPr>
          <p:nvPr>
            <p:ph type="sldNum" sz="quarter" idx="10"/>
          </p:nvPr>
        </p:nvSpPr>
        <p:spPr/>
        <p:txBody>
          <a:bodyPr/>
          <a:lstStyle>
            <a:lvl1pPr>
              <a:defRPr>
                <a:solidFill>
                  <a:schemeClr val="bg1"/>
                </a:solidFill>
              </a:defRPr>
            </a:lvl1pPr>
          </a:lstStyle>
          <a:p>
            <a:fld id="{3D664134-99A1-234D-BF4A-02298E413A4B}" type="slidenum">
              <a:rPr lang="en-US" smtClean="0"/>
              <a:pPr/>
              <a:t>‹#›</a:t>
            </a:fld>
            <a:endParaRPr lang="en-US" dirty="0"/>
          </a:p>
        </p:txBody>
      </p:sp>
      <p:sp>
        <p:nvSpPr>
          <p:cNvPr id="4" name="Content Placeholder 2">
            <a:extLst>
              <a:ext uri="{FF2B5EF4-FFF2-40B4-BE49-F238E27FC236}">
                <a16:creationId xmlns:a16="http://schemas.microsoft.com/office/drawing/2014/main" id="{44F51F4E-096C-064F-8B34-F17D24C964EB}"/>
              </a:ext>
            </a:extLst>
          </p:cNvPr>
          <p:cNvSpPr>
            <a:spLocks noGrp="1"/>
          </p:cNvSpPr>
          <p:nvPr>
            <p:ph idx="1"/>
          </p:nvPr>
        </p:nvSpPr>
        <p:spPr>
          <a:xfrm>
            <a:off x="838200" y="2078891"/>
            <a:ext cx="10515600" cy="4176252"/>
          </a:xfrm>
        </p:spPr>
        <p:txBody>
          <a:bodyPr>
            <a:normAutofit/>
          </a:bodyPr>
          <a:lstStyle>
            <a:lvl1pPr marL="228600" indent="-228600">
              <a:lnSpc>
                <a:spcPct val="150000"/>
              </a:lnSpc>
              <a:buClr>
                <a:schemeClr val="tx2"/>
              </a:buClr>
              <a:buFont typeface="Courier New" panose="02070309020205020404" pitchFamily="49" charset="0"/>
              <a:buChar char="o"/>
              <a:defRPr sz="2000" b="0" i="0">
                <a:latin typeface="Barlow Light" pitchFamily="2" charset="77"/>
              </a:defRPr>
            </a:lvl1pPr>
            <a:lvl2pPr marL="685800" indent="-228600">
              <a:lnSpc>
                <a:spcPct val="150000"/>
              </a:lnSpc>
              <a:buClr>
                <a:schemeClr val="tx2"/>
              </a:buClr>
              <a:buFont typeface="Courier New" panose="02070309020205020404" pitchFamily="49" charset="0"/>
              <a:buChar char="o"/>
              <a:defRPr sz="1800" b="0" i="0">
                <a:latin typeface="Barlow Light" pitchFamily="2" charset="77"/>
              </a:defRPr>
            </a:lvl2pPr>
            <a:lvl3pPr marL="1143000" indent="-228600">
              <a:lnSpc>
                <a:spcPct val="150000"/>
              </a:lnSpc>
              <a:buClr>
                <a:schemeClr val="tx2"/>
              </a:buClr>
              <a:buFont typeface="Courier New" panose="02070309020205020404" pitchFamily="49" charset="0"/>
              <a:buChar char="o"/>
              <a:defRPr sz="1600" b="0" i="0">
                <a:latin typeface="Barlow Light" pitchFamily="2" charset="77"/>
              </a:defRPr>
            </a:lvl3pPr>
            <a:lvl4pPr marL="1600200" indent="-228600">
              <a:lnSpc>
                <a:spcPct val="150000"/>
              </a:lnSpc>
              <a:buClr>
                <a:schemeClr val="tx2"/>
              </a:buClr>
              <a:buFont typeface="Courier New" panose="02070309020205020404" pitchFamily="49" charset="0"/>
              <a:buChar char="o"/>
              <a:defRPr sz="1400" b="0" i="0">
                <a:latin typeface="Barlow Light" pitchFamily="2" charset="77"/>
              </a:defRPr>
            </a:lvl4pPr>
            <a:lvl5pPr marL="2057400" indent="-228600">
              <a:lnSpc>
                <a:spcPct val="150000"/>
              </a:lnSpc>
              <a:buClr>
                <a:schemeClr val="tx2"/>
              </a:buClr>
              <a:buFont typeface="Courier New" panose="02070309020205020404" pitchFamily="49" charset="0"/>
              <a:buChar char="o"/>
              <a:defRPr sz="1400" b="0" i="0">
                <a:latin typeface="Barlow Light" pitchFamily="2"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0D178A88-6DDB-3743-91E7-764589E2A4CF}"/>
              </a:ext>
            </a:extLst>
          </p:cNvPr>
          <p:cNvSpPr txBox="1"/>
          <p:nvPr userDrawn="1"/>
        </p:nvSpPr>
        <p:spPr>
          <a:xfrm>
            <a:off x="7970654" y="365125"/>
            <a:ext cx="2606310" cy="276999"/>
          </a:xfrm>
          <a:prstGeom prst="rect">
            <a:avLst/>
          </a:prstGeom>
          <a:noFill/>
        </p:spPr>
        <p:txBody>
          <a:bodyPr wrap="square" rtlCol="0">
            <a:spAutoFit/>
          </a:bodyPr>
          <a:lstStyle/>
          <a:p>
            <a:pPr algn="r"/>
            <a:r>
              <a:rPr lang="en-US" sz="1200" b="0" i="0" dirty="0">
                <a:solidFill>
                  <a:schemeClr val="bg1"/>
                </a:solidFill>
                <a:latin typeface="Barlow Light" pitchFamily="2" charset="77"/>
              </a:rPr>
              <a:t>www.sages2019.org</a:t>
            </a:r>
          </a:p>
        </p:txBody>
      </p:sp>
    </p:spTree>
    <p:extLst>
      <p:ext uri="{BB962C8B-B14F-4D97-AF65-F5344CB8AC3E}">
        <p14:creationId xmlns:p14="http://schemas.microsoft.com/office/powerpoint/2010/main" val="27327978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lumn Content with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D46F62E-D4C4-1F48-AB58-20E20221A159}"/>
              </a:ext>
            </a:extLst>
          </p:cNvPr>
          <p:cNvSpPr/>
          <p:nvPr userDrawn="1"/>
        </p:nvSpPr>
        <p:spPr>
          <a:xfrm>
            <a:off x="0" y="0"/>
            <a:ext cx="12192000" cy="1626500"/>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92F96E-476E-EA45-9AFC-34DC72E3444A}"/>
              </a:ext>
            </a:extLst>
          </p:cNvPr>
          <p:cNvSpPr>
            <a:spLocks noGrp="1"/>
          </p:cNvSpPr>
          <p:nvPr>
            <p:ph type="title" hasCustomPrompt="1"/>
          </p:nvPr>
        </p:nvSpPr>
        <p:spPr>
          <a:xfrm>
            <a:off x="838200" y="849665"/>
            <a:ext cx="10515600" cy="550257"/>
          </a:xfrm>
        </p:spPr>
        <p:txBody>
          <a:bodyPr/>
          <a:lstStyle>
            <a:lvl1pPr>
              <a:defRPr>
                <a:solidFill>
                  <a:schemeClr val="bg1"/>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112AAEE0-CB8D-244A-AAB3-FF1BD7D51558}"/>
              </a:ext>
            </a:extLst>
          </p:cNvPr>
          <p:cNvSpPr>
            <a:spLocks noGrp="1"/>
          </p:cNvSpPr>
          <p:nvPr>
            <p:ph type="sldNum" sz="quarter" idx="10"/>
          </p:nvPr>
        </p:nvSpPr>
        <p:spPr/>
        <p:txBody>
          <a:bodyPr/>
          <a:lstStyle>
            <a:lvl1pPr>
              <a:defRPr>
                <a:solidFill>
                  <a:schemeClr val="bg1"/>
                </a:solidFill>
              </a:defRPr>
            </a:lvl1pPr>
          </a:lstStyle>
          <a:p>
            <a:fld id="{3D664134-99A1-234D-BF4A-02298E413A4B}" type="slidenum">
              <a:rPr lang="en-US" smtClean="0"/>
              <a:pPr/>
              <a:t>‹#›</a:t>
            </a:fld>
            <a:endParaRPr lang="en-US" dirty="0"/>
          </a:p>
        </p:txBody>
      </p:sp>
      <p:sp>
        <p:nvSpPr>
          <p:cNvPr id="4" name="Content Placeholder 2">
            <a:extLst>
              <a:ext uri="{FF2B5EF4-FFF2-40B4-BE49-F238E27FC236}">
                <a16:creationId xmlns:a16="http://schemas.microsoft.com/office/drawing/2014/main" id="{44F51F4E-096C-064F-8B34-F17D24C964EB}"/>
              </a:ext>
            </a:extLst>
          </p:cNvPr>
          <p:cNvSpPr>
            <a:spLocks noGrp="1"/>
          </p:cNvSpPr>
          <p:nvPr>
            <p:ph idx="1"/>
          </p:nvPr>
        </p:nvSpPr>
        <p:spPr>
          <a:xfrm>
            <a:off x="838201" y="2078891"/>
            <a:ext cx="4251690" cy="4175634"/>
          </a:xfrm>
        </p:spPr>
        <p:txBody>
          <a:bodyPr>
            <a:normAutofit/>
          </a:bodyPr>
          <a:lstStyle>
            <a:lvl1pPr marL="228600" indent="-228600">
              <a:lnSpc>
                <a:spcPct val="150000"/>
              </a:lnSpc>
              <a:buClr>
                <a:schemeClr val="tx2"/>
              </a:buClr>
              <a:buFont typeface="Courier New" panose="02070309020205020404" pitchFamily="49" charset="0"/>
              <a:buChar char="o"/>
              <a:defRPr sz="2000" b="0" i="0">
                <a:latin typeface="Barlow Light" pitchFamily="2" charset="77"/>
              </a:defRPr>
            </a:lvl1pPr>
            <a:lvl2pPr marL="685800" indent="-228600">
              <a:lnSpc>
                <a:spcPct val="150000"/>
              </a:lnSpc>
              <a:buClr>
                <a:schemeClr val="tx2"/>
              </a:buClr>
              <a:buFont typeface="Courier New" panose="02070309020205020404" pitchFamily="49" charset="0"/>
              <a:buChar char="o"/>
              <a:defRPr sz="1800" b="0" i="0">
                <a:latin typeface="Barlow Light" pitchFamily="2" charset="77"/>
              </a:defRPr>
            </a:lvl2pPr>
            <a:lvl3pPr marL="1143000" indent="-228600">
              <a:lnSpc>
                <a:spcPct val="150000"/>
              </a:lnSpc>
              <a:buClr>
                <a:schemeClr val="tx2"/>
              </a:buClr>
              <a:buFont typeface="Courier New" panose="02070309020205020404" pitchFamily="49" charset="0"/>
              <a:buChar char="o"/>
              <a:defRPr sz="1600" b="0" i="0">
                <a:latin typeface="Barlow Light" pitchFamily="2" charset="77"/>
              </a:defRPr>
            </a:lvl3pPr>
            <a:lvl4pPr marL="1600200" indent="-228600">
              <a:lnSpc>
                <a:spcPct val="150000"/>
              </a:lnSpc>
              <a:buClr>
                <a:schemeClr val="tx2"/>
              </a:buClr>
              <a:buFont typeface="Courier New" panose="02070309020205020404" pitchFamily="49" charset="0"/>
              <a:buChar char="o"/>
              <a:defRPr sz="1400" b="0" i="0">
                <a:latin typeface="Barlow Light" pitchFamily="2" charset="77"/>
              </a:defRPr>
            </a:lvl4pPr>
            <a:lvl5pPr marL="2057400" indent="-228600">
              <a:lnSpc>
                <a:spcPct val="150000"/>
              </a:lnSpc>
              <a:buClr>
                <a:schemeClr val="tx2"/>
              </a:buClr>
              <a:buFont typeface="Courier New" panose="02070309020205020404" pitchFamily="49" charset="0"/>
              <a:buChar char="o"/>
              <a:defRPr sz="1400" b="0" i="0">
                <a:latin typeface="Barlow Light" pitchFamily="2"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0D178A88-6DDB-3743-91E7-764589E2A4CF}"/>
              </a:ext>
            </a:extLst>
          </p:cNvPr>
          <p:cNvSpPr txBox="1"/>
          <p:nvPr userDrawn="1"/>
        </p:nvSpPr>
        <p:spPr>
          <a:xfrm>
            <a:off x="7970654" y="365125"/>
            <a:ext cx="2606310" cy="276999"/>
          </a:xfrm>
          <a:prstGeom prst="rect">
            <a:avLst/>
          </a:prstGeom>
          <a:noFill/>
        </p:spPr>
        <p:txBody>
          <a:bodyPr wrap="square" rtlCol="0">
            <a:spAutoFit/>
          </a:bodyPr>
          <a:lstStyle/>
          <a:p>
            <a:pPr algn="r"/>
            <a:r>
              <a:rPr lang="en-US" sz="1200" b="0" i="0" dirty="0">
                <a:solidFill>
                  <a:schemeClr val="bg1"/>
                </a:solidFill>
                <a:latin typeface="Barlow Light" pitchFamily="2" charset="77"/>
              </a:rPr>
              <a:t>www.sages2019.org</a:t>
            </a:r>
          </a:p>
        </p:txBody>
      </p:sp>
      <p:sp>
        <p:nvSpPr>
          <p:cNvPr id="9" name="Content Placeholder 8">
            <a:extLst>
              <a:ext uri="{FF2B5EF4-FFF2-40B4-BE49-F238E27FC236}">
                <a16:creationId xmlns:a16="http://schemas.microsoft.com/office/drawing/2014/main" id="{217B1A3D-32C8-D84E-B340-4816711750BF}"/>
              </a:ext>
            </a:extLst>
          </p:cNvPr>
          <p:cNvSpPr>
            <a:spLocks noGrp="1"/>
          </p:cNvSpPr>
          <p:nvPr>
            <p:ph sz="quarter" idx="12"/>
          </p:nvPr>
        </p:nvSpPr>
        <p:spPr>
          <a:xfrm>
            <a:off x="5583237" y="2079400"/>
            <a:ext cx="5770562" cy="4175125"/>
          </a:xfrm>
        </p:spPr>
        <p:txBody>
          <a:bodyPr/>
          <a:lstStyle>
            <a:lvl1pPr marL="342900" indent="-342900">
              <a:lnSpc>
                <a:spcPct val="150000"/>
              </a:lnSpc>
              <a:buClr>
                <a:schemeClr val="tx2"/>
              </a:buClr>
              <a:buFont typeface="Courier New" panose="02070309020205020404" pitchFamily="49" charset="0"/>
              <a:buChar char="o"/>
              <a:defRPr sz="2000" b="0" i="0">
                <a:latin typeface="Barlow Light" pitchFamily="2" charset="77"/>
              </a:defRPr>
            </a:lvl1pPr>
            <a:lvl2pPr marL="742950" indent="-285750">
              <a:lnSpc>
                <a:spcPct val="150000"/>
              </a:lnSpc>
              <a:buClr>
                <a:schemeClr val="tx2"/>
              </a:buClr>
              <a:buFont typeface="Courier New" panose="02070309020205020404" pitchFamily="49" charset="0"/>
              <a:buChar char="o"/>
              <a:defRPr sz="1800" b="0" i="0">
                <a:latin typeface="Barlow Light" pitchFamily="2" charset="77"/>
              </a:defRPr>
            </a:lvl2pPr>
            <a:lvl3pPr marL="1200150" indent="-285750">
              <a:lnSpc>
                <a:spcPct val="150000"/>
              </a:lnSpc>
              <a:buClr>
                <a:schemeClr val="tx2"/>
              </a:buClr>
              <a:buFont typeface="Courier New" panose="02070309020205020404" pitchFamily="49" charset="0"/>
              <a:buChar char="o"/>
              <a:defRPr sz="1600" b="0" i="0">
                <a:latin typeface="Barlow Light" pitchFamily="2" charset="77"/>
              </a:defRPr>
            </a:lvl3pPr>
            <a:lvl4pPr marL="1657350" indent="-285750">
              <a:lnSpc>
                <a:spcPct val="150000"/>
              </a:lnSpc>
              <a:buClr>
                <a:schemeClr val="tx2"/>
              </a:buClr>
              <a:buFont typeface="Courier New" panose="02070309020205020404" pitchFamily="49" charset="0"/>
              <a:buChar char="o"/>
              <a:defRPr sz="1400" b="0" i="0">
                <a:latin typeface="Barlow Light" pitchFamily="2" charset="77"/>
              </a:defRPr>
            </a:lvl4pPr>
            <a:lvl5pPr marL="2114550" indent="-285750">
              <a:lnSpc>
                <a:spcPct val="150000"/>
              </a:lnSpc>
              <a:buClr>
                <a:schemeClr val="tx2"/>
              </a:buClr>
              <a:buFont typeface="Courier New" panose="02070309020205020404" pitchFamily="49" charset="0"/>
              <a:buChar char="o"/>
              <a:defRPr sz="1400" b="0" i="0">
                <a:latin typeface="Barlow Light" pitchFamily="2"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62201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3BA0EF2-D3CF-2541-B560-6AC1A2BC6E2E}"/>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4E75C08-5388-5F44-A060-5C4597724497}"/>
              </a:ext>
            </a:extLst>
          </p:cNvPr>
          <p:cNvSpPr/>
          <p:nvPr userDrawn="1"/>
        </p:nvSpPr>
        <p:spPr>
          <a:xfrm>
            <a:off x="4772025" y="829433"/>
            <a:ext cx="6362616" cy="5411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92BEDD-B938-1445-9930-CC24D36A7F66}"/>
              </a:ext>
            </a:extLst>
          </p:cNvPr>
          <p:cNvSpPr>
            <a:spLocks noGrp="1"/>
          </p:cNvSpPr>
          <p:nvPr>
            <p:ph type="title" hasCustomPrompt="1"/>
          </p:nvPr>
        </p:nvSpPr>
        <p:spPr>
          <a:xfrm>
            <a:off x="839789" y="829433"/>
            <a:ext cx="3788855" cy="1600200"/>
          </a:xfrm>
        </p:spPr>
        <p:txBody>
          <a:bodyPr anchor="b"/>
          <a:lstStyle>
            <a:lvl1pPr algn="r">
              <a:defRPr sz="3200">
                <a:solidFill>
                  <a:schemeClr val="bg1"/>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DD122CCA-3CF0-6B40-AB2D-E0D2039067C0}"/>
              </a:ext>
            </a:extLst>
          </p:cNvPr>
          <p:cNvSpPr>
            <a:spLocks noGrp="1"/>
          </p:cNvSpPr>
          <p:nvPr>
            <p:ph type="body" sz="half" idx="2"/>
          </p:nvPr>
        </p:nvSpPr>
        <p:spPr>
          <a:xfrm>
            <a:off x="839789" y="2429633"/>
            <a:ext cx="3788855" cy="3811588"/>
          </a:xfrm>
        </p:spPr>
        <p:txBody>
          <a:bodyPr/>
          <a:lstStyle>
            <a:lvl1pPr marL="0" indent="0" algn="r">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21" name="Text Placeholder 20">
            <a:extLst>
              <a:ext uri="{FF2B5EF4-FFF2-40B4-BE49-F238E27FC236}">
                <a16:creationId xmlns:a16="http://schemas.microsoft.com/office/drawing/2014/main" id="{128C8F53-FB40-DD46-8B27-13FB1212A2F8}"/>
              </a:ext>
            </a:extLst>
          </p:cNvPr>
          <p:cNvSpPr>
            <a:spLocks noGrp="1"/>
          </p:cNvSpPr>
          <p:nvPr>
            <p:ph type="body" sz="quarter" idx="10" hasCustomPrompt="1"/>
          </p:nvPr>
        </p:nvSpPr>
        <p:spPr>
          <a:xfrm>
            <a:off x="5161497" y="1776074"/>
            <a:ext cx="1725612" cy="372824"/>
          </a:xfrm>
        </p:spPr>
        <p:txBody>
          <a:bodyPr>
            <a:normAutofit/>
          </a:bodyPr>
          <a:lstStyle>
            <a:lvl1pPr marL="0" indent="0">
              <a:buFont typeface="Arial" panose="020B0604020202020204" pitchFamily="34" charset="0"/>
              <a:buNone/>
              <a:defRPr sz="2000" b="1" i="0">
                <a:latin typeface="Nunito Sans ExtraBold"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
        <p:nvSpPr>
          <p:cNvPr id="24" name="Text Placeholder 23">
            <a:extLst>
              <a:ext uri="{FF2B5EF4-FFF2-40B4-BE49-F238E27FC236}">
                <a16:creationId xmlns:a16="http://schemas.microsoft.com/office/drawing/2014/main" id="{16C15716-BF6F-CA49-84FA-D33979970DF8}"/>
              </a:ext>
            </a:extLst>
          </p:cNvPr>
          <p:cNvSpPr>
            <a:spLocks noGrp="1"/>
          </p:cNvSpPr>
          <p:nvPr>
            <p:ph type="body" sz="quarter" idx="11" hasCustomPrompt="1"/>
          </p:nvPr>
        </p:nvSpPr>
        <p:spPr>
          <a:xfrm>
            <a:off x="5160963" y="2249488"/>
            <a:ext cx="2373312" cy="736600"/>
          </a:xfrm>
        </p:spPr>
        <p:txBody>
          <a:bodyPr>
            <a:norm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a:t>
            </a:r>
          </a:p>
        </p:txBody>
      </p:sp>
      <p:sp>
        <p:nvSpPr>
          <p:cNvPr id="27" name="Text Placeholder 20">
            <a:extLst>
              <a:ext uri="{FF2B5EF4-FFF2-40B4-BE49-F238E27FC236}">
                <a16:creationId xmlns:a16="http://schemas.microsoft.com/office/drawing/2014/main" id="{EB1A4E8A-332B-C646-8935-880B3B768121}"/>
              </a:ext>
            </a:extLst>
          </p:cNvPr>
          <p:cNvSpPr>
            <a:spLocks noGrp="1"/>
          </p:cNvSpPr>
          <p:nvPr>
            <p:ph type="body" sz="quarter" idx="12" hasCustomPrompt="1"/>
          </p:nvPr>
        </p:nvSpPr>
        <p:spPr>
          <a:xfrm>
            <a:off x="5168241" y="3870554"/>
            <a:ext cx="1725612" cy="372824"/>
          </a:xfrm>
        </p:spPr>
        <p:txBody>
          <a:bodyPr>
            <a:normAutofit/>
          </a:bodyPr>
          <a:lstStyle>
            <a:lvl1pPr marL="0" indent="0">
              <a:buFont typeface="Arial" panose="020B0604020202020204" pitchFamily="34" charset="0"/>
              <a:buNone/>
              <a:defRPr sz="2000" b="1" i="0">
                <a:latin typeface="Nunito Sans ExtraBold"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
        <p:nvSpPr>
          <p:cNvPr id="28" name="Text Placeholder 23">
            <a:extLst>
              <a:ext uri="{FF2B5EF4-FFF2-40B4-BE49-F238E27FC236}">
                <a16:creationId xmlns:a16="http://schemas.microsoft.com/office/drawing/2014/main" id="{45E029B8-8EC3-864E-9520-9AFC468D7E3D}"/>
              </a:ext>
            </a:extLst>
          </p:cNvPr>
          <p:cNvSpPr>
            <a:spLocks noGrp="1"/>
          </p:cNvSpPr>
          <p:nvPr>
            <p:ph type="body" sz="quarter" idx="13" hasCustomPrompt="1"/>
          </p:nvPr>
        </p:nvSpPr>
        <p:spPr>
          <a:xfrm>
            <a:off x="5167707" y="4343968"/>
            <a:ext cx="2373312" cy="736600"/>
          </a:xfrm>
        </p:spPr>
        <p:txBody>
          <a:bodyPr>
            <a:norm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a:t>
            </a:r>
          </a:p>
        </p:txBody>
      </p:sp>
      <p:sp>
        <p:nvSpPr>
          <p:cNvPr id="29" name="Text Placeholder 20">
            <a:extLst>
              <a:ext uri="{FF2B5EF4-FFF2-40B4-BE49-F238E27FC236}">
                <a16:creationId xmlns:a16="http://schemas.microsoft.com/office/drawing/2014/main" id="{1FD7B79B-6442-AA46-9C47-5C7EE803F19A}"/>
              </a:ext>
            </a:extLst>
          </p:cNvPr>
          <p:cNvSpPr>
            <a:spLocks noGrp="1"/>
          </p:cNvSpPr>
          <p:nvPr>
            <p:ph type="body" sz="quarter" idx="14" hasCustomPrompt="1"/>
          </p:nvPr>
        </p:nvSpPr>
        <p:spPr>
          <a:xfrm>
            <a:off x="8332213" y="1774726"/>
            <a:ext cx="1725612" cy="372824"/>
          </a:xfrm>
        </p:spPr>
        <p:txBody>
          <a:bodyPr>
            <a:normAutofit/>
          </a:bodyPr>
          <a:lstStyle>
            <a:lvl1pPr marL="0" indent="0">
              <a:buFont typeface="Arial" panose="020B0604020202020204" pitchFamily="34" charset="0"/>
              <a:buNone/>
              <a:defRPr sz="2000" b="1" i="0">
                <a:latin typeface="Nunito Sans ExtraBold"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
        <p:nvSpPr>
          <p:cNvPr id="30" name="Text Placeholder 23">
            <a:extLst>
              <a:ext uri="{FF2B5EF4-FFF2-40B4-BE49-F238E27FC236}">
                <a16:creationId xmlns:a16="http://schemas.microsoft.com/office/drawing/2014/main" id="{6EF55B54-6C4C-7645-BBFC-FA5028859B34}"/>
              </a:ext>
            </a:extLst>
          </p:cNvPr>
          <p:cNvSpPr>
            <a:spLocks noGrp="1"/>
          </p:cNvSpPr>
          <p:nvPr>
            <p:ph type="body" sz="quarter" idx="15" hasCustomPrompt="1"/>
          </p:nvPr>
        </p:nvSpPr>
        <p:spPr>
          <a:xfrm>
            <a:off x="8331679" y="2248140"/>
            <a:ext cx="2373312" cy="736600"/>
          </a:xfrm>
        </p:spPr>
        <p:txBody>
          <a:bodyPr>
            <a:norm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a:t>
            </a:r>
          </a:p>
        </p:txBody>
      </p:sp>
      <p:sp>
        <p:nvSpPr>
          <p:cNvPr id="31" name="Text Placeholder 20">
            <a:extLst>
              <a:ext uri="{FF2B5EF4-FFF2-40B4-BE49-F238E27FC236}">
                <a16:creationId xmlns:a16="http://schemas.microsoft.com/office/drawing/2014/main" id="{3DF38E44-9696-AD44-A949-572C5CF0C398}"/>
              </a:ext>
            </a:extLst>
          </p:cNvPr>
          <p:cNvSpPr>
            <a:spLocks noGrp="1"/>
          </p:cNvSpPr>
          <p:nvPr>
            <p:ph type="body" sz="quarter" idx="16" hasCustomPrompt="1"/>
          </p:nvPr>
        </p:nvSpPr>
        <p:spPr>
          <a:xfrm>
            <a:off x="8338957" y="3869206"/>
            <a:ext cx="1725612" cy="372824"/>
          </a:xfrm>
        </p:spPr>
        <p:txBody>
          <a:bodyPr>
            <a:normAutofit/>
          </a:bodyPr>
          <a:lstStyle>
            <a:lvl1pPr marL="0" indent="0">
              <a:buFont typeface="Arial" panose="020B0604020202020204" pitchFamily="34" charset="0"/>
              <a:buNone/>
              <a:defRPr sz="2000" b="1" i="0">
                <a:latin typeface="Nunito Sans ExtraBold"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
        <p:nvSpPr>
          <p:cNvPr id="32" name="Text Placeholder 23">
            <a:extLst>
              <a:ext uri="{FF2B5EF4-FFF2-40B4-BE49-F238E27FC236}">
                <a16:creationId xmlns:a16="http://schemas.microsoft.com/office/drawing/2014/main" id="{EFDF0ABE-DC0A-B447-88EC-4F0A9060E189}"/>
              </a:ext>
            </a:extLst>
          </p:cNvPr>
          <p:cNvSpPr>
            <a:spLocks noGrp="1"/>
          </p:cNvSpPr>
          <p:nvPr>
            <p:ph type="body" sz="quarter" idx="17" hasCustomPrompt="1"/>
          </p:nvPr>
        </p:nvSpPr>
        <p:spPr>
          <a:xfrm>
            <a:off x="8338423" y="4342620"/>
            <a:ext cx="2373312" cy="736600"/>
          </a:xfrm>
        </p:spPr>
        <p:txBody>
          <a:bodyPr>
            <a:norm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a:t>
            </a:r>
          </a:p>
        </p:txBody>
      </p:sp>
      <p:sp>
        <p:nvSpPr>
          <p:cNvPr id="33" name="Slide Number Placeholder 32">
            <a:extLst>
              <a:ext uri="{FF2B5EF4-FFF2-40B4-BE49-F238E27FC236}">
                <a16:creationId xmlns:a16="http://schemas.microsoft.com/office/drawing/2014/main" id="{1A5C1991-22C0-9E43-ABB9-901CA53B16E9}"/>
              </a:ext>
            </a:extLst>
          </p:cNvPr>
          <p:cNvSpPr>
            <a:spLocks noGrp="1"/>
          </p:cNvSpPr>
          <p:nvPr>
            <p:ph type="sldNum" sz="quarter" idx="18"/>
          </p:nvPr>
        </p:nvSpPr>
        <p:spPr/>
        <p:txBody>
          <a:bodyPr/>
          <a:lstStyle/>
          <a:p>
            <a:fld id="{3D664134-99A1-234D-BF4A-02298E413A4B}" type="slidenum">
              <a:rPr lang="en-US" smtClean="0"/>
              <a:pPr/>
              <a:t>‹#›</a:t>
            </a:fld>
            <a:endParaRPr lang="en-US" dirty="0"/>
          </a:p>
        </p:txBody>
      </p:sp>
      <p:sp>
        <p:nvSpPr>
          <p:cNvPr id="15" name="TextBox 14">
            <a:extLst>
              <a:ext uri="{FF2B5EF4-FFF2-40B4-BE49-F238E27FC236}">
                <a16:creationId xmlns:a16="http://schemas.microsoft.com/office/drawing/2014/main" id="{A527F61D-E18E-48F4-BA48-D173642CE446}"/>
              </a:ext>
            </a:extLst>
          </p:cNvPr>
          <p:cNvSpPr txBox="1"/>
          <p:nvPr userDrawn="1"/>
        </p:nvSpPr>
        <p:spPr>
          <a:xfrm>
            <a:off x="7970654" y="365125"/>
            <a:ext cx="2606310" cy="276999"/>
          </a:xfrm>
          <a:prstGeom prst="rect">
            <a:avLst/>
          </a:prstGeom>
          <a:noFill/>
        </p:spPr>
        <p:txBody>
          <a:bodyPr wrap="square" rtlCol="0">
            <a:spAutoFit/>
          </a:bodyPr>
          <a:lstStyle/>
          <a:p>
            <a:pPr algn="r"/>
            <a:r>
              <a:rPr lang="en-US" sz="1200" b="0" i="0" dirty="0">
                <a:solidFill>
                  <a:schemeClr val="bg1"/>
                </a:solidFill>
                <a:latin typeface="Barlow Light" pitchFamily="2" charset="77"/>
              </a:rPr>
              <a:t>www.sages2019.org</a:t>
            </a:r>
          </a:p>
        </p:txBody>
      </p:sp>
    </p:spTree>
    <p:extLst>
      <p:ext uri="{BB962C8B-B14F-4D97-AF65-F5344CB8AC3E}">
        <p14:creationId xmlns:p14="http://schemas.microsoft.com/office/powerpoint/2010/main" val="28382475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A93B57-5D0D-ED4D-AC77-CBBD10A65693}"/>
              </a:ext>
            </a:extLst>
          </p:cNvPr>
          <p:cNvPicPr>
            <a:picLocks noChangeAspect="1"/>
          </p:cNvPicPr>
          <p:nvPr userDrawn="1"/>
        </p:nvPicPr>
        <p:blipFill>
          <a:blip r:embed="rId2"/>
          <a:stretch>
            <a:fillRect/>
          </a:stretch>
        </p:blipFill>
        <p:spPr>
          <a:xfrm>
            <a:off x="3249" y="0"/>
            <a:ext cx="12185501" cy="6858000"/>
          </a:xfrm>
          <a:prstGeom prst="rect">
            <a:avLst/>
          </a:prstGeom>
        </p:spPr>
      </p:pic>
    </p:spTree>
    <p:extLst>
      <p:ext uri="{BB962C8B-B14F-4D97-AF65-F5344CB8AC3E}">
        <p14:creationId xmlns:p14="http://schemas.microsoft.com/office/powerpoint/2010/main" val="3864748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image" Target="../media/image4.png"/><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image" Target="../media/image7.png"/><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image" Target="../media/image2.png"/><Relationship Id="rId3" Type="http://schemas.openxmlformats.org/officeDocument/2006/relationships/slideLayout" Target="../slideLayouts/slideLayout43.xml"/><Relationship Id="rId21" Type="http://schemas.openxmlformats.org/officeDocument/2006/relationships/slideLayout" Target="../slideLayouts/slideLayout61.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image" Target="../media/image1.png"/><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theme" Target="../theme/theme3.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image" Target="../media/image4.png"/><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21" Type="http://schemas.openxmlformats.org/officeDocument/2006/relationships/theme" Target="../theme/theme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image" Target="../media/image4.png"/><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image" Target="../media/image3.png"/><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image" Target="../media/image2.png"/><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5" Type="http://schemas.openxmlformats.org/officeDocument/2006/relationships/slideLayout" Target="../slideLayouts/slideLayout88.xml"/><Relationship Id="rId10" Type="http://schemas.openxmlformats.org/officeDocument/2006/relationships/theme" Target="../theme/theme5.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980409" y="1732751"/>
            <a:ext cx="10801406" cy="4752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bwMode="gray">
          <a:xfrm>
            <a:off x="981949" y="181938"/>
            <a:ext cx="10799866" cy="864000"/>
          </a:xfrm>
          <a:prstGeom prst="rect">
            <a:avLst/>
          </a:prstGeom>
        </p:spPr>
        <p:txBody>
          <a:bodyPr vert="horz" lIns="0" tIns="0" rIns="0" bIns="0" rtlCol="0" anchor="b">
            <a:noAutofit/>
          </a:bodyPr>
          <a:lstStyle/>
          <a:p>
            <a:r>
              <a:rPr lang="en-US" dirty="0"/>
              <a:t>Click to edit Master title style</a:t>
            </a:r>
          </a:p>
        </p:txBody>
      </p:sp>
      <p:sp>
        <p:nvSpPr>
          <p:cNvPr id="4" name="Date Placeholder 3"/>
          <p:cNvSpPr>
            <a:spLocks noGrp="1"/>
          </p:cNvSpPr>
          <p:nvPr>
            <p:ph type="dt" sz="half" idx="2"/>
          </p:nvPr>
        </p:nvSpPr>
        <p:spPr bwMode="gray">
          <a:xfrm>
            <a:off x="11122679" y="6617933"/>
            <a:ext cx="489014" cy="108000"/>
          </a:xfrm>
          <a:prstGeom prst="rect">
            <a:avLst/>
          </a:prstGeom>
        </p:spPr>
        <p:txBody>
          <a:bodyPr vert="horz" lIns="0" tIns="0" rIns="0" bIns="0" rtlCol="0" anchor="t">
            <a:noAutofit/>
          </a:bodyPr>
          <a:lstStyle>
            <a:lvl1pPr algn="r">
              <a:defRPr sz="700">
                <a:noFill/>
              </a:defRPr>
            </a:lvl1pPr>
            <a:lvl2pPr marL="1588" indent="0" algn="r">
              <a:defRPr sz="700">
                <a:noFill/>
              </a:defRPr>
            </a:lvl2pPr>
            <a:lvl3pPr marL="0" indent="0" algn="r">
              <a:defRPr sz="700">
                <a:noFill/>
              </a:defRPr>
            </a:lvl3pPr>
            <a:lvl4pPr marL="0" indent="0" algn="r">
              <a:tabLst/>
              <a:defRPr sz="700">
                <a:noFill/>
              </a:defRPr>
            </a:lvl4pPr>
            <a:lvl5pPr marL="0" indent="0" algn="r">
              <a:defRPr sz="700">
                <a:noFill/>
              </a:defRPr>
            </a:lvl5pPr>
            <a:lvl6pPr marL="0" indent="0" algn="r">
              <a:defRPr sz="700">
                <a:noFill/>
              </a:defRPr>
            </a:lvl6pPr>
            <a:lvl7pPr marL="0" indent="0" algn="r">
              <a:defRPr sz="700">
                <a:noFill/>
              </a:defRPr>
            </a:lvl7pPr>
            <a:lvl8pPr marL="0" indent="0" algn="r">
              <a:defRPr sz="700">
                <a:noFill/>
              </a:defRPr>
            </a:lvl8pPr>
            <a:lvl9pPr marL="0" indent="0" algn="r">
              <a:defRPr sz="700">
                <a:noFill/>
              </a:defRPr>
            </a:lvl9pPr>
          </a:lstStyle>
          <a:p>
            <a:fld id="{D6A7F3A3-6181-4148-AC55-826E03905313}" type="datetime1">
              <a:rPr lang="en-US" smtClean="0"/>
              <a:t>1/10/2025</a:t>
            </a:fld>
            <a:endParaRPr lang="en-US" dirty="0"/>
          </a:p>
        </p:txBody>
      </p:sp>
      <p:sp>
        <p:nvSpPr>
          <p:cNvPr id="6" name="Slide Number Placeholder 5"/>
          <p:cNvSpPr>
            <a:spLocks noGrp="1"/>
          </p:cNvSpPr>
          <p:nvPr>
            <p:ph type="sldNum" sz="quarter" idx="4"/>
          </p:nvPr>
        </p:nvSpPr>
        <p:spPr bwMode="gray">
          <a:xfrm>
            <a:off x="195869" y="6617933"/>
            <a:ext cx="392377" cy="108000"/>
          </a:xfrm>
          <a:prstGeom prst="rect">
            <a:avLst/>
          </a:prstGeom>
        </p:spPr>
        <p:txBody>
          <a:bodyPr vert="horz" lIns="0" tIns="0" rIns="0" bIns="0" rtlCol="0" anchor="t">
            <a:noAutofit/>
          </a:bodyPr>
          <a:lstStyle>
            <a:lvl1pPr algn="ctr">
              <a:defRPr sz="700">
                <a:solidFill>
                  <a:schemeClr val="accent2"/>
                </a:solidFill>
              </a:defRPr>
            </a:lvl1pPr>
            <a:lvl2pPr marL="0" indent="0" algn="ctr">
              <a:defRPr sz="700">
                <a:solidFill>
                  <a:schemeClr val="accent2"/>
                </a:solidFill>
              </a:defRPr>
            </a:lvl2pPr>
            <a:lvl3pPr marL="0" indent="0" algn="ctr">
              <a:defRPr sz="700">
                <a:solidFill>
                  <a:schemeClr val="accent2"/>
                </a:solidFill>
              </a:defRPr>
            </a:lvl3pPr>
            <a:lvl4pPr marL="0" indent="0" algn="ctr">
              <a:defRPr sz="700">
                <a:solidFill>
                  <a:schemeClr val="accent2"/>
                </a:solidFill>
              </a:defRPr>
            </a:lvl4pPr>
            <a:lvl5pPr marL="0" indent="0" algn="ctr">
              <a:defRPr sz="700">
                <a:solidFill>
                  <a:schemeClr val="accent2"/>
                </a:solidFill>
              </a:defRPr>
            </a:lvl5pPr>
            <a:lvl6pPr marL="0" indent="0" algn="ctr">
              <a:defRPr sz="700">
                <a:solidFill>
                  <a:schemeClr val="accent2"/>
                </a:solidFill>
              </a:defRPr>
            </a:lvl6pPr>
            <a:lvl7pPr marL="0" indent="0" algn="ctr">
              <a:defRPr sz="700">
                <a:solidFill>
                  <a:schemeClr val="accent2"/>
                </a:solidFill>
              </a:defRPr>
            </a:lvl7pPr>
            <a:lvl8pPr marL="0" indent="0" algn="ctr">
              <a:defRPr sz="700">
                <a:solidFill>
                  <a:schemeClr val="accent2"/>
                </a:solidFill>
              </a:defRPr>
            </a:lvl8pPr>
            <a:lvl9pPr marL="0" indent="0" algn="ctr">
              <a:defRPr sz="700">
                <a:solidFill>
                  <a:schemeClr val="accent2"/>
                </a:solidFill>
              </a:defRPr>
            </a:lvl9pPr>
          </a:lstStyle>
          <a:p>
            <a:fld id="{EEAD9179-7A6B-4268-BEB2-F3B8EB06115B}" type="slidenum">
              <a:rPr lang="en-US" smtClean="0"/>
              <a:pPr/>
              <a:t>‹#›</a:t>
            </a:fld>
            <a:endParaRPr lang="en-US" dirty="0"/>
          </a:p>
        </p:txBody>
      </p:sp>
    </p:spTree>
    <p:extLst>
      <p:ext uri="{BB962C8B-B14F-4D97-AF65-F5344CB8AC3E}">
        <p14:creationId xmlns:p14="http://schemas.microsoft.com/office/powerpoint/2010/main" val="1269562786"/>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 id="2147484125" r:id="rId10"/>
    <p:sldLayoutId id="2147484126" r:id="rId11"/>
    <p:sldLayoutId id="2147484127" r:id="rId12"/>
    <p:sldLayoutId id="2147484128" r:id="rId13"/>
    <p:sldLayoutId id="2147484129" r:id="rId14"/>
    <p:sldLayoutId id="2147484130" r:id="rId15"/>
    <p:sldLayoutId id="2147484131" r:id="rId16"/>
    <p:sldLayoutId id="2147484132" r:id="rId17"/>
    <p:sldLayoutId id="2147484133" r:id="rId18"/>
    <p:sldLayoutId id="2147484134"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2800" kern="1200">
          <a:solidFill>
            <a:schemeClr val="accent1"/>
          </a:solidFill>
          <a:latin typeface="+mj-lt"/>
          <a:ea typeface="+mj-ea"/>
          <a:cs typeface="+mj-cs"/>
        </a:defRPr>
      </a:lvl1pPr>
    </p:titleStyle>
    <p:body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21"/>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22"/>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23"/>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94" userDrawn="1">
          <p15:clr>
            <a:srgbClr val="F26B43"/>
          </p15:clr>
        </p15:guide>
        <p15:guide id="2" pos="3909" userDrawn="1">
          <p15:clr>
            <a:srgbClr val="F26B43"/>
          </p15:clr>
        </p15:guide>
        <p15:guide id="3" pos="4135" userDrawn="1">
          <p15:clr>
            <a:srgbClr val="F26B43"/>
          </p15:clr>
        </p15:guide>
        <p15:guide id="6" pos="7423" userDrawn="1">
          <p15:clr>
            <a:srgbClr val="F26B43"/>
          </p15:clr>
        </p15:guide>
        <p15:guide id="7" pos="2376" userDrawn="1">
          <p15:clr>
            <a:srgbClr val="F26B43"/>
          </p15:clr>
        </p15:guide>
        <p15:guide id="8" pos="2150" userDrawn="1">
          <p15:clr>
            <a:srgbClr val="F26B43"/>
          </p15:clr>
        </p15:guide>
        <p15:guide id="9" pos="619" userDrawn="1">
          <p15:clr>
            <a:srgbClr val="F26B43"/>
          </p15:clr>
        </p15:guide>
        <p15:guide id="10" orient="horz" pos="2478" userDrawn="1">
          <p15:clr>
            <a:srgbClr val="F26B43"/>
          </p15:clr>
        </p15:guide>
        <p15:guide id="11" orient="horz" pos="2592" userDrawn="1">
          <p15:clr>
            <a:srgbClr val="F26B43"/>
          </p15:clr>
        </p15:guide>
        <p15:guide id="12" orient="horz" pos="4086" userDrawn="1">
          <p15:clr>
            <a:srgbClr val="F26B43"/>
          </p15:clr>
        </p15:guide>
        <p15:guide id="13" pos="5895" userDrawn="1">
          <p15:clr>
            <a:srgbClr val="F26B43"/>
          </p15:clr>
        </p15:guide>
        <p15:guide id="14" pos="5667" userDrawn="1">
          <p15:clr>
            <a:srgbClr val="F26B43"/>
          </p15:clr>
        </p15:guide>
        <p15:guide id="15" pos="4021" userDrawn="1">
          <p15:clr>
            <a:srgbClr val="F26B43"/>
          </p15:clr>
        </p15:guide>
        <p15:guide id="16" orient="horz" pos="270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980409" y="1732751"/>
            <a:ext cx="10801406" cy="4752000"/>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2" name="Title Placeholder 1"/>
          <p:cNvSpPr>
            <a:spLocks noGrp="1"/>
          </p:cNvSpPr>
          <p:nvPr>
            <p:ph type="title"/>
          </p:nvPr>
        </p:nvSpPr>
        <p:spPr bwMode="gray">
          <a:xfrm>
            <a:off x="981949" y="181938"/>
            <a:ext cx="10799866" cy="864000"/>
          </a:xfrm>
          <a:prstGeom prst="rect">
            <a:avLst/>
          </a:prstGeom>
        </p:spPr>
        <p:txBody>
          <a:bodyPr vert="horz" lIns="0" tIns="0" rIns="0" bIns="0" rtlCol="0" anchor="b">
            <a:noAutofit/>
          </a:bodyPr>
          <a:lstStyle/>
          <a:p>
            <a:r>
              <a:rPr lang="de-DE"/>
              <a:t>Mastertitelformat bearbeiten</a:t>
            </a:r>
            <a:endParaRPr lang="en-US" dirty="0"/>
          </a:p>
        </p:txBody>
      </p:sp>
      <p:sp>
        <p:nvSpPr>
          <p:cNvPr id="4" name="Date Placeholder 3"/>
          <p:cNvSpPr>
            <a:spLocks noGrp="1"/>
          </p:cNvSpPr>
          <p:nvPr>
            <p:ph type="dt" sz="half" idx="2"/>
          </p:nvPr>
        </p:nvSpPr>
        <p:spPr bwMode="gray">
          <a:xfrm>
            <a:off x="11122679" y="6617933"/>
            <a:ext cx="489014" cy="108000"/>
          </a:xfrm>
          <a:prstGeom prst="rect">
            <a:avLst/>
          </a:prstGeom>
        </p:spPr>
        <p:txBody>
          <a:bodyPr vert="horz" lIns="0" tIns="0" rIns="0" bIns="0" rtlCol="0" anchor="t">
            <a:noAutofit/>
          </a:bodyPr>
          <a:lstStyle>
            <a:lvl1pPr algn="r">
              <a:defRPr sz="700">
                <a:noFill/>
              </a:defRPr>
            </a:lvl1pPr>
            <a:lvl2pPr marL="1588" indent="0" algn="r">
              <a:defRPr sz="700">
                <a:noFill/>
              </a:defRPr>
            </a:lvl2pPr>
            <a:lvl3pPr marL="0" indent="0" algn="r">
              <a:defRPr sz="700">
                <a:noFill/>
              </a:defRPr>
            </a:lvl3pPr>
            <a:lvl4pPr marL="0" indent="0" algn="r">
              <a:tabLst/>
              <a:defRPr sz="700">
                <a:noFill/>
              </a:defRPr>
            </a:lvl4pPr>
            <a:lvl5pPr marL="0" indent="0" algn="r">
              <a:defRPr sz="700">
                <a:noFill/>
              </a:defRPr>
            </a:lvl5pPr>
            <a:lvl6pPr marL="0" indent="0" algn="r">
              <a:defRPr sz="700">
                <a:noFill/>
              </a:defRPr>
            </a:lvl6pPr>
            <a:lvl7pPr marL="0" indent="0" algn="r">
              <a:defRPr sz="700">
                <a:noFill/>
              </a:defRPr>
            </a:lvl7pPr>
            <a:lvl8pPr marL="0" indent="0" algn="r">
              <a:defRPr sz="700">
                <a:noFill/>
              </a:defRPr>
            </a:lvl8pPr>
            <a:lvl9pPr marL="0" indent="0" algn="r">
              <a:defRPr sz="700">
                <a:noFill/>
              </a:defRPr>
            </a:lvl9pPr>
          </a:lstStyle>
          <a:p>
            <a:fld id="{E98937D1-4E95-48D7-83C1-59ED537EEC9D}" type="datetime1">
              <a:rPr lang="en-US" smtClean="0"/>
              <a:pPr/>
              <a:t>1/10/2025</a:t>
            </a:fld>
            <a:endParaRPr lang="en-US" dirty="0"/>
          </a:p>
        </p:txBody>
      </p:sp>
      <p:sp>
        <p:nvSpPr>
          <p:cNvPr id="5" name="Footer Placeholder 4"/>
          <p:cNvSpPr>
            <a:spLocks noGrp="1"/>
          </p:cNvSpPr>
          <p:nvPr>
            <p:ph type="ftr" sz="quarter" idx="3"/>
          </p:nvPr>
        </p:nvSpPr>
        <p:spPr bwMode="gray">
          <a:xfrm>
            <a:off x="974799" y="6617933"/>
            <a:ext cx="8641125" cy="108000"/>
          </a:xfrm>
          <a:prstGeom prst="rect">
            <a:avLst/>
          </a:prstGeom>
        </p:spPr>
        <p:txBody>
          <a:bodyPr vert="horz" lIns="0" tIns="0" rIns="0" bIns="0" rtlCol="0" anchor="t">
            <a:noAutofit/>
          </a:bodyPr>
          <a:lstStyle>
            <a:lvl1pPr algn="l">
              <a:defRPr sz="700">
                <a:solidFill>
                  <a:schemeClr val="accent1"/>
                </a:solidFill>
              </a:defRPr>
            </a:lvl1pPr>
            <a:lvl2pPr marL="0" indent="0">
              <a:defRPr sz="700">
                <a:solidFill>
                  <a:schemeClr val="accent1"/>
                </a:solidFill>
              </a:defRPr>
            </a:lvl2pPr>
            <a:lvl3pPr marL="0" indent="0">
              <a:defRPr sz="700">
                <a:solidFill>
                  <a:schemeClr val="accent1"/>
                </a:solidFill>
              </a:defRPr>
            </a:lvl3pPr>
            <a:lvl4pPr marL="0" indent="0">
              <a:defRPr sz="700">
                <a:solidFill>
                  <a:schemeClr val="accent1"/>
                </a:solidFill>
              </a:defRPr>
            </a:lvl4pPr>
            <a:lvl5pPr marL="0" indent="0">
              <a:defRPr sz="700">
                <a:solidFill>
                  <a:schemeClr val="accent1"/>
                </a:solidFill>
              </a:defRPr>
            </a:lvl5pPr>
            <a:lvl6pPr marL="0" indent="0">
              <a:tabLst/>
              <a:defRPr sz="700">
                <a:solidFill>
                  <a:schemeClr val="accent1"/>
                </a:solidFill>
              </a:defRPr>
            </a:lvl6pPr>
            <a:lvl7pPr marL="0" indent="0">
              <a:tabLst/>
              <a:defRPr sz="700">
                <a:solidFill>
                  <a:schemeClr val="accent1"/>
                </a:solidFill>
              </a:defRPr>
            </a:lvl7pPr>
            <a:lvl8pPr marL="0" indent="0">
              <a:defRPr sz="700">
                <a:solidFill>
                  <a:schemeClr val="accent1"/>
                </a:solidFill>
              </a:defRPr>
            </a:lvl8pPr>
            <a:lvl9pPr marL="0" indent="0">
              <a:defRPr sz="700">
                <a:solidFill>
                  <a:schemeClr val="accent1"/>
                </a:solidFill>
              </a:defRPr>
            </a:lvl9pPr>
          </a:lstStyle>
          <a:p>
            <a:r>
              <a:rPr lang="en-US" dirty="0">
                <a:solidFill>
                  <a:srgbClr val="10384F"/>
                </a:solidFill>
              </a:rPr>
              <a:t>Bayer Radiology 16:9 Template - January 2018</a:t>
            </a:r>
          </a:p>
        </p:txBody>
      </p:sp>
      <p:sp>
        <p:nvSpPr>
          <p:cNvPr id="6" name="Slide Number Placeholder 5"/>
          <p:cNvSpPr>
            <a:spLocks noGrp="1"/>
          </p:cNvSpPr>
          <p:nvPr>
            <p:ph type="sldNum" sz="quarter" idx="4"/>
          </p:nvPr>
        </p:nvSpPr>
        <p:spPr bwMode="gray">
          <a:xfrm>
            <a:off x="195869" y="6617933"/>
            <a:ext cx="392377" cy="108000"/>
          </a:xfrm>
          <a:prstGeom prst="rect">
            <a:avLst/>
          </a:prstGeom>
        </p:spPr>
        <p:txBody>
          <a:bodyPr vert="horz" lIns="0" tIns="0" rIns="0" bIns="0" rtlCol="0" anchor="t">
            <a:noAutofit/>
          </a:bodyPr>
          <a:lstStyle>
            <a:lvl1pPr algn="ctr">
              <a:defRPr sz="700">
                <a:solidFill>
                  <a:srgbClr val="10384F"/>
                </a:solidFill>
              </a:defRPr>
            </a:lvl1pPr>
            <a:lvl2pPr marL="0" indent="0" algn="ctr">
              <a:defRPr sz="700">
                <a:solidFill>
                  <a:schemeClr val="accent2"/>
                </a:solidFill>
              </a:defRPr>
            </a:lvl2pPr>
            <a:lvl3pPr marL="0" indent="0" algn="ctr">
              <a:defRPr sz="700">
                <a:solidFill>
                  <a:schemeClr val="accent2"/>
                </a:solidFill>
              </a:defRPr>
            </a:lvl3pPr>
            <a:lvl4pPr marL="0" indent="0" algn="ctr">
              <a:defRPr sz="700">
                <a:solidFill>
                  <a:schemeClr val="accent2"/>
                </a:solidFill>
              </a:defRPr>
            </a:lvl4pPr>
            <a:lvl5pPr marL="0" indent="0" algn="ctr">
              <a:defRPr sz="700">
                <a:solidFill>
                  <a:schemeClr val="accent2"/>
                </a:solidFill>
              </a:defRPr>
            </a:lvl5pPr>
            <a:lvl6pPr marL="0" indent="0" algn="ctr">
              <a:defRPr sz="700">
                <a:solidFill>
                  <a:schemeClr val="accent2"/>
                </a:solidFill>
              </a:defRPr>
            </a:lvl6pPr>
            <a:lvl7pPr marL="0" indent="0" algn="ctr">
              <a:defRPr sz="700">
                <a:solidFill>
                  <a:schemeClr val="accent2"/>
                </a:solidFill>
              </a:defRPr>
            </a:lvl7pPr>
            <a:lvl8pPr marL="0" indent="0" algn="ctr">
              <a:defRPr sz="700">
                <a:solidFill>
                  <a:schemeClr val="accent2"/>
                </a:solidFill>
              </a:defRPr>
            </a:lvl8pPr>
            <a:lvl9pPr marL="0" indent="0" algn="ctr">
              <a:defRPr sz="700">
                <a:solidFill>
                  <a:schemeClr val="accent2"/>
                </a:solidFill>
              </a:defRPr>
            </a:lvl9pPr>
          </a:lstStyle>
          <a:p>
            <a:fld id="{EEAD9179-7A6B-4268-BEB2-F3B8EB06115B}" type="slidenum">
              <a:rPr lang="en-US" smtClean="0"/>
              <a:pPr/>
              <a:t>‹#›</a:t>
            </a:fld>
            <a:endParaRPr lang="en-US" dirty="0"/>
          </a:p>
        </p:txBody>
      </p:sp>
    </p:spTree>
    <p:extLst>
      <p:ext uri="{BB962C8B-B14F-4D97-AF65-F5344CB8AC3E}">
        <p14:creationId xmlns:p14="http://schemas.microsoft.com/office/powerpoint/2010/main" val="1605582052"/>
      </p:ext>
    </p:extLst>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 id="2147484149" r:id="rId12"/>
    <p:sldLayoutId id="2147484150" r:id="rId13"/>
    <p:sldLayoutId id="2147484151" r:id="rId14"/>
    <p:sldLayoutId id="2147484152" r:id="rId15"/>
    <p:sldLayoutId id="2147484153" r:id="rId16"/>
    <p:sldLayoutId id="2147484154" r:id="rId17"/>
    <p:sldLayoutId id="2147484155" r:id="rId18"/>
    <p:sldLayoutId id="2147484156" r:id="rId19"/>
    <p:sldLayoutId id="2147484157" r:id="rId20"/>
    <p:sldLayoutId id="2147484158"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2800" kern="1200">
          <a:solidFill>
            <a:schemeClr val="accent1"/>
          </a:solidFill>
          <a:latin typeface="+mj-lt"/>
          <a:ea typeface="+mj-ea"/>
          <a:cs typeface="+mj-cs"/>
        </a:defRPr>
      </a:lvl1pPr>
    </p:titleStyle>
    <p:body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23"/>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23"/>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23"/>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23"/>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94" userDrawn="1">
          <p15:clr>
            <a:srgbClr val="F26B43"/>
          </p15:clr>
        </p15:guide>
        <p15:guide id="2" pos="3909" userDrawn="1">
          <p15:clr>
            <a:srgbClr val="F26B43"/>
          </p15:clr>
        </p15:guide>
        <p15:guide id="3" pos="4135" userDrawn="1">
          <p15:clr>
            <a:srgbClr val="F26B43"/>
          </p15:clr>
        </p15:guide>
        <p15:guide id="6" pos="7423" userDrawn="1">
          <p15:clr>
            <a:srgbClr val="F26B43"/>
          </p15:clr>
        </p15:guide>
        <p15:guide id="7" pos="2376" userDrawn="1">
          <p15:clr>
            <a:srgbClr val="F26B43"/>
          </p15:clr>
        </p15:guide>
        <p15:guide id="8" pos="2150" userDrawn="1">
          <p15:clr>
            <a:srgbClr val="F26B43"/>
          </p15:clr>
        </p15:guide>
        <p15:guide id="9" pos="619" userDrawn="1">
          <p15:clr>
            <a:srgbClr val="F26B43"/>
          </p15:clr>
        </p15:guide>
        <p15:guide id="10" orient="horz" pos="2478" userDrawn="1">
          <p15:clr>
            <a:srgbClr val="F26B43"/>
          </p15:clr>
        </p15:guide>
        <p15:guide id="11" orient="horz" pos="2592" userDrawn="1">
          <p15:clr>
            <a:srgbClr val="F26B43"/>
          </p15:clr>
        </p15:guide>
        <p15:guide id="12" orient="horz" pos="4086" userDrawn="1">
          <p15:clr>
            <a:srgbClr val="F26B43"/>
          </p15:clr>
        </p15:guide>
        <p15:guide id="13" pos="5895" userDrawn="1">
          <p15:clr>
            <a:srgbClr val="F26B43"/>
          </p15:clr>
        </p15:guide>
        <p15:guide id="14" pos="5667" userDrawn="1">
          <p15:clr>
            <a:srgbClr val="F26B43"/>
          </p15:clr>
        </p15:guide>
        <p15:guide id="15" pos="4021" userDrawn="1">
          <p15:clr>
            <a:srgbClr val="F26B43"/>
          </p15:clr>
        </p15:guide>
        <p15:guide id="16" orient="horz" pos="270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980409" y="1732751"/>
            <a:ext cx="10801406" cy="4752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bwMode="gray">
          <a:xfrm>
            <a:off x="981949" y="181938"/>
            <a:ext cx="10799866" cy="864000"/>
          </a:xfrm>
          <a:prstGeom prst="rect">
            <a:avLst/>
          </a:prstGeom>
        </p:spPr>
        <p:txBody>
          <a:bodyPr vert="horz" lIns="0" tIns="0" rIns="0" bIns="0" rtlCol="0" anchor="b">
            <a:noAutofit/>
          </a:bodyPr>
          <a:lstStyle/>
          <a:p>
            <a:r>
              <a:rPr lang="en-US" dirty="0"/>
              <a:t>Click to edit Master title style</a:t>
            </a:r>
          </a:p>
        </p:txBody>
      </p:sp>
      <p:sp>
        <p:nvSpPr>
          <p:cNvPr id="4" name="Date Placeholder 3"/>
          <p:cNvSpPr>
            <a:spLocks noGrp="1"/>
          </p:cNvSpPr>
          <p:nvPr>
            <p:ph type="dt" sz="half" idx="2"/>
          </p:nvPr>
        </p:nvSpPr>
        <p:spPr bwMode="gray">
          <a:xfrm>
            <a:off x="11122679" y="6617933"/>
            <a:ext cx="489014" cy="108000"/>
          </a:xfrm>
          <a:prstGeom prst="rect">
            <a:avLst/>
          </a:prstGeom>
        </p:spPr>
        <p:txBody>
          <a:bodyPr vert="horz" lIns="0" tIns="0" rIns="0" bIns="0" rtlCol="0" anchor="t">
            <a:noAutofit/>
          </a:bodyPr>
          <a:lstStyle>
            <a:lvl1pPr algn="r">
              <a:defRPr sz="700">
                <a:noFill/>
              </a:defRPr>
            </a:lvl1pPr>
            <a:lvl2pPr marL="1588" indent="0" algn="r">
              <a:defRPr sz="700">
                <a:noFill/>
              </a:defRPr>
            </a:lvl2pPr>
            <a:lvl3pPr marL="0" indent="0" algn="r">
              <a:defRPr sz="700">
                <a:noFill/>
              </a:defRPr>
            </a:lvl3pPr>
            <a:lvl4pPr marL="0" indent="0" algn="r">
              <a:tabLst/>
              <a:defRPr sz="700">
                <a:noFill/>
              </a:defRPr>
            </a:lvl4pPr>
            <a:lvl5pPr marL="0" indent="0" algn="r">
              <a:defRPr sz="700">
                <a:noFill/>
              </a:defRPr>
            </a:lvl5pPr>
            <a:lvl6pPr marL="0" indent="0" algn="r">
              <a:defRPr sz="700">
                <a:noFill/>
              </a:defRPr>
            </a:lvl6pPr>
            <a:lvl7pPr marL="0" indent="0" algn="r">
              <a:defRPr sz="700">
                <a:noFill/>
              </a:defRPr>
            </a:lvl7pPr>
            <a:lvl8pPr marL="0" indent="0" algn="r">
              <a:defRPr sz="700">
                <a:noFill/>
              </a:defRPr>
            </a:lvl8pPr>
            <a:lvl9pPr marL="0" indent="0" algn="r">
              <a:defRPr sz="700">
                <a:noFill/>
              </a:defRPr>
            </a:lvl9pPr>
          </a:lstStyle>
          <a:p>
            <a:fld id="{D6A7F3A3-6181-4148-AC55-826E03905313}" type="datetime1">
              <a:rPr lang="en-US" smtClean="0"/>
              <a:pPr/>
              <a:t>1/10/2025</a:t>
            </a:fld>
            <a:endParaRPr lang="en-US" dirty="0"/>
          </a:p>
        </p:txBody>
      </p:sp>
      <p:sp>
        <p:nvSpPr>
          <p:cNvPr id="6" name="Slide Number Placeholder 5"/>
          <p:cNvSpPr>
            <a:spLocks noGrp="1"/>
          </p:cNvSpPr>
          <p:nvPr>
            <p:ph type="sldNum" sz="quarter" idx="4"/>
          </p:nvPr>
        </p:nvSpPr>
        <p:spPr bwMode="gray">
          <a:xfrm>
            <a:off x="195869" y="6617933"/>
            <a:ext cx="392377" cy="108000"/>
          </a:xfrm>
          <a:prstGeom prst="rect">
            <a:avLst/>
          </a:prstGeom>
        </p:spPr>
        <p:txBody>
          <a:bodyPr vert="horz" lIns="0" tIns="0" rIns="0" bIns="0" rtlCol="0" anchor="t">
            <a:noAutofit/>
          </a:bodyPr>
          <a:lstStyle>
            <a:lvl1pPr algn="ctr">
              <a:defRPr sz="700">
                <a:solidFill>
                  <a:schemeClr val="accent2"/>
                </a:solidFill>
              </a:defRPr>
            </a:lvl1pPr>
            <a:lvl2pPr marL="0" indent="0" algn="ctr">
              <a:defRPr sz="700">
                <a:solidFill>
                  <a:schemeClr val="accent2"/>
                </a:solidFill>
              </a:defRPr>
            </a:lvl2pPr>
            <a:lvl3pPr marL="0" indent="0" algn="ctr">
              <a:defRPr sz="700">
                <a:solidFill>
                  <a:schemeClr val="accent2"/>
                </a:solidFill>
              </a:defRPr>
            </a:lvl3pPr>
            <a:lvl4pPr marL="0" indent="0" algn="ctr">
              <a:defRPr sz="700">
                <a:solidFill>
                  <a:schemeClr val="accent2"/>
                </a:solidFill>
              </a:defRPr>
            </a:lvl4pPr>
            <a:lvl5pPr marL="0" indent="0" algn="ctr">
              <a:defRPr sz="700">
                <a:solidFill>
                  <a:schemeClr val="accent2"/>
                </a:solidFill>
              </a:defRPr>
            </a:lvl5pPr>
            <a:lvl6pPr marL="0" indent="0" algn="ctr">
              <a:defRPr sz="700">
                <a:solidFill>
                  <a:schemeClr val="accent2"/>
                </a:solidFill>
              </a:defRPr>
            </a:lvl6pPr>
            <a:lvl7pPr marL="0" indent="0" algn="ctr">
              <a:defRPr sz="700">
                <a:solidFill>
                  <a:schemeClr val="accent2"/>
                </a:solidFill>
              </a:defRPr>
            </a:lvl7pPr>
            <a:lvl8pPr marL="0" indent="0" algn="ctr">
              <a:defRPr sz="700">
                <a:solidFill>
                  <a:schemeClr val="accent2"/>
                </a:solidFill>
              </a:defRPr>
            </a:lvl8pPr>
            <a:lvl9pPr marL="0" indent="0" algn="ctr">
              <a:defRPr sz="700">
                <a:solidFill>
                  <a:schemeClr val="accent2"/>
                </a:solidFill>
              </a:defRPr>
            </a:lvl9pPr>
          </a:lstStyle>
          <a:p>
            <a:fld id="{EEAD9179-7A6B-4268-BEB2-F3B8EB06115B}" type="slidenum">
              <a:rPr lang="en-US" smtClean="0">
                <a:solidFill>
                  <a:srgbClr val="00BCFF"/>
                </a:solidFill>
              </a:rPr>
              <a:pPr/>
              <a:t>‹#›</a:t>
            </a:fld>
            <a:endParaRPr lang="en-US" dirty="0">
              <a:solidFill>
                <a:srgbClr val="00BCFF"/>
              </a:solidFill>
            </a:endParaRPr>
          </a:p>
        </p:txBody>
      </p:sp>
    </p:spTree>
    <p:extLst>
      <p:ext uri="{BB962C8B-B14F-4D97-AF65-F5344CB8AC3E}">
        <p14:creationId xmlns:p14="http://schemas.microsoft.com/office/powerpoint/2010/main" val="1725503846"/>
      </p:ext>
    </p:extLst>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 id="2147484174" r:id="rId12"/>
    <p:sldLayoutId id="2147484175" r:id="rId13"/>
    <p:sldLayoutId id="2147484176" r:id="rId14"/>
    <p:sldLayoutId id="2147484177" r:id="rId15"/>
    <p:sldLayoutId id="2147484178" r:id="rId16"/>
    <p:sldLayoutId id="2147484179" r:id="rId17"/>
    <p:sldLayoutId id="2147484180" r:id="rId18"/>
    <p:sldLayoutId id="2147484181" r:id="rId19"/>
    <p:sldLayoutId id="2147484182" r:id="rId20"/>
    <p:sldLayoutId id="2147484183" r:id="rId21"/>
    <p:sldLayoutId id="2147484184" r:id="rId22"/>
    <p:sldLayoutId id="2147484185"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2800" kern="1200">
          <a:solidFill>
            <a:schemeClr val="accent1"/>
          </a:solidFill>
          <a:latin typeface="+mj-lt"/>
          <a:ea typeface="+mj-ea"/>
          <a:cs typeface="+mj-cs"/>
        </a:defRPr>
      </a:lvl1pPr>
    </p:titleStyle>
    <p:body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25"/>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26"/>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27"/>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28"/>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28"/>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28"/>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28"/>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28"/>
        </a:buBlip>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94" userDrawn="1">
          <p15:clr>
            <a:srgbClr val="F26B43"/>
          </p15:clr>
        </p15:guide>
        <p15:guide id="2" pos="3909" userDrawn="1">
          <p15:clr>
            <a:srgbClr val="F26B43"/>
          </p15:clr>
        </p15:guide>
        <p15:guide id="3" pos="4135" userDrawn="1">
          <p15:clr>
            <a:srgbClr val="F26B43"/>
          </p15:clr>
        </p15:guide>
        <p15:guide id="6" pos="7423" userDrawn="1">
          <p15:clr>
            <a:srgbClr val="F26B43"/>
          </p15:clr>
        </p15:guide>
        <p15:guide id="7" pos="2376" userDrawn="1">
          <p15:clr>
            <a:srgbClr val="F26B43"/>
          </p15:clr>
        </p15:guide>
        <p15:guide id="8" pos="2150" userDrawn="1">
          <p15:clr>
            <a:srgbClr val="F26B43"/>
          </p15:clr>
        </p15:guide>
        <p15:guide id="9" pos="619" userDrawn="1">
          <p15:clr>
            <a:srgbClr val="F26B43"/>
          </p15:clr>
        </p15:guide>
        <p15:guide id="10" orient="horz" pos="2478" userDrawn="1">
          <p15:clr>
            <a:srgbClr val="F26B43"/>
          </p15:clr>
        </p15:guide>
        <p15:guide id="11" orient="horz" pos="2592" userDrawn="1">
          <p15:clr>
            <a:srgbClr val="F26B43"/>
          </p15:clr>
        </p15:guide>
        <p15:guide id="12" orient="horz" pos="4086" userDrawn="1">
          <p15:clr>
            <a:srgbClr val="F26B43"/>
          </p15:clr>
        </p15:guide>
        <p15:guide id="13" pos="5895" userDrawn="1">
          <p15:clr>
            <a:srgbClr val="F26B43"/>
          </p15:clr>
        </p15:guide>
        <p15:guide id="14" pos="5667" userDrawn="1">
          <p15:clr>
            <a:srgbClr val="F26B43"/>
          </p15:clr>
        </p15:guide>
        <p15:guide id="15" pos="4021" userDrawn="1">
          <p15:clr>
            <a:srgbClr val="F26B43"/>
          </p15:clr>
        </p15:guide>
        <p15:guide id="16" orient="horz" pos="270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980409" y="1732751"/>
            <a:ext cx="10801406" cy="4752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bwMode="gray">
          <a:xfrm>
            <a:off x="981949" y="181938"/>
            <a:ext cx="10799866" cy="864000"/>
          </a:xfrm>
          <a:prstGeom prst="rect">
            <a:avLst/>
          </a:prstGeom>
        </p:spPr>
        <p:txBody>
          <a:bodyPr vert="horz" lIns="0" tIns="0" rIns="0" bIns="0" rtlCol="0" anchor="b">
            <a:noAutofit/>
          </a:bodyPr>
          <a:lstStyle/>
          <a:p>
            <a:r>
              <a:rPr lang="en-US" dirty="0"/>
              <a:t>Click to edit Master title style</a:t>
            </a:r>
          </a:p>
        </p:txBody>
      </p:sp>
      <p:sp>
        <p:nvSpPr>
          <p:cNvPr id="4" name="Date Placeholder 3"/>
          <p:cNvSpPr>
            <a:spLocks noGrp="1"/>
          </p:cNvSpPr>
          <p:nvPr>
            <p:ph type="dt" sz="half" idx="2"/>
          </p:nvPr>
        </p:nvSpPr>
        <p:spPr bwMode="gray">
          <a:xfrm>
            <a:off x="11122679" y="6617933"/>
            <a:ext cx="489014" cy="108000"/>
          </a:xfrm>
          <a:prstGeom prst="rect">
            <a:avLst/>
          </a:prstGeom>
        </p:spPr>
        <p:txBody>
          <a:bodyPr vert="horz" lIns="0" tIns="0" rIns="0" bIns="0" rtlCol="0" anchor="t">
            <a:noAutofit/>
          </a:bodyPr>
          <a:lstStyle>
            <a:lvl1pPr algn="r">
              <a:defRPr sz="700">
                <a:noFill/>
              </a:defRPr>
            </a:lvl1pPr>
            <a:lvl2pPr marL="1588" indent="0" algn="r">
              <a:defRPr sz="700">
                <a:noFill/>
              </a:defRPr>
            </a:lvl2pPr>
            <a:lvl3pPr marL="0" indent="0" algn="r">
              <a:defRPr sz="700">
                <a:noFill/>
              </a:defRPr>
            </a:lvl3pPr>
            <a:lvl4pPr marL="0" indent="0" algn="r">
              <a:tabLst/>
              <a:defRPr sz="700">
                <a:noFill/>
              </a:defRPr>
            </a:lvl4pPr>
            <a:lvl5pPr marL="0" indent="0" algn="r">
              <a:defRPr sz="700">
                <a:noFill/>
              </a:defRPr>
            </a:lvl5pPr>
            <a:lvl6pPr marL="0" indent="0" algn="r">
              <a:defRPr sz="700">
                <a:noFill/>
              </a:defRPr>
            </a:lvl6pPr>
            <a:lvl7pPr marL="0" indent="0" algn="r">
              <a:defRPr sz="700">
                <a:noFill/>
              </a:defRPr>
            </a:lvl7pPr>
            <a:lvl8pPr marL="0" indent="0" algn="r">
              <a:defRPr sz="700">
                <a:noFill/>
              </a:defRPr>
            </a:lvl8pPr>
            <a:lvl9pPr marL="0" indent="0" algn="r">
              <a:defRPr sz="700">
                <a:noFill/>
              </a:defRPr>
            </a:lvl9pPr>
          </a:lstStyle>
          <a:p>
            <a:fld id="{D6A7F3A3-6181-4148-AC55-826E03905313}" type="datetime1">
              <a:rPr lang="en-US" smtClean="0"/>
              <a:t>1/10/2025</a:t>
            </a:fld>
            <a:endParaRPr lang="en-US" dirty="0"/>
          </a:p>
        </p:txBody>
      </p:sp>
      <p:sp>
        <p:nvSpPr>
          <p:cNvPr id="6" name="Slide Number Placeholder 5"/>
          <p:cNvSpPr>
            <a:spLocks noGrp="1"/>
          </p:cNvSpPr>
          <p:nvPr>
            <p:ph type="sldNum" sz="quarter" idx="4"/>
          </p:nvPr>
        </p:nvSpPr>
        <p:spPr bwMode="gray">
          <a:xfrm>
            <a:off x="195869" y="6617933"/>
            <a:ext cx="392377" cy="108000"/>
          </a:xfrm>
          <a:prstGeom prst="rect">
            <a:avLst/>
          </a:prstGeom>
        </p:spPr>
        <p:txBody>
          <a:bodyPr vert="horz" lIns="0" tIns="0" rIns="0" bIns="0" rtlCol="0" anchor="t">
            <a:noAutofit/>
          </a:bodyPr>
          <a:lstStyle>
            <a:lvl1pPr algn="ctr">
              <a:defRPr sz="700">
                <a:solidFill>
                  <a:schemeClr val="accent2"/>
                </a:solidFill>
              </a:defRPr>
            </a:lvl1pPr>
            <a:lvl2pPr marL="0" indent="0" algn="ctr">
              <a:defRPr sz="700">
                <a:solidFill>
                  <a:schemeClr val="accent2"/>
                </a:solidFill>
              </a:defRPr>
            </a:lvl2pPr>
            <a:lvl3pPr marL="0" indent="0" algn="ctr">
              <a:defRPr sz="700">
                <a:solidFill>
                  <a:schemeClr val="accent2"/>
                </a:solidFill>
              </a:defRPr>
            </a:lvl3pPr>
            <a:lvl4pPr marL="0" indent="0" algn="ctr">
              <a:defRPr sz="700">
                <a:solidFill>
                  <a:schemeClr val="accent2"/>
                </a:solidFill>
              </a:defRPr>
            </a:lvl4pPr>
            <a:lvl5pPr marL="0" indent="0" algn="ctr">
              <a:defRPr sz="700">
                <a:solidFill>
                  <a:schemeClr val="accent2"/>
                </a:solidFill>
              </a:defRPr>
            </a:lvl5pPr>
            <a:lvl6pPr marL="0" indent="0" algn="ctr">
              <a:defRPr sz="700">
                <a:solidFill>
                  <a:schemeClr val="accent2"/>
                </a:solidFill>
              </a:defRPr>
            </a:lvl6pPr>
            <a:lvl7pPr marL="0" indent="0" algn="ctr">
              <a:defRPr sz="700">
                <a:solidFill>
                  <a:schemeClr val="accent2"/>
                </a:solidFill>
              </a:defRPr>
            </a:lvl7pPr>
            <a:lvl8pPr marL="0" indent="0" algn="ctr">
              <a:defRPr sz="700">
                <a:solidFill>
                  <a:schemeClr val="accent2"/>
                </a:solidFill>
              </a:defRPr>
            </a:lvl8pPr>
            <a:lvl9pPr marL="0" indent="0" algn="ctr">
              <a:defRPr sz="700">
                <a:solidFill>
                  <a:schemeClr val="accent2"/>
                </a:solidFill>
              </a:defRPr>
            </a:lvl9pPr>
          </a:lstStyle>
          <a:p>
            <a:fld id="{EEAD9179-7A6B-4268-BEB2-F3B8EB06115B}" type="slidenum">
              <a:rPr lang="en-US" smtClean="0"/>
              <a:pPr/>
              <a:t>‹#›</a:t>
            </a:fld>
            <a:endParaRPr lang="en-US" dirty="0"/>
          </a:p>
        </p:txBody>
      </p:sp>
    </p:spTree>
    <p:extLst>
      <p:ext uri="{BB962C8B-B14F-4D97-AF65-F5344CB8AC3E}">
        <p14:creationId xmlns:p14="http://schemas.microsoft.com/office/powerpoint/2010/main" val="2001801373"/>
      </p:ext>
    </p:extLst>
  </p:cSld>
  <p:clrMap bg1="lt1" tx1="dk1" bg2="lt2" tx2="dk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 id="2147484198" r:id="rId12"/>
    <p:sldLayoutId id="2147484199" r:id="rId13"/>
    <p:sldLayoutId id="2147484200" r:id="rId14"/>
    <p:sldLayoutId id="2147484201" r:id="rId15"/>
    <p:sldLayoutId id="2147484202" r:id="rId16"/>
    <p:sldLayoutId id="2147484203" r:id="rId17"/>
    <p:sldLayoutId id="2147484204" r:id="rId18"/>
    <p:sldLayoutId id="2147484205" r:id="rId19"/>
    <p:sldLayoutId id="2147484206"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spcBef>
          <a:spcPct val="0"/>
        </a:spcBef>
        <a:buNone/>
        <a:defRPr sz="2800" kern="1200">
          <a:solidFill>
            <a:schemeClr val="accent1"/>
          </a:solidFill>
          <a:latin typeface="+mj-lt"/>
          <a:ea typeface="+mj-ea"/>
          <a:cs typeface="+mj-cs"/>
        </a:defRPr>
      </a:lvl1pPr>
    </p:titleStyle>
    <p:body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22"/>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23"/>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24"/>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25"/>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25"/>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25"/>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25"/>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25"/>
        </a:buBlip>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94">
          <p15:clr>
            <a:srgbClr val="F26B43"/>
          </p15:clr>
        </p15:guide>
        <p15:guide id="2" pos="3909">
          <p15:clr>
            <a:srgbClr val="F26B43"/>
          </p15:clr>
        </p15:guide>
        <p15:guide id="3" pos="4135">
          <p15:clr>
            <a:srgbClr val="F26B43"/>
          </p15:clr>
        </p15:guide>
        <p15:guide id="6" pos="7423">
          <p15:clr>
            <a:srgbClr val="F26B43"/>
          </p15:clr>
        </p15:guide>
        <p15:guide id="7" pos="2376">
          <p15:clr>
            <a:srgbClr val="F26B43"/>
          </p15:clr>
        </p15:guide>
        <p15:guide id="8" pos="2150">
          <p15:clr>
            <a:srgbClr val="F26B43"/>
          </p15:clr>
        </p15:guide>
        <p15:guide id="9" pos="619">
          <p15:clr>
            <a:srgbClr val="F26B43"/>
          </p15:clr>
        </p15:guide>
        <p15:guide id="10" orient="horz" pos="2478">
          <p15:clr>
            <a:srgbClr val="F26B43"/>
          </p15:clr>
        </p15:guide>
        <p15:guide id="11" orient="horz" pos="2592">
          <p15:clr>
            <a:srgbClr val="F26B43"/>
          </p15:clr>
        </p15:guide>
        <p15:guide id="12" orient="horz" pos="4086">
          <p15:clr>
            <a:srgbClr val="F26B43"/>
          </p15:clr>
        </p15:guide>
        <p15:guide id="13" pos="5895">
          <p15:clr>
            <a:srgbClr val="F26B43"/>
          </p15:clr>
        </p15:guide>
        <p15:guide id="14" pos="5667">
          <p15:clr>
            <a:srgbClr val="F26B43"/>
          </p15:clr>
        </p15:guide>
        <p15:guide id="15" pos="4021">
          <p15:clr>
            <a:srgbClr val="F26B43"/>
          </p15:clr>
        </p15:guide>
        <p15:guide id="16" orient="horz" pos="270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BDB95B-FBAD-6A4C-AE96-CF9D6D534FBF}"/>
              </a:ext>
            </a:extLst>
          </p:cNvPr>
          <p:cNvSpPr>
            <a:spLocks noGrp="1"/>
          </p:cNvSpPr>
          <p:nvPr>
            <p:ph type="title"/>
          </p:nvPr>
        </p:nvSpPr>
        <p:spPr>
          <a:xfrm>
            <a:off x="838200" y="849665"/>
            <a:ext cx="10515600" cy="1084332"/>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a:extLst>
              <a:ext uri="{FF2B5EF4-FFF2-40B4-BE49-F238E27FC236}">
                <a16:creationId xmlns:a16="http://schemas.microsoft.com/office/drawing/2014/main" id="{F8B841B4-CA04-7444-A071-7EFD6DA1E030}"/>
              </a:ext>
            </a:extLst>
          </p:cNvPr>
          <p:cNvSpPr>
            <a:spLocks noGrp="1"/>
          </p:cNvSpPr>
          <p:nvPr>
            <p:ph type="body" idx="1"/>
          </p:nvPr>
        </p:nvSpPr>
        <p:spPr>
          <a:xfrm>
            <a:off x="838200" y="2141538"/>
            <a:ext cx="10515600" cy="403542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Box 12">
            <a:extLst>
              <a:ext uri="{FF2B5EF4-FFF2-40B4-BE49-F238E27FC236}">
                <a16:creationId xmlns:a16="http://schemas.microsoft.com/office/drawing/2014/main" id="{35FD4FDC-342A-864A-9F65-08CCA7317386}"/>
              </a:ext>
            </a:extLst>
          </p:cNvPr>
          <p:cNvSpPr txBox="1"/>
          <p:nvPr userDrawn="1"/>
        </p:nvSpPr>
        <p:spPr>
          <a:xfrm>
            <a:off x="7970654" y="365125"/>
            <a:ext cx="2606310" cy="276999"/>
          </a:xfrm>
          <a:prstGeom prst="rect">
            <a:avLst/>
          </a:prstGeom>
          <a:noFill/>
        </p:spPr>
        <p:txBody>
          <a:bodyPr wrap="square" rtlCol="0">
            <a:spAutoFit/>
          </a:bodyPr>
          <a:lstStyle/>
          <a:p>
            <a:pPr algn="r"/>
            <a:r>
              <a:rPr lang="en-US" sz="1200" b="0" i="0" dirty="0">
                <a:solidFill>
                  <a:schemeClr val="accent4"/>
                </a:solidFill>
                <a:latin typeface="Barlow Light" pitchFamily="2" charset="77"/>
              </a:rPr>
              <a:t>www.sages2019.org</a:t>
            </a:r>
          </a:p>
        </p:txBody>
      </p:sp>
      <p:sp>
        <p:nvSpPr>
          <p:cNvPr id="15" name="Slide Number Placeholder 14">
            <a:extLst>
              <a:ext uri="{FF2B5EF4-FFF2-40B4-BE49-F238E27FC236}">
                <a16:creationId xmlns:a16="http://schemas.microsoft.com/office/drawing/2014/main" id="{5E1CFEC9-341D-954E-937C-9CE24F42C618}"/>
              </a:ext>
            </a:extLst>
          </p:cNvPr>
          <p:cNvSpPr>
            <a:spLocks noGrp="1"/>
          </p:cNvSpPr>
          <p:nvPr>
            <p:ph type="sldNum" sz="quarter" idx="4"/>
          </p:nvPr>
        </p:nvSpPr>
        <p:spPr>
          <a:xfrm>
            <a:off x="8610599" y="365125"/>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Barlow Light" pitchFamily="2" charset="77"/>
              </a:defRPr>
            </a:lvl1pPr>
          </a:lstStyle>
          <a:p>
            <a:fld id="{3D664134-99A1-234D-BF4A-02298E413A4B}" type="slidenum">
              <a:rPr lang="en-US" smtClean="0"/>
              <a:pPr/>
              <a:t>‹#›</a:t>
            </a:fld>
            <a:endParaRPr lang="en-US" dirty="0"/>
          </a:p>
        </p:txBody>
      </p:sp>
    </p:spTree>
    <p:extLst>
      <p:ext uri="{BB962C8B-B14F-4D97-AF65-F5344CB8AC3E}">
        <p14:creationId xmlns:p14="http://schemas.microsoft.com/office/powerpoint/2010/main" val="3767020809"/>
      </p:ext>
    </p:extLst>
  </p:cSld>
  <p:clrMap bg1="lt1" tx1="dk1" bg2="lt2" tx2="dk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14" r:id="rId7"/>
    <p:sldLayoutId id="2147484215" r:id="rId8"/>
    <p:sldLayoutId id="2147484216" r:id="rId9"/>
  </p:sldLayoutIdLst>
  <p:hf hdr="0" ftr="0" dt="0"/>
  <p:txStyles>
    <p:titleStyle>
      <a:lvl1pPr algn="l" defTabSz="914400" rtl="0" eaLnBrk="1" latinLnBrk="0" hangingPunct="1">
        <a:lnSpc>
          <a:spcPct val="90000"/>
        </a:lnSpc>
        <a:spcBef>
          <a:spcPct val="0"/>
        </a:spcBef>
        <a:buNone/>
        <a:defRPr sz="3200" b="1" i="0" kern="1200">
          <a:solidFill>
            <a:schemeClr val="tx1"/>
          </a:solidFill>
          <a:latin typeface="Nunito Sans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Barlow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Barlow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Barlow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arlow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arlow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83.xml"/></Relationships>
</file>

<file path=ppt/slides/_rels/slide2.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emf"/><Relationship Id="rId2" Type="http://schemas.openxmlformats.org/officeDocument/2006/relationships/slideLayout" Target="../slideLayouts/slideLayout84.xml"/><Relationship Id="rId1" Type="http://schemas.openxmlformats.org/officeDocument/2006/relationships/tags" Target="../tags/tag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emf"/><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slideLayout" Target="../slideLayouts/slideLayout8.xml"/><Relationship Id="rId1" Type="http://schemas.openxmlformats.org/officeDocument/2006/relationships/tags" Target="../tags/tag3.xml"/><Relationship Id="rId5" Type="http://schemas.openxmlformats.org/officeDocument/2006/relationships/image" Target="../media/image41.png"/><Relationship Id="rId4" Type="http://schemas.openxmlformats.org/officeDocument/2006/relationships/image" Target="../media/image40.JPG"/></Relationships>
</file>

<file path=ppt/slides/_rels/slide5.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39.jpg"/><Relationship Id="rId2" Type="http://schemas.openxmlformats.org/officeDocument/2006/relationships/slideLayout" Target="../slideLayouts/slideLayout8.xml"/><Relationship Id="rId1" Type="http://schemas.openxmlformats.org/officeDocument/2006/relationships/tags" Target="../tags/tag4.xml"/><Relationship Id="rId6" Type="http://schemas.openxmlformats.org/officeDocument/2006/relationships/image" Target="../media/image41.png"/><Relationship Id="rId5" Type="http://schemas.microsoft.com/office/2007/relationships/hdphoto" Target="../media/hdphoto1.wdp"/><Relationship Id="rId4" Type="http://schemas.openxmlformats.org/officeDocument/2006/relationships/image" Target="../media/image43.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6.xml"/><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8.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8" Type="http://schemas.openxmlformats.org/officeDocument/2006/relationships/hyperlink" Target="https://en.wikipedia.org/wiki/The_dress" TargetMode="External"/><Relationship Id="rId3" Type="http://schemas.openxmlformats.org/officeDocument/2006/relationships/hyperlink" Target="https://en.wikipedia.org/wiki/Neuroscientist" TargetMode="External"/><Relationship Id="rId7" Type="http://schemas.openxmlformats.org/officeDocument/2006/relationships/hyperlink" Target="https://en.wikipedia.org/wiki/Chromatic_adaptation" TargetMode="External"/><Relationship Id="rId2" Type="http://schemas.openxmlformats.org/officeDocument/2006/relationships/slideLayout" Target="../slideLayouts/slideLayout9.xml"/><Relationship Id="rId1" Type="http://schemas.openxmlformats.org/officeDocument/2006/relationships/tags" Target="../tags/tag9.xml"/><Relationship Id="rId6" Type="http://schemas.openxmlformats.org/officeDocument/2006/relationships/hyperlink" Target="https://en.wikipedia.org/wiki/Color_vision" TargetMode="External"/><Relationship Id="rId5" Type="http://schemas.openxmlformats.org/officeDocument/2006/relationships/hyperlink" Target="https://en.wikipedia.org/wiki/Jay_Neitz" TargetMode="External"/><Relationship Id="rId10" Type="http://schemas.openxmlformats.org/officeDocument/2006/relationships/image" Target="../media/image48.jpeg"/><Relationship Id="rId4" Type="http://schemas.openxmlformats.org/officeDocument/2006/relationships/hyperlink" Target="https://en.wikipedia.org/wiki/Bevil_Conway" TargetMode="External"/><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hyperlink" Target="https://foursightonline.com/video/the-secret-of-the-highly-creative-thinker/" TargetMode="External"/><Relationship Id="rId7" Type="http://schemas.openxmlformats.org/officeDocument/2006/relationships/image" Target="../media/image52.emf"/><Relationship Id="rId2" Type="http://schemas.openxmlformats.org/officeDocument/2006/relationships/slideLayout" Target="../slideLayouts/slideLayout9.xml"/><Relationship Id="rId1" Type="http://schemas.openxmlformats.org/officeDocument/2006/relationships/tags" Target="../tags/tag10.xml"/><Relationship Id="rId6" Type="http://schemas.openxmlformats.org/officeDocument/2006/relationships/image" Target="../media/image51.emf"/><Relationship Id="rId5" Type="http://schemas.openxmlformats.org/officeDocument/2006/relationships/image" Target="../media/image50.jpeg"/><Relationship Id="rId4" Type="http://schemas.openxmlformats.org/officeDocument/2006/relationships/image" Target="../media/image49.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hyperlink" Target="http://www.bozemanassociates.com/PDF/Breakthrough%20Thinking%20Overview.pdf" TargetMode="External"/><Relationship Id="rId2" Type="http://schemas.openxmlformats.org/officeDocument/2006/relationships/slideLayout" Target="../slideLayouts/slideLayout11.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hyperlink" Target="http://www.designfax.net/web/home.php" TargetMode="External"/><Relationship Id="rId2" Type="http://schemas.openxmlformats.org/officeDocument/2006/relationships/slideLayout" Target="../slideLayouts/slideLayout9.xml"/><Relationship Id="rId1" Type="http://schemas.openxmlformats.org/officeDocument/2006/relationships/tags" Target="../tags/tag13.xml"/><Relationship Id="rId4" Type="http://schemas.openxmlformats.org/officeDocument/2006/relationships/hyperlink" Target="https://www.scientificamerican.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9.xml"/><Relationship Id="rId1" Type="http://schemas.openxmlformats.org/officeDocument/2006/relationships/tags" Target="../tags/tag14.xml"/><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48.xml"/><Relationship Id="rId1" Type="http://schemas.openxmlformats.org/officeDocument/2006/relationships/tags" Target="../tags/tag15.xml"/><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1.png"/><Relationship Id="rId7" Type="http://schemas.openxmlformats.org/officeDocument/2006/relationships/image" Target="../media/image59.jpeg"/><Relationship Id="rId2" Type="http://schemas.openxmlformats.org/officeDocument/2006/relationships/slideLayout" Target="../slideLayouts/slideLayout48.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1.png"/><Relationship Id="rId7" Type="http://schemas.openxmlformats.org/officeDocument/2006/relationships/image" Target="../media/image59.jpeg"/><Relationship Id="rId2" Type="http://schemas.openxmlformats.org/officeDocument/2006/relationships/slideLayout" Target="../slideLayouts/slideLayout48.xml"/><Relationship Id="rId1" Type="http://schemas.openxmlformats.org/officeDocument/2006/relationships/tags" Target="../tags/tag1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63.xml"/><Relationship Id="rId4" Type="http://schemas.openxmlformats.org/officeDocument/2006/relationships/hyperlink" Target="https://epdf.pub/landmarks-in-modern-american-business.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48.xml"/><Relationship Id="rId1" Type="http://schemas.openxmlformats.org/officeDocument/2006/relationships/tags" Target="../tags/tag20.xml"/><Relationship Id="rId4" Type="http://schemas.openxmlformats.org/officeDocument/2006/relationships/image" Target="../media/image64.jpeg"/></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3.xml"/></Relationships>
</file>

<file path=ppt/slides/_rels/slide2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4.xml"/><Relationship Id="rId7" Type="http://schemas.openxmlformats.org/officeDocument/2006/relationships/image" Target="../media/image4.png"/><Relationship Id="rId2" Type="http://schemas.openxmlformats.org/officeDocument/2006/relationships/slideLayout" Target="../slideLayouts/slideLayout48.xml"/><Relationship Id="rId1" Type="http://schemas.openxmlformats.org/officeDocument/2006/relationships/tags" Target="../tags/tag2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9.jpeg"/></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slideLayout" Target="../slideLayouts/slideLayout48.xml"/><Relationship Id="rId1" Type="http://schemas.openxmlformats.org/officeDocument/2006/relationships/tags" Target="../tags/tag22.xml"/><Relationship Id="rId5" Type="http://schemas.openxmlformats.org/officeDocument/2006/relationships/image" Target="../media/image72.png"/><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3" Type="http://schemas.openxmlformats.org/officeDocument/2006/relationships/hyperlink" Target="http://youtu.be/Ei57yFEljrI" TargetMode="External"/><Relationship Id="rId7" Type="http://schemas.openxmlformats.org/officeDocument/2006/relationships/hyperlink" Target="https://hbr.org/2020/01/the-essential-clayton-christensen-articles" TargetMode="External"/><Relationship Id="rId2" Type="http://schemas.openxmlformats.org/officeDocument/2006/relationships/hyperlink" Target="https://www.youtube.com/watch?v=rpkoCZ4vBSI" TargetMode="External"/><Relationship Id="rId1" Type="http://schemas.openxmlformats.org/officeDocument/2006/relationships/slideLayout" Target="../slideLayouts/slideLayout48.xml"/><Relationship Id="rId6" Type="http://schemas.openxmlformats.org/officeDocument/2006/relationships/hyperlink" Target="http://bigthink.com/videos/clayton-christensen-on-religion-and-capitalism" TargetMode="External"/><Relationship Id="rId5" Type="http://schemas.openxmlformats.org/officeDocument/2006/relationships/hyperlink" Target="https://www.youtube.com/watch?v=tvos4nORf_Y" TargetMode="External"/><Relationship Id="rId4" Type="http://schemas.openxmlformats.org/officeDocument/2006/relationships/hyperlink" Target="http://youtu.be/WJzYTxXH7R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48.xml"/><Relationship Id="rId1" Type="http://schemas.openxmlformats.org/officeDocument/2006/relationships/tags" Target="../tags/tag23.xml"/><Relationship Id="rId6" Type="http://schemas.openxmlformats.org/officeDocument/2006/relationships/image" Target="../media/image73.jpeg"/><Relationship Id="rId5" Type="http://schemas.openxmlformats.org/officeDocument/2006/relationships/image" Target="../media/image58.png"/><Relationship Id="rId4" Type="http://schemas.openxmlformats.org/officeDocument/2006/relationships/image" Target="../media/image64.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4.JPG"/><Relationship Id="rId1" Type="http://schemas.openxmlformats.org/officeDocument/2006/relationships/slideLayout" Target="../slideLayouts/slideLayout5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6.xml"/><Relationship Id="rId1" Type="http://schemas.openxmlformats.org/officeDocument/2006/relationships/tags" Target="../tags/tag24.xml"/><Relationship Id="rId4" Type="http://schemas.openxmlformats.org/officeDocument/2006/relationships/image" Target="../media/image7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bwMode="blackGray"/>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noFill/>
                <a:effectLst/>
                <a:uLnTx/>
                <a:uFillTx/>
                <a:latin typeface="Arial"/>
                <a:cs typeface="Arial"/>
              </a:rPr>
              <a:t>Intro to Design Verification - 2018</a:t>
            </a:r>
          </a:p>
        </p:txBody>
      </p:sp>
      <p:sp>
        <p:nvSpPr>
          <p:cNvPr id="4" name="Slide Number Placeholder 3"/>
          <p:cNvSpPr>
            <a:spLocks noGrp="1"/>
          </p:cNvSpPr>
          <p:nvPr>
            <p:ph type="sldNum" sz="quarter" idx="12"/>
          </p:nvPr>
        </p:nvSpPr>
        <p:spPr bwMode="blackGray"/>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EAD9179-7A6B-4268-BEB2-F3B8EB06115B}" type="slidenum">
              <a:rPr kumimoji="0" lang="en-US" sz="700" b="0" i="0" u="none" strike="noStrike" kern="1200" cap="none" spc="0" normalizeH="0" baseline="0" noProof="0" smtClean="0">
                <a:ln>
                  <a:noFill/>
                </a:ln>
                <a:noFill/>
                <a:effectLst/>
                <a:uLnTx/>
                <a:uFillTx/>
                <a:latin typeface="Arial"/>
                <a:cs typeface="Arial"/>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US" sz="700" b="0" i="0" u="none" strike="noStrike" kern="1200" cap="none" spc="0" normalizeH="0" baseline="0" noProof="0" dirty="0">
              <a:ln>
                <a:noFill/>
              </a:ln>
              <a:noFill/>
              <a:effectLst/>
              <a:uLnTx/>
              <a:uFillTx/>
              <a:latin typeface="Arial"/>
              <a:cs typeface="Arial"/>
            </a:endParaRPr>
          </a:p>
        </p:txBody>
      </p:sp>
      <p:sp>
        <p:nvSpPr>
          <p:cNvPr id="2" name="Titel 1"/>
          <p:cNvSpPr>
            <a:spLocks noGrp="1"/>
          </p:cNvSpPr>
          <p:nvPr>
            <p:ph type="ctrTitle"/>
          </p:nvPr>
        </p:nvSpPr>
        <p:spPr>
          <a:xfrm>
            <a:off x="504614" y="1605374"/>
            <a:ext cx="4125330" cy="1440000"/>
          </a:xfrm>
        </p:spPr>
        <p:txBody>
          <a:bodyPr/>
          <a:lstStyle/>
          <a:p>
            <a:r>
              <a:rPr lang="en-US" sz="2800" b="1" dirty="0"/>
              <a:t>Innovation for the Long Term: How do You Continue Innovation Over the Long Term? </a:t>
            </a:r>
            <a:r>
              <a:rPr lang="en-US" sz="2800" dirty="0"/>
              <a:t/>
            </a:r>
            <a:br>
              <a:rPr lang="en-US" sz="2800" dirty="0"/>
            </a:br>
            <a:r>
              <a:rPr lang="en-US" sz="2800" b="1" dirty="0"/>
              <a:t>How do You Understand and Adjust to the Changing Market Landscape?</a:t>
            </a:r>
            <a:endParaRPr lang="en-US" sz="2800" dirty="0"/>
          </a:p>
        </p:txBody>
      </p:sp>
      <p:sp>
        <p:nvSpPr>
          <p:cNvPr id="10" name="Textplatzhalter 9"/>
          <p:cNvSpPr>
            <a:spLocks noGrp="1"/>
          </p:cNvSpPr>
          <p:nvPr>
            <p:ph type="body" sz="quarter" idx="13"/>
          </p:nvPr>
        </p:nvSpPr>
        <p:spPr bwMode="blackGray">
          <a:xfrm>
            <a:off x="1415193" y="5140960"/>
            <a:ext cx="2915519" cy="1236906"/>
          </a:xfrm>
        </p:spPr>
        <p:txBody>
          <a:bodyPr/>
          <a:lstStyle/>
          <a:p>
            <a:pPr lvl="1"/>
            <a:r>
              <a:rPr lang="en-US" dirty="0"/>
              <a:t>Arthur E. (Ned) Uber, III Ph.D    </a:t>
            </a:r>
            <a:br>
              <a:rPr lang="en-US" dirty="0"/>
            </a:br>
            <a:r>
              <a:rPr lang="en-US" dirty="0"/>
              <a:t>SAGES  course #47</a:t>
            </a:r>
            <a:br>
              <a:rPr lang="en-US" dirty="0"/>
            </a:br>
            <a:r>
              <a:rPr lang="en-US" dirty="0"/>
              <a:t>August 13, 2020</a:t>
            </a:r>
            <a:br>
              <a:rPr lang="en-US" dirty="0"/>
            </a:br>
            <a:r>
              <a:rPr lang="en-US" dirty="0"/>
              <a:t>ned.uber@bayer.com</a:t>
            </a:r>
          </a:p>
          <a:p>
            <a:pPr lvl="1"/>
            <a:r>
              <a:rPr lang="en-US" dirty="0"/>
              <a:t>Slides use builds</a:t>
            </a:r>
          </a:p>
        </p:txBody>
      </p:sp>
      <p:pic>
        <p:nvPicPr>
          <p:cNvPr id="8" name="Picture Placeholder 7"/>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87008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653E-3E38-2E4E-B733-C5BFF95D73FF}"/>
              </a:ext>
            </a:extLst>
          </p:cNvPr>
          <p:cNvSpPr>
            <a:spLocks noGrp="1"/>
          </p:cNvSpPr>
          <p:nvPr>
            <p:ph type="ctrTitle"/>
          </p:nvPr>
        </p:nvSpPr>
        <p:spPr>
          <a:xfrm>
            <a:off x="435979" y="2550194"/>
            <a:ext cx="9144000" cy="4054980"/>
          </a:xfrm>
        </p:spPr>
        <p:txBody>
          <a:bodyPr anchor="t">
            <a:normAutofit/>
          </a:bodyPr>
          <a:lstStyle/>
          <a:p>
            <a:r>
              <a:rPr lang="en-US" sz="3600" dirty="0"/>
              <a:t>Arthur E (Ned) Uber, III</a:t>
            </a:r>
            <a:br>
              <a:rPr lang="en-US" sz="3600" dirty="0"/>
            </a:br>
            <a:r>
              <a:rPr lang="en-US" sz="3600" dirty="0"/>
              <a:t>Employee of Bayer, AG</a:t>
            </a:r>
            <a:br>
              <a:rPr lang="en-US" sz="3600" dirty="0"/>
            </a:br>
            <a:r>
              <a:rPr lang="en-US" sz="3600" dirty="0"/>
              <a:t>No other disclosures.</a:t>
            </a:r>
          </a:p>
        </p:txBody>
      </p:sp>
      <p:pic>
        <p:nvPicPr>
          <p:cNvPr id="20" name="Picture 2" descr="http://content.lib.washington.edu/hegg/image/500500312002_560.jpg">
            <a:extLst>
              <a:ext uri="{FF2B5EF4-FFF2-40B4-BE49-F238E27FC236}">
                <a16:creationId xmlns:a16="http://schemas.microsoft.com/office/drawing/2014/main" id="{E3DE8253-75EC-43C5-BCDB-587474C0879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45987" y="3171653"/>
            <a:ext cx="2792645" cy="2116439"/>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19" name="Picture 6" descr="http://timeoutchicago.com/sites/timeoutchicago.com/files/imagecache/timeout_492x330/images/articles/264/264.x600.film.dvd.box.jpg">
            <a:extLst>
              <a:ext uri="{FF2B5EF4-FFF2-40B4-BE49-F238E27FC236}">
                <a16:creationId xmlns:a16="http://schemas.microsoft.com/office/drawing/2014/main" id="{4EC4722F-F931-4037-A0E4-97A2BE54470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35780" y="2829658"/>
            <a:ext cx="3155418" cy="2116440"/>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21" name="Picture 7" descr="G:\Ned_MyDocuments_Ned_Pictures_06-\Wyoming2006SummaryShow_Ned\098DSC01295.JPG">
            <a:extLst>
              <a:ext uri="{FF2B5EF4-FFF2-40B4-BE49-F238E27FC236}">
                <a16:creationId xmlns:a16="http://schemas.microsoft.com/office/drawing/2014/main" id="{CE076E51-090B-439E-BD70-61783EFF24E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45987" y="738833"/>
            <a:ext cx="3062039" cy="2296529"/>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22" name="Picture 8" descr="G:\Ned_MyDocuments_Ned_Pictures_06-\Wyoming2006SummaryShow_Ned\086DSC01260.JPG">
            <a:extLst>
              <a:ext uri="{FF2B5EF4-FFF2-40B4-BE49-F238E27FC236}">
                <a16:creationId xmlns:a16="http://schemas.microsoft.com/office/drawing/2014/main" id="{F103AEC4-910A-4E34-8001-A34B8684DE3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069280" y="602542"/>
            <a:ext cx="2821918" cy="2116439"/>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E85ED896-52E5-4446-A91A-C122E754B6F2}"/>
              </a:ext>
            </a:extLst>
          </p:cNvPr>
          <p:cNvGrpSpPr/>
          <p:nvPr/>
        </p:nvGrpSpPr>
        <p:grpSpPr>
          <a:xfrm>
            <a:off x="10451590" y="1079028"/>
            <a:ext cx="304969" cy="345269"/>
            <a:chOff x="6123008" y="902825"/>
            <a:chExt cx="1226916" cy="1870587"/>
          </a:xfrm>
        </p:grpSpPr>
        <p:sp>
          <p:nvSpPr>
            <p:cNvPr id="24" name="Flowchart: Punched Tape 23">
              <a:extLst>
                <a:ext uri="{FF2B5EF4-FFF2-40B4-BE49-F238E27FC236}">
                  <a16:creationId xmlns:a16="http://schemas.microsoft.com/office/drawing/2014/main" id="{4459A198-B6AE-4C1D-8E72-88BBDCB6C8B7}"/>
                </a:ext>
              </a:extLst>
            </p:cNvPr>
            <p:cNvSpPr/>
            <p:nvPr/>
          </p:nvSpPr>
          <p:spPr bwMode="auto">
            <a:xfrm flipV="1">
              <a:off x="6123008" y="902825"/>
              <a:ext cx="1226916" cy="1307940"/>
            </a:xfrm>
            <a:prstGeom prst="flowChartPunchedTap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pic>
          <p:nvPicPr>
            <p:cNvPr id="25" name="Picture 251">
              <a:extLst>
                <a:ext uri="{FF2B5EF4-FFF2-40B4-BE49-F238E27FC236}">
                  <a16:creationId xmlns:a16="http://schemas.microsoft.com/office/drawing/2014/main" id="{DA85EB53-7612-4B2A-89AC-5B9D778A48C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gray">
            <a:xfrm>
              <a:off x="6379037" y="1176312"/>
              <a:ext cx="785695" cy="785695"/>
            </a:xfrm>
            <a:prstGeom prst="rect">
              <a:avLst/>
            </a:prstGeom>
            <a:noFill/>
            <a:ln w="9525">
              <a:noFill/>
              <a:miter lim="800000"/>
              <a:headEnd/>
              <a:tailEnd/>
            </a:ln>
            <a:effectLst/>
          </p:spPr>
        </p:pic>
        <p:cxnSp>
          <p:nvCxnSpPr>
            <p:cNvPr id="26" name="Straight Connector 25">
              <a:extLst>
                <a:ext uri="{FF2B5EF4-FFF2-40B4-BE49-F238E27FC236}">
                  <a16:creationId xmlns:a16="http://schemas.microsoft.com/office/drawing/2014/main" id="{417E849A-9186-47AF-A16D-E48B59A20FB7}"/>
                </a:ext>
              </a:extLst>
            </p:cNvPr>
            <p:cNvCxnSpPr/>
            <p:nvPr/>
          </p:nvCxnSpPr>
          <p:spPr bwMode="auto">
            <a:xfrm>
              <a:off x="6123008" y="1030147"/>
              <a:ext cx="0" cy="1743265"/>
            </a:xfrm>
            <a:prstGeom prst="line">
              <a:avLst/>
            </a:prstGeom>
            <a:solidFill>
              <a:schemeClr val="bg2"/>
            </a:solidFill>
            <a:ln w="25400" cap="flat" cmpd="sng" algn="ctr">
              <a:solidFill>
                <a:schemeClr val="tx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A38C4BF5-8C8D-4902-95D2-1737BFB646CF}"/>
              </a:ext>
            </a:extLst>
          </p:cNvPr>
          <p:cNvGrpSpPr/>
          <p:nvPr/>
        </p:nvGrpSpPr>
        <p:grpSpPr>
          <a:xfrm>
            <a:off x="9273056" y="906393"/>
            <a:ext cx="304969" cy="345269"/>
            <a:chOff x="6123008" y="902825"/>
            <a:chExt cx="1226916" cy="1870587"/>
          </a:xfrm>
        </p:grpSpPr>
        <p:sp>
          <p:nvSpPr>
            <p:cNvPr id="28" name="Flowchart: Punched Tape 27">
              <a:extLst>
                <a:ext uri="{FF2B5EF4-FFF2-40B4-BE49-F238E27FC236}">
                  <a16:creationId xmlns:a16="http://schemas.microsoft.com/office/drawing/2014/main" id="{609CB1BF-EB00-42DC-9822-BCCA2D3FD54C}"/>
                </a:ext>
              </a:extLst>
            </p:cNvPr>
            <p:cNvSpPr/>
            <p:nvPr/>
          </p:nvSpPr>
          <p:spPr bwMode="auto">
            <a:xfrm flipV="1">
              <a:off x="6123008" y="902825"/>
              <a:ext cx="1226916" cy="1307940"/>
            </a:xfrm>
            <a:prstGeom prst="flowChartPunchedTap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pic>
          <p:nvPicPr>
            <p:cNvPr id="29" name="Picture 251">
              <a:extLst>
                <a:ext uri="{FF2B5EF4-FFF2-40B4-BE49-F238E27FC236}">
                  <a16:creationId xmlns:a16="http://schemas.microsoft.com/office/drawing/2014/main" id="{E36BF3E1-A3BA-4530-8277-4168812F3770}"/>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gray">
            <a:xfrm>
              <a:off x="6379037" y="1176312"/>
              <a:ext cx="785695" cy="785695"/>
            </a:xfrm>
            <a:prstGeom prst="rect">
              <a:avLst/>
            </a:prstGeom>
            <a:noFill/>
            <a:ln w="9525">
              <a:noFill/>
              <a:miter lim="800000"/>
              <a:headEnd/>
              <a:tailEnd/>
            </a:ln>
            <a:effectLst/>
          </p:spPr>
        </p:pic>
        <p:cxnSp>
          <p:nvCxnSpPr>
            <p:cNvPr id="30" name="Straight Connector 29">
              <a:extLst>
                <a:ext uri="{FF2B5EF4-FFF2-40B4-BE49-F238E27FC236}">
                  <a16:creationId xmlns:a16="http://schemas.microsoft.com/office/drawing/2014/main" id="{20E595C7-38B6-4B22-B062-99A8B8148765}"/>
                </a:ext>
              </a:extLst>
            </p:cNvPr>
            <p:cNvCxnSpPr/>
            <p:nvPr/>
          </p:nvCxnSpPr>
          <p:spPr bwMode="auto">
            <a:xfrm>
              <a:off x="6123008" y="1030147"/>
              <a:ext cx="0" cy="1743265"/>
            </a:xfrm>
            <a:prstGeom prst="line">
              <a:avLst/>
            </a:prstGeom>
            <a:solidFill>
              <a:schemeClr val="bg2"/>
            </a:solidFill>
            <a:ln w="25400" cap="flat" cmpd="sng" algn="ctr">
              <a:solidFill>
                <a:schemeClr val="tx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45995EB9-0A7B-4F3E-A2F1-671420419B5A}"/>
              </a:ext>
            </a:extLst>
          </p:cNvPr>
          <p:cNvGrpSpPr/>
          <p:nvPr/>
        </p:nvGrpSpPr>
        <p:grpSpPr>
          <a:xfrm>
            <a:off x="11295155" y="1428210"/>
            <a:ext cx="304969" cy="345269"/>
            <a:chOff x="6123008" y="902825"/>
            <a:chExt cx="1226916" cy="1870587"/>
          </a:xfrm>
        </p:grpSpPr>
        <p:sp>
          <p:nvSpPr>
            <p:cNvPr id="32" name="Flowchart: Punched Tape 31">
              <a:extLst>
                <a:ext uri="{FF2B5EF4-FFF2-40B4-BE49-F238E27FC236}">
                  <a16:creationId xmlns:a16="http://schemas.microsoft.com/office/drawing/2014/main" id="{78FC8CDE-1A2A-4BAC-8FCE-FB2F165050EF}"/>
                </a:ext>
              </a:extLst>
            </p:cNvPr>
            <p:cNvSpPr/>
            <p:nvPr/>
          </p:nvSpPr>
          <p:spPr bwMode="auto">
            <a:xfrm flipV="1">
              <a:off x="6123008" y="902825"/>
              <a:ext cx="1226916" cy="1307940"/>
            </a:xfrm>
            <a:prstGeom prst="flowChartPunchedTap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pic>
          <p:nvPicPr>
            <p:cNvPr id="33" name="Picture 251">
              <a:extLst>
                <a:ext uri="{FF2B5EF4-FFF2-40B4-BE49-F238E27FC236}">
                  <a16:creationId xmlns:a16="http://schemas.microsoft.com/office/drawing/2014/main" id="{D4A774D5-855A-4C3B-A6A5-EB0EA321735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gray">
            <a:xfrm>
              <a:off x="6379037" y="1176312"/>
              <a:ext cx="785695" cy="785695"/>
            </a:xfrm>
            <a:prstGeom prst="rect">
              <a:avLst/>
            </a:prstGeom>
            <a:noFill/>
            <a:ln w="9525">
              <a:noFill/>
              <a:miter lim="800000"/>
              <a:headEnd/>
              <a:tailEnd/>
            </a:ln>
            <a:effectLst/>
          </p:spPr>
        </p:pic>
        <p:cxnSp>
          <p:nvCxnSpPr>
            <p:cNvPr id="34" name="Straight Connector 33">
              <a:extLst>
                <a:ext uri="{FF2B5EF4-FFF2-40B4-BE49-F238E27FC236}">
                  <a16:creationId xmlns:a16="http://schemas.microsoft.com/office/drawing/2014/main" id="{4AD1C7C5-5C99-4C1D-962A-45DC9B8F7603}"/>
                </a:ext>
              </a:extLst>
            </p:cNvPr>
            <p:cNvCxnSpPr/>
            <p:nvPr/>
          </p:nvCxnSpPr>
          <p:spPr bwMode="auto">
            <a:xfrm>
              <a:off x="6123008" y="1030147"/>
              <a:ext cx="0" cy="1743265"/>
            </a:xfrm>
            <a:prstGeom prst="line">
              <a:avLst/>
            </a:prstGeom>
            <a:solidFill>
              <a:schemeClr val="bg2"/>
            </a:solidFill>
            <a:ln w="25400" cap="flat" cmpd="sng" algn="ctr">
              <a:solidFill>
                <a:schemeClr val="tx1"/>
              </a:solidFill>
              <a:prstDash val="solid"/>
              <a:round/>
              <a:headEnd type="none" w="med" len="med"/>
              <a:tailEnd type="none" w="med" len="med"/>
            </a:ln>
            <a:effectLst/>
          </p:spPr>
        </p:cxnSp>
      </p:grpSp>
    </p:spTree>
    <p:custDataLst>
      <p:tags r:id="rId1"/>
    </p:custDataLst>
    <p:extLst>
      <p:ext uri="{BB962C8B-B14F-4D97-AF65-F5344CB8AC3E}">
        <p14:creationId xmlns:p14="http://schemas.microsoft.com/office/powerpoint/2010/main" val="17223410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Untertitel 5"/>
          <p:cNvSpPr>
            <a:spLocks noGrp="1"/>
          </p:cNvSpPr>
          <p:nvPr>
            <p:ph type="subTitle" idx="13"/>
          </p:nvPr>
        </p:nvSpPr>
        <p:spPr/>
        <p:txBody>
          <a:bodyPr/>
          <a:lstStyle/>
          <a:p>
            <a:r>
              <a:rPr lang="en-US" dirty="0"/>
              <a:t>Introduction</a:t>
            </a:r>
          </a:p>
        </p:txBody>
      </p:sp>
      <p:sp>
        <p:nvSpPr>
          <p:cNvPr id="2" name="Titel 1"/>
          <p:cNvSpPr>
            <a:spLocks noGrp="1"/>
          </p:cNvSpPr>
          <p:nvPr>
            <p:ph type="title"/>
          </p:nvPr>
        </p:nvSpPr>
        <p:spPr/>
        <p:txBody>
          <a:bodyPr/>
          <a:lstStyle/>
          <a:p>
            <a:r>
              <a:rPr lang="en-US" dirty="0"/>
              <a:t>Arthur E (Ned) Uber, III</a:t>
            </a:r>
          </a:p>
        </p:txBody>
      </p:sp>
      <p:sp>
        <p:nvSpPr>
          <p:cNvPr id="9" name="Slide Number Placeholder 8"/>
          <p:cNvSpPr>
            <a:spLocks noGrp="1"/>
          </p:cNvSpPr>
          <p:nvPr>
            <p:ph type="sldNum" sz="quarter" idx="12"/>
          </p:nvPr>
        </p:nvSpPr>
        <p:spPr/>
        <p:txBody>
          <a:bodyPr/>
          <a:lstStyle/>
          <a:p>
            <a:fld id="{EEAD9179-7A6B-4268-BEB2-F3B8EB06115B}" type="slidenum">
              <a:rPr lang="en-US" smtClean="0"/>
              <a:pPr/>
              <a:t>3</a:t>
            </a:fld>
            <a:endParaRPr lang="en-US" dirty="0"/>
          </a:p>
        </p:txBody>
      </p:sp>
      <p:sp>
        <p:nvSpPr>
          <p:cNvPr id="24" name="Inhaltsplatzhalter 2">
            <a:extLst>
              <a:ext uri="{FF2B5EF4-FFF2-40B4-BE49-F238E27FC236}">
                <a16:creationId xmlns:a16="http://schemas.microsoft.com/office/drawing/2014/main" id="{5A7CF785-EFA7-4084-A35E-483509F4C12F}"/>
              </a:ext>
            </a:extLst>
          </p:cNvPr>
          <p:cNvSpPr>
            <a:spLocks noGrp="1"/>
          </p:cNvSpPr>
          <p:nvPr>
            <p:ph type="body" sz="quarter" idx="14"/>
          </p:nvPr>
        </p:nvSpPr>
        <p:spPr>
          <a:xfrm>
            <a:off x="1017129" y="1702906"/>
            <a:ext cx="5357889" cy="4752000"/>
          </a:xfrm>
        </p:spPr>
        <p:txBody>
          <a:bodyPr/>
          <a:lstStyle/>
          <a:p>
            <a:pPr lvl="1"/>
            <a:r>
              <a:rPr lang="en-US" sz="1600" dirty="0"/>
              <a:t>37+ years with MEDRAD, Schering AG, and now Bayer</a:t>
            </a:r>
          </a:p>
          <a:p>
            <a:pPr lvl="1"/>
            <a:r>
              <a:rPr lang="en-US" sz="1600" dirty="0"/>
              <a:t>&gt; 100 US patents</a:t>
            </a:r>
          </a:p>
          <a:p>
            <a:pPr lvl="1"/>
            <a:r>
              <a:rPr lang="en-US" sz="1600" dirty="0"/>
              <a:t>Ph.D. in Electrical Engineering with additional background in biomedical engineering, physics, mechanical engineering, … .</a:t>
            </a:r>
          </a:p>
          <a:p>
            <a:pPr lvl="1"/>
            <a:r>
              <a:rPr lang="en-US" sz="1600" dirty="0"/>
              <a:t>Know enough about many disciplines to be dangerous … and creative.   (</a:t>
            </a:r>
            <a:r>
              <a:rPr lang="en-US" sz="1600" u="sng" dirty="0"/>
              <a:t>The Medici Effect</a:t>
            </a:r>
            <a:r>
              <a:rPr lang="en-US" sz="1600" dirty="0"/>
              <a:t>)</a:t>
            </a:r>
          </a:p>
          <a:p>
            <a:pPr lvl="1"/>
            <a:r>
              <a:rPr lang="en-US" sz="1600" dirty="0"/>
              <a:t>I hope to be inventing for at least 20 more years!</a:t>
            </a:r>
          </a:p>
          <a:p>
            <a:pPr lvl="1"/>
            <a:r>
              <a:rPr lang="en-US" sz="1600" dirty="0"/>
              <a:t>Played a role in several startups.  All are gone.</a:t>
            </a:r>
          </a:p>
          <a:p>
            <a:pPr lvl="1"/>
            <a:r>
              <a:rPr lang="en-US" sz="1600" dirty="0"/>
              <a:t>Contributed to MEDRAD’s TQM journey &amp; MBNQA award winnings.  </a:t>
            </a:r>
          </a:p>
          <a:p>
            <a:pPr lvl="1"/>
            <a:r>
              <a:rPr lang="en-US" sz="1600" dirty="0"/>
              <a:t>Team Training &amp; Facilitation</a:t>
            </a:r>
          </a:p>
          <a:p>
            <a:pPr lvl="1"/>
            <a:r>
              <a:rPr lang="en-US" sz="1600" dirty="0"/>
              <a:t>Ethnography</a:t>
            </a:r>
          </a:p>
          <a:p>
            <a:pPr lvl="1"/>
            <a:r>
              <a:rPr lang="en-US" sz="1600" dirty="0"/>
              <a:t>Apply Research/Learning/Teaching skills to business, too.</a:t>
            </a:r>
          </a:p>
        </p:txBody>
      </p:sp>
      <p:pic>
        <p:nvPicPr>
          <p:cNvPr id="22" name="Picture 2" descr="http://content.lib.washington.edu/hegg/image/500500312002_560.jpg">
            <a:extLst>
              <a:ext uri="{FF2B5EF4-FFF2-40B4-BE49-F238E27FC236}">
                <a16:creationId xmlns:a16="http://schemas.microsoft.com/office/drawing/2014/main" id="{953EBCF8-057C-4DFC-A3EB-687B2505B48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60643" y="4110437"/>
            <a:ext cx="2792645" cy="2116439"/>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23" name="Picture 6" descr="http://timeoutchicago.com/sites/timeoutchicago.com/files/imagecache/timeout_492x330/images/articles/264/264.x600.film.dvd.box.jpg">
            <a:extLst>
              <a:ext uri="{FF2B5EF4-FFF2-40B4-BE49-F238E27FC236}">
                <a16:creationId xmlns:a16="http://schemas.microsoft.com/office/drawing/2014/main" id="{EDDA3524-28EA-40A3-BE58-AF9C67F367F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50436" y="3768442"/>
            <a:ext cx="3155418" cy="2116440"/>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25" name="Picture 7" descr="G:\Ned_MyDocuments_Ned_Pictures_06-\Wyoming2006SummaryShow_Ned\098DSC01295.JPG">
            <a:extLst>
              <a:ext uri="{FF2B5EF4-FFF2-40B4-BE49-F238E27FC236}">
                <a16:creationId xmlns:a16="http://schemas.microsoft.com/office/drawing/2014/main" id="{2B0003F6-8D76-4754-A252-120CDFE8A4A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60643" y="1677617"/>
            <a:ext cx="3062039" cy="2296529"/>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42" name="Picture 8" descr="G:\Ned_MyDocuments_Ned_Pictures_06-\Wyoming2006SummaryShow_Ned\086DSC01260.JPG">
            <a:extLst>
              <a:ext uri="{FF2B5EF4-FFF2-40B4-BE49-F238E27FC236}">
                <a16:creationId xmlns:a16="http://schemas.microsoft.com/office/drawing/2014/main" id="{7CF279DF-7F82-4B38-8774-182277AC5CF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983936" y="1541326"/>
            <a:ext cx="2821918" cy="2116439"/>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grpSp>
        <p:nvGrpSpPr>
          <p:cNvPr id="43" name="Group 42">
            <a:extLst>
              <a:ext uri="{FF2B5EF4-FFF2-40B4-BE49-F238E27FC236}">
                <a16:creationId xmlns:a16="http://schemas.microsoft.com/office/drawing/2014/main" id="{D77D4E2B-5D13-4769-A307-945769AA33BD}"/>
              </a:ext>
            </a:extLst>
          </p:cNvPr>
          <p:cNvGrpSpPr/>
          <p:nvPr/>
        </p:nvGrpSpPr>
        <p:grpSpPr>
          <a:xfrm>
            <a:off x="10366246" y="2042196"/>
            <a:ext cx="304969" cy="345269"/>
            <a:chOff x="6123008" y="902825"/>
            <a:chExt cx="1226916" cy="1870587"/>
          </a:xfrm>
        </p:grpSpPr>
        <p:sp>
          <p:nvSpPr>
            <p:cNvPr id="44" name="Flowchart: Punched Tape 43">
              <a:extLst>
                <a:ext uri="{FF2B5EF4-FFF2-40B4-BE49-F238E27FC236}">
                  <a16:creationId xmlns:a16="http://schemas.microsoft.com/office/drawing/2014/main" id="{762D0029-7AD3-4071-992A-EA21DF1375E7}"/>
                </a:ext>
              </a:extLst>
            </p:cNvPr>
            <p:cNvSpPr/>
            <p:nvPr/>
          </p:nvSpPr>
          <p:spPr bwMode="auto">
            <a:xfrm flipV="1">
              <a:off x="6123008" y="902825"/>
              <a:ext cx="1226916" cy="1307940"/>
            </a:xfrm>
            <a:prstGeom prst="flowChartPunchedTap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lang="en-US" dirty="0">
                <a:latin typeface="Arial" charset="0"/>
                <a:cs typeface="Arial" charset="0"/>
              </a:endParaRPr>
            </a:p>
          </p:txBody>
        </p:sp>
        <p:pic>
          <p:nvPicPr>
            <p:cNvPr id="45" name="Picture 251">
              <a:extLst>
                <a:ext uri="{FF2B5EF4-FFF2-40B4-BE49-F238E27FC236}">
                  <a16:creationId xmlns:a16="http://schemas.microsoft.com/office/drawing/2014/main" id="{2808399A-AAB4-476E-BA6F-A72CAF3A7500}"/>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gray">
            <a:xfrm>
              <a:off x="6379037" y="1176312"/>
              <a:ext cx="785695" cy="785695"/>
            </a:xfrm>
            <a:prstGeom prst="rect">
              <a:avLst/>
            </a:prstGeom>
            <a:noFill/>
            <a:ln w="9525">
              <a:noFill/>
              <a:miter lim="800000"/>
              <a:headEnd/>
              <a:tailEnd/>
            </a:ln>
            <a:effectLst/>
          </p:spPr>
        </p:pic>
        <p:cxnSp>
          <p:nvCxnSpPr>
            <p:cNvPr id="46" name="Straight Connector 45">
              <a:extLst>
                <a:ext uri="{FF2B5EF4-FFF2-40B4-BE49-F238E27FC236}">
                  <a16:creationId xmlns:a16="http://schemas.microsoft.com/office/drawing/2014/main" id="{DD268703-7F50-41F1-9FF6-DB9210F33ABB}"/>
                </a:ext>
              </a:extLst>
            </p:cNvPr>
            <p:cNvCxnSpPr/>
            <p:nvPr/>
          </p:nvCxnSpPr>
          <p:spPr bwMode="auto">
            <a:xfrm>
              <a:off x="6123008" y="1030147"/>
              <a:ext cx="0" cy="1743265"/>
            </a:xfrm>
            <a:prstGeom prst="line">
              <a:avLst/>
            </a:prstGeom>
            <a:solidFill>
              <a:schemeClr val="bg2"/>
            </a:solidFill>
            <a:ln w="25400" cap="flat" cmpd="sng" algn="ctr">
              <a:solidFill>
                <a:schemeClr val="tx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68668C7A-E847-4AF0-B251-75BF06A7E479}"/>
              </a:ext>
            </a:extLst>
          </p:cNvPr>
          <p:cNvGrpSpPr/>
          <p:nvPr/>
        </p:nvGrpSpPr>
        <p:grpSpPr>
          <a:xfrm>
            <a:off x="9187712" y="1869561"/>
            <a:ext cx="304969" cy="345269"/>
            <a:chOff x="6123008" y="902825"/>
            <a:chExt cx="1226916" cy="1870587"/>
          </a:xfrm>
        </p:grpSpPr>
        <p:sp>
          <p:nvSpPr>
            <p:cNvPr id="48" name="Flowchart: Punched Tape 47">
              <a:extLst>
                <a:ext uri="{FF2B5EF4-FFF2-40B4-BE49-F238E27FC236}">
                  <a16:creationId xmlns:a16="http://schemas.microsoft.com/office/drawing/2014/main" id="{193DEFB8-0383-43F2-9024-601463ABA3D5}"/>
                </a:ext>
              </a:extLst>
            </p:cNvPr>
            <p:cNvSpPr/>
            <p:nvPr/>
          </p:nvSpPr>
          <p:spPr bwMode="auto">
            <a:xfrm flipV="1">
              <a:off x="6123008" y="902825"/>
              <a:ext cx="1226916" cy="1307940"/>
            </a:xfrm>
            <a:prstGeom prst="flowChartPunchedTap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lang="en-US" dirty="0">
                <a:latin typeface="Arial" charset="0"/>
                <a:cs typeface="Arial" charset="0"/>
              </a:endParaRPr>
            </a:p>
          </p:txBody>
        </p:sp>
        <p:pic>
          <p:nvPicPr>
            <p:cNvPr id="49" name="Picture 251">
              <a:extLst>
                <a:ext uri="{FF2B5EF4-FFF2-40B4-BE49-F238E27FC236}">
                  <a16:creationId xmlns:a16="http://schemas.microsoft.com/office/drawing/2014/main" id="{2E9B2D99-15BA-48F5-90BF-3C4AE896B45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gray">
            <a:xfrm>
              <a:off x="6379037" y="1176312"/>
              <a:ext cx="785695" cy="785695"/>
            </a:xfrm>
            <a:prstGeom prst="rect">
              <a:avLst/>
            </a:prstGeom>
            <a:noFill/>
            <a:ln w="9525">
              <a:noFill/>
              <a:miter lim="800000"/>
              <a:headEnd/>
              <a:tailEnd/>
            </a:ln>
            <a:effectLst/>
          </p:spPr>
        </p:pic>
        <p:cxnSp>
          <p:nvCxnSpPr>
            <p:cNvPr id="50" name="Straight Connector 49">
              <a:extLst>
                <a:ext uri="{FF2B5EF4-FFF2-40B4-BE49-F238E27FC236}">
                  <a16:creationId xmlns:a16="http://schemas.microsoft.com/office/drawing/2014/main" id="{FFBDF02A-78C1-4367-A64A-93EC9266D743}"/>
                </a:ext>
              </a:extLst>
            </p:cNvPr>
            <p:cNvCxnSpPr/>
            <p:nvPr/>
          </p:nvCxnSpPr>
          <p:spPr bwMode="auto">
            <a:xfrm>
              <a:off x="6123008" y="1030147"/>
              <a:ext cx="0" cy="1743265"/>
            </a:xfrm>
            <a:prstGeom prst="line">
              <a:avLst/>
            </a:prstGeom>
            <a:solidFill>
              <a:schemeClr val="bg2"/>
            </a:solidFill>
            <a:ln w="25400" cap="flat" cmpd="sng" algn="ctr">
              <a:solidFill>
                <a:schemeClr val="tx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0DE6BADD-88B0-4C90-99AD-15FD0EC84379}"/>
              </a:ext>
            </a:extLst>
          </p:cNvPr>
          <p:cNvGrpSpPr/>
          <p:nvPr/>
        </p:nvGrpSpPr>
        <p:grpSpPr>
          <a:xfrm>
            <a:off x="11209811" y="2391378"/>
            <a:ext cx="304969" cy="345269"/>
            <a:chOff x="6123008" y="902825"/>
            <a:chExt cx="1226916" cy="1870587"/>
          </a:xfrm>
        </p:grpSpPr>
        <p:sp>
          <p:nvSpPr>
            <p:cNvPr id="52" name="Flowchart: Punched Tape 51">
              <a:extLst>
                <a:ext uri="{FF2B5EF4-FFF2-40B4-BE49-F238E27FC236}">
                  <a16:creationId xmlns:a16="http://schemas.microsoft.com/office/drawing/2014/main" id="{3137F071-8401-4481-B81C-1F6AA63E8063}"/>
                </a:ext>
              </a:extLst>
            </p:cNvPr>
            <p:cNvSpPr/>
            <p:nvPr/>
          </p:nvSpPr>
          <p:spPr bwMode="auto">
            <a:xfrm flipV="1">
              <a:off x="6123008" y="902825"/>
              <a:ext cx="1226916" cy="1307940"/>
            </a:xfrm>
            <a:prstGeom prst="flowChartPunchedTap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lang="en-US" dirty="0">
                <a:latin typeface="Arial" charset="0"/>
                <a:cs typeface="Arial" charset="0"/>
              </a:endParaRPr>
            </a:p>
          </p:txBody>
        </p:sp>
        <p:pic>
          <p:nvPicPr>
            <p:cNvPr id="53" name="Picture 251">
              <a:extLst>
                <a:ext uri="{FF2B5EF4-FFF2-40B4-BE49-F238E27FC236}">
                  <a16:creationId xmlns:a16="http://schemas.microsoft.com/office/drawing/2014/main" id="{87336671-278D-49F4-8D3F-E1CE7D9EF40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gray">
            <a:xfrm>
              <a:off x="6379037" y="1176312"/>
              <a:ext cx="785695" cy="785695"/>
            </a:xfrm>
            <a:prstGeom prst="rect">
              <a:avLst/>
            </a:prstGeom>
            <a:noFill/>
            <a:ln w="9525">
              <a:noFill/>
              <a:miter lim="800000"/>
              <a:headEnd/>
              <a:tailEnd/>
            </a:ln>
            <a:effectLst/>
          </p:spPr>
        </p:pic>
        <p:cxnSp>
          <p:nvCxnSpPr>
            <p:cNvPr id="54" name="Straight Connector 53">
              <a:extLst>
                <a:ext uri="{FF2B5EF4-FFF2-40B4-BE49-F238E27FC236}">
                  <a16:creationId xmlns:a16="http://schemas.microsoft.com/office/drawing/2014/main" id="{1F883696-0A14-4DE4-9A3B-8B28A5F693FA}"/>
                </a:ext>
              </a:extLst>
            </p:cNvPr>
            <p:cNvCxnSpPr/>
            <p:nvPr/>
          </p:nvCxnSpPr>
          <p:spPr bwMode="auto">
            <a:xfrm>
              <a:off x="6123008" y="1030147"/>
              <a:ext cx="0" cy="1743265"/>
            </a:xfrm>
            <a:prstGeom prst="line">
              <a:avLst/>
            </a:prstGeom>
            <a:solidFill>
              <a:schemeClr val="bg2"/>
            </a:solidFill>
            <a:ln w="25400"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23436347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87962CD-A3AF-4E4A-A101-EFF2C010ADBC}"/>
              </a:ext>
            </a:extLst>
          </p:cNvPr>
          <p:cNvSpPr>
            <a:spLocks noGrp="1"/>
          </p:cNvSpPr>
          <p:nvPr>
            <p:ph type="subTitle" idx="13"/>
          </p:nvPr>
        </p:nvSpPr>
        <p:spPr/>
        <p:txBody>
          <a:bodyPr/>
          <a:lstStyle/>
          <a:p>
            <a:r>
              <a:rPr lang="en-US" dirty="0"/>
              <a:t>Definitions</a:t>
            </a:r>
          </a:p>
        </p:txBody>
      </p:sp>
      <p:sp>
        <p:nvSpPr>
          <p:cNvPr id="3" name="Title 2">
            <a:extLst>
              <a:ext uri="{FF2B5EF4-FFF2-40B4-BE49-F238E27FC236}">
                <a16:creationId xmlns:a16="http://schemas.microsoft.com/office/drawing/2014/main" id="{9CED4E51-FE23-41EA-98EB-7BA0F7ABE7D6}"/>
              </a:ext>
            </a:extLst>
          </p:cNvPr>
          <p:cNvSpPr>
            <a:spLocks noGrp="1"/>
          </p:cNvSpPr>
          <p:nvPr>
            <p:ph type="title"/>
          </p:nvPr>
        </p:nvSpPr>
        <p:spPr/>
        <p:txBody>
          <a:bodyPr/>
          <a:lstStyle/>
          <a:p>
            <a:r>
              <a:rPr lang="en-US" dirty="0"/>
              <a:t>How do You Continue Innovation Over the Long Term? </a:t>
            </a:r>
          </a:p>
        </p:txBody>
      </p:sp>
      <p:sp>
        <p:nvSpPr>
          <p:cNvPr id="4" name="Slide Number Placeholder 3">
            <a:extLst>
              <a:ext uri="{FF2B5EF4-FFF2-40B4-BE49-F238E27FC236}">
                <a16:creationId xmlns:a16="http://schemas.microsoft.com/office/drawing/2014/main" id="{13EFDF8D-A0AB-4B5F-B12B-0D8575691034}"/>
              </a:ext>
            </a:extLst>
          </p:cNvPr>
          <p:cNvSpPr>
            <a:spLocks noGrp="1"/>
          </p:cNvSpPr>
          <p:nvPr>
            <p:ph type="sldNum" sz="quarter" idx="12"/>
          </p:nvPr>
        </p:nvSpPr>
        <p:spPr/>
        <p:txBody>
          <a:bodyPr/>
          <a:lstStyle/>
          <a:p>
            <a:fld id="{EEAD9179-7A6B-4268-BEB2-F3B8EB06115B}" type="slidenum">
              <a:rPr lang="en-US" smtClean="0"/>
              <a:t>4</a:t>
            </a:fld>
            <a:endParaRPr lang="en-US" dirty="0"/>
          </a:p>
        </p:txBody>
      </p:sp>
      <p:sp>
        <p:nvSpPr>
          <p:cNvPr id="5" name="Text Placeholder 4">
            <a:extLst>
              <a:ext uri="{FF2B5EF4-FFF2-40B4-BE49-F238E27FC236}">
                <a16:creationId xmlns:a16="http://schemas.microsoft.com/office/drawing/2014/main" id="{3A4DA38E-E7B0-44A9-A310-6C97438A2F92}"/>
              </a:ext>
            </a:extLst>
          </p:cNvPr>
          <p:cNvSpPr>
            <a:spLocks noGrp="1"/>
          </p:cNvSpPr>
          <p:nvPr>
            <p:ph type="body" sz="quarter" idx="14"/>
          </p:nvPr>
        </p:nvSpPr>
        <p:spPr>
          <a:xfrm>
            <a:off x="980409" y="1732751"/>
            <a:ext cx="10801406" cy="4752000"/>
          </a:xfrm>
        </p:spPr>
        <p:txBody>
          <a:bodyPr/>
          <a:lstStyle/>
          <a:p>
            <a:r>
              <a:rPr lang="en-US" b="1" dirty="0"/>
              <a:t>Invention</a:t>
            </a:r>
            <a:r>
              <a:rPr lang="en-US" dirty="0"/>
              <a:t> – finding a solution to a problem</a:t>
            </a:r>
          </a:p>
          <a:p>
            <a:endParaRPr lang="en-US" dirty="0"/>
          </a:p>
          <a:p>
            <a:endParaRPr lang="en-US" dirty="0"/>
          </a:p>
          <a:p>
            <a:endParaRPr lang="en-US" dirty="0"/>
          </a:p>
          <a:p>
            <a:endParaRPr lang="en-US" dirty="0"/>
          </a:p>
          <a:p>
            <a:endParaRPr lang="en-US" dirty="0"/>
          </a:p>
          <a:p>
            <a:endParaRPr lang="en-US" dirty="0"/>
          </a:p>
          <a:p>
            <a:endParaRPr lang="en-US" dirty="0"/>
          </a:p>
          <a:p>
            <a:pPr algn="r"/>
            <a:endParaRPr lang="en-US" dirty="0"/>
          </a:p>
          <a:p>
            <a:pPr algn="r"/>
            <a:r>
              <a:rPr lang="en-US" b="1" dirty="0"/>
              <a:t>Innovation</a:t>
            </a:r>
            <a:r>
              <a:rPr lang="en-US" dirty="0"/>
              <a:t> – bringing the solution to market in a sustainable way</a:t>
            </a:r>
          </a:p>
          <a:p>
            <a:endParaRPr lang="en-US" dirty="0"/>
          </a:p>
        </p:txBody>
      </p:sp>
      <p:pic>
        <p:nvPicPr>
          <p:cNvPr id="23" name="Picture 22">
            <a:extLst>
              <a:ext uri="{FF2B5EF4-FFF2-40B4-BE49-F238E27FC236}">
                <a16:creationId xmlns:a16="http://schemas.microsoft.com/office/drawing/2014/main" id="{73D41E29-5611-4C12-8F3A-17079ABB98FB}"/>
              </a:ext>
            </a:extLst>
          </p:cNvPr>
          <p:cNvPicPr>
            <a:picLocks noChangeAspect="1"/>
          </p:cNvPicPr>
          <p:nvPr/>
        </p:nvPicPr>
        <p:blipFill>
          <a:blip r:embed="rId3"/>
          <a:stretch>
            <a:fillRect/>
          </a:stretch>
        </p:blipFill>
        <p:spPr>
          <a:xfrm>
            <a:off x="1394096" y="2077112"/>
            <a:ext cx="3625833" cy="4492932"/>
          </a:xfrm>
          <a:prstGeom prst="rect">
            <a:avLst/>
          </a:prstGeom>
        </p:spPr>
      </p:pic>
      <p:pic>
        <p:nvPicPr>
          <p:cNvPr id="25" name="Picture 24">
            <a:extLst>
              <a:ext uri="{FF2B5EF4-FFF2-40B4-BE49-F238E27FC236}">
                <a16:creationId xmlns:a16="http://schemas.microsoft.com/office/drawing/2014/main" id="{2F7B6831-DB54-4676-8B7B-DDF17648CDC3}"/>
              </a:ext>
            </a:extLst>
          </p:cNvPr>
          <p:cNvPicPr>
            <a:picLocks noChangeAspect="1"/>
          </p:cNvPicPr>
          <p:nvPr/>
        </p:nvPicPr>
        <p:blipFill rotWithShape="1">
          <a:blip r:embed="rId4"/>
          <a:srcRect l="5981" t="2079" r="8927"/>
          <a:stretch/>
        </p:blipFill>
        <p:spPr>
          <a:xfrm>
            <a:off x="5978684" y="2338007"/>
            <a:ext cx="4240530" cy="3659907"/>
          </a:xfrm>
          <a:prstGeom prst="rect">
            <a:avLst/>
          </a:prstGeom>
        </p:spPr>
      </p:pic>
      <p:pic>
        <p:nvPicPr>
          <p:cNvPr id="26" name="Picture 25" descr="light-bulb-and-a-star-15838-large[1]">
            <a:extLst>
              <a:ext uri="{FF2B5EF4-FFF2-40B4-BE49-F238E27FC236}">
                <a16:creationId xmlns:a16="http://schemas.microsoft.com/office/drawing/2014/main" id="{D8CD4CC1-F6E0-492A-837B-18925E667F6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58450" y="2846071"/>
            <a:ext cx="813094" cy="834390"/>
          </a:xfrm>
          <a:prstGeom prst="rect">
            <a:avLst/>
          </a:prstGeom>
          <a:noFill/>
        </p:spPr>
      </p:pic>
      <p:sp>
        <p:nvSpPr>
          <p:cNvPr id="6" name="Oval 5">
            <a:extLst>
              <a:ext uri="{FF2B5EF4-FFF2-40B4-BE49-F238E27FC236}">
                <a16:creationId xmlns:a16="http://schemas.microsoft.com/office/drawing/2014/main" id="{D2CAC61B-B954-4074-813E-62F816E6B138}"/>
              </a:ext>
            </a:extLst>
          </p:cNvPr>
          <p:cNvSpPr/>
          <p:nvPr/>
        </p:nvSpPr>
        <p:spPr bwMode="gray">
          <a:xfrm>
            <a:off x="7461956" y="2777066"/>
            <a:ext cx="191911" cy="191911"/>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70AA09F-E1BE-47CB-86CB-711DC847487D}"/>
              </a:ext>
            </a:extLst>
          </p:cNvPr>
          <p:cNvSpPr/>
          <p:nvPr/>
        </p:nvSpPr>
        <p:spPr bwMode="gray">
          <a:xfrm>
            <a:off x="9612489" y="3919604"/>
            <a:ext cx="191911" cy="191911"/>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981325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87962CD-A3AF-4E4A-A101-EFF2C010ADBC}"/>
              </a:ext>
            </a:extLst>
          </p:cNvPr>
          <p:cNvSpPr>
            <a:spLocks noGrp="1"/>
          </p:cNvSpPr>
          <p:nvPr>
            <p:ph type="subTitle" idx="13"/>
          </p:nvPr>
        </p:nvSpPr>
        <p:spPr/>
        <p:txBody>
          <a:bodyPr/>
          <a:lstStyle/>
          <a:p>
            <a:r>
              <a:rPr lang="en-US" dirty="0"/>
              <a:t>Many roles.</a:t>
            </a:r>
          </a:p>
        </p:txBody>
      </p:sp>
      <p:sp>
        <p:nvSpPr>
          <p:cNvPr id="3" name="Title 2">
            <a:extLst>
              <a:ext uri="{FF2B5EF4-FFF2-40B4-BE49-F238E27FC236}">
                <a16:creationId xmlns:a16="http://schemas.microsoft.com/office/drawing/2014/main" id="{9CED4E51-FE23-41EA-98EB-7BA0F7ABE7D6}"/>
              </a:ext>
            </a:extLst>
          </p:cNvPr>
          <p:cNvSpPr>
            <a:spLocks noGrp="1"/>
          </p:cNvSpPr>
          <p:nvPr>
            <p:ph type="title"/>
          </p:nvPr>
        </p:nvSpPr>
        <p:spPr/>
        <p:txBody>
          <a:bodyPr/>
          <a:lstStyle/>
          <a:p>
            <a:r>
              <a:rPr lang="en-US" dirty="0"/>
              <a:t>How do You Continue Innovation Over the Long Term? </a:t>
            </a:r>
          </a:p>
        </p:txBody>
      </p:sp>
      <p:sp>
        <p:nvSpPr>
          <p:cNvPr id="7" name="Text Placeholder 6">
            <a:extLst>
              <a:ext uri="{FF2B5EF4-FFF2-40B4-BE49-F238E27FC236}">
                <a16:creationId xmlns:a16="http://schemas.microsoft.com/office/drawing/2014/main" id="{18E9B294-5F7E-4948-9625-A417F9BD6CDB}"/>
              </a:ext>
            </a:extLst>
          </p:cNvPr>
          <p:cNvSpPr>
            <a:spLocks noGrp="1"/>
          </p:cNvSpPr>
          <p:nvPr>
            <p:ph type="body" sz="quarter" idx="14"/>
          </p:nvPr>
        </p:nvSpPr>
        <p:spPr/>
        <p:txBody>
          <a:bodyPr/>
          <a:lstStyle/>
          <a:p>
            <a:r>
              <a:rPr lang="en-US" dirty="0"/>
              <a:t>Invention – finding a solution to a problem</a:t>
            </a:r>
          </a:p>
          <a:p>
            <a:endParaRPr lang="en-US" dirty="0"/>
          </a:p>
        </p:txBody>
      </p:sp>
      <p:pic>
        <p:nvPicPr>
          <p:cNvPr id="22" name="Picture 21" descr="C:\Users\mjyqw\AppData\Local\Microsoft\Windows\Temporary Internet Files\Content.IE5\P4X0G683\the_thinker_large_bw[1].jpg">
            <a:extLst>
              <a:ext uri="{FF2B5EF4-FFF2-40B4-BE49-F238E27FC236}">
                <a16:creationId xmlns:a16="http://schemas.microsoft.com/office/drawing/2014/main" id="{00000000-0008-0000-0000-0000320000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21715">
            <a:off x="8192236" y="4108751"/>
            <a:ext cx="1628461" cy="240302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EBB0BE29-9C53-448D-9BEB-68979D9BC583}"/>
              </a:ext>
            </a:extLst>
          </p:cNvPr>
          <p:cNvGrpSpPr/>
          <p:nvPr/>
        </p:nvGrpSpPr>
        <p:grpSpPr>
          <a:xfrm>
            <a:off x="8773883" y="985204"/>
            <a:ext cx="3026228" cy="2838451"/>
            <a:chOff x="7520327" y="-429938"/>
            <a:chExt cx="3026228" cy="2838451"/>
          </a:xfrm>
        </p:grpSpPr>
        <p:sp>
          <p:nvSpPr>
            <p:cNvPr id="24" name="Cloud Callout 4">
              <a:extLst>
                <a:ext uri="{FF2B5EF4-FFF2-40B4-BE49-F238E27FC236}">
                  <a16:creationId xmlns:a16="http://schemas.microsoft.com/office/drawing/2014/main" id="{00000000-0008-0000-0000-000005000000}"/>
                </a:ext>
              </a:extLst>
            </p:cNvPr>
            <p:cNvSpPr/>
            <p:nvPr/>
          </p:nvSpPr>
          <p:spPr bwMode="auto">
            <a:xfrm flipV="1">
              <a:off x="7520327" y="-429938"/>
              <a:ext cx="3026228" cy="2838451"/>
            </a:xfrm>
            <a:prstGeom prst="cloudCallout">
              <a:avLst>
                <a:gd name="adj1" fmla="val -48536"/>
                <a:gd name="adj2" fmla="val -57461"/>
              </a:avLst>
            </a:prstGeom>
            <a:blipFill>
              <a:blip r:embed="rId4">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a:blipFill>
            <a:ln w="9525" cap="flat" cmpd="sng" algn="ctr">
              <a:solidFill>
                <a:srgbClr val="000000"/>
              </a:solidFill>
              <a:prstDash val="solid"/>
              <a:round/>
              <a:headEnd type="none" w="med" len="med"/>
              <a:tailEnd type="none" w="med" len="med"/>
            </a:ln>
            <a:effec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solidFill>
                    <a:schemeClr val="bg1"/>
                  </a:solidFill>
                </a:rPr>
                <a:t>A Universe of </a:t>
              </a:r>
            </a:p>
            <a:p>
              <a:pPr algn="ctr"/>
              <a:r>
                <a:rPr lang="en-US" sz="2000" b="1" dirty="0">
                  <a:solidFill>
                    <a:schemeClr val="bg1"/>
                  </a:solidFill>
                </a:rPr>
                <a:t>Existing or </a:t>
              </a:r>
            </a:p>
            <a:p>
              <a:pPr algn="ctr"/>
              <a:r>
                <a:rPr lang="en-US" sz="2000" b="1" dirty="0">
                  <a:solidFill>
                    <a:schemeClr val="bg1"/>
                  </a:solidFill>
                </a:rPr>
                <a:t>New Technologies</a:t>
              </a:r>
            </a:p>
          </p:txBody>
        </p:sp>
        <p:sp>
          <p:nvSpPr>
            <p:cNvPr id="26" name="TextBox 21">
              <a:extLst>
                <a:ext uri="{FF2B5EF4-FFF2-40B4-BE49-F238E27FC236}">
                  <a16:creationId xmlns:a16="http://schemas.microsoft.com/office/drawing/2014/main" id="{00000000-0008-0000-0000-000016000000}"/>
                </a:ext>
              </a:extLst>
            </p:cNvPr>
            <p:cNvSpPr txBox="1"/>
            <p:nvPr/>
          </p:nvSpPr>
          <p:spPr>
            <a:xfrm>
              <a:off x="8059185" y="1370417"/>
              <a:ext cx="2286000" cy="69638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200" b="1" dirty="0">
                  <a:solidFill>
                    <a:srgbClr val="FFFF00"/>
                  </a:solidFill>
                </a:rPr>
                <a:t>To invent you need a good imagination and a pile of junk.  Thomas Edison</a:t>
              </a:r>
            </a:p>
          </p:txBody>
        </p:sp>
      </p:grpSp>
      <p:grpSp>
        <p:nvGrpSpPr>
          <p:cNvPr id="10" name="Group 9">
            <a:extLst>
              <a:ext uri="{FF2B5EF4-FFF2-40B4-BE49-F238E27FC236}">
                <a16:creationId xmlns:a16="http://schemas.microsoft.com/office/drawing/2014/main" id="{C5616EE1-BAB9-4039-842F-373979DFE695}"/>
              </a:ext>
            </a:extLst>
          </p:cNvPr>
          <p:cNvGrpSpPr/>
          <p:nvPr/>
        </p:nvGrpSpPr>
        <p:grpSpPr>
          <a:xfrm>
            <a:off x="5478226" y="1045938"/>
            <a:ext cx="3026228" cy="2838450"/>
            <a:chOff x="2819966" y="-408213"/>
            <a:chExt cx="3026228" cy="2838450"/>
          </a:xfrm>
        </p:grpSpPr>
        <p:sp>
          <p:nvSpPr>
            <p:cNvPr id="23" name="Cloud Callout 3">
              <a:extLst>
                <a:ext uri="{FF2B5EF4-FFF2-40B4-BE49-F238E27FC236}">
                  <a16:creationId xmlns:a16="http://schemas.microsoft.com/office/drawing/2014/main" id="{00000000-0008-0000-0000-000004000000}"/>
                </a:ext>
              </a:extLst>
            </p:cNvPr>
            <p:cNvSpPr/>
            <p:nvPr/>
          </p:nvSpPr>
          <p:spPr bwMode="auto">
            <a:xfrm>
              <a:off x="2819966" y="-408213"/>
              <a:ext cx="3026228" cy="2838450"/>
            </a:xfrm>
            <a:prstGeom prst="cloudCallout">
              <a:avLst>
                <a:gd name="adj1" fmla="val 48667"/>
                <a:gd name="adj2" fmla="val 54635"/>
              </a:avLst>
            </a:prstGeom>
            <a:blipFill>
              <a:blip r:embed="rId4">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a:blipFill>
            <a:ln w="9525" cap="flat" cmpd="sng" algn="ctr">
              <a:solidFill>
                <a:srgbClr val="000000"/>
              </a:solidFill>
              <a:prstDash val="solid"/>
              <a:round/>
              <a:headEnd type="none" w="med" len="med"/>
              <a:tailEnd type="none" w="med" len="med"/>
            </a:ln>
            <a:effec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solidFill>
                    <a:schemeClr val="bg1"/>
                  </a:solidFill>
                </a:rPr>
                <a:t>A Universe of Unmet or </a:t>
              </a:r>
            </a:p>
            <a:p>
              <a:pPr algn="ctr"/>
              <a:r>
                <a:rPr lang="en-US" sz="2000" b="1" dirty="0">
                  <a:solidFill>
                    <a:schemeClr val="bg1"/>
                  </a:solidFill>
                </a:rPr>
                <a:t>Poorly Met Needs</a:t>
              </a:r>
            </a:p>
          </p:txBody>
        </p:sp>
        <p:sp>
          <p:nvSpPr>
            <p:cNvPr id="27" name="TextBox 30">
              <a:extLst>
                <a:ext uri="{FF2B5EF4-FFF2-40B4-BE49-F238E27FC236}">
                  <a16:creationId xmlns:a16="http://schemas.microsoft.com/office/drawing/2014/main" id="{00000000-0008-0000-0000-00001F000000}"/>
                </a:ext>
              </a:extLst>
            </p:cNvPr>
            <p:cNvSpPr txBox="1"/>
            <p:nvPr/>
          </p:nvSpPr>
          <p:spPr>
            <a:xfrm>
              <a:off x="3191320" y="1557273"/>
              <a:ext cx="1978024" cy="51981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200" b="1" dirty="0">
                  <a:solidFill>
                    <a:srgbClr val="FFFF00"/>
                  </a:solidFill>
                </a:rPr>
                <a:t>Accepted Disharmony.</a:t>
              </a:r>
            </a:p>
          </p:txBody>
        </p:sp>
      </p:grpSp>
      <p:sp>
        <p:nvSpPr>
          <p:cNvPr id="31" name="TextBox 52">
            <a:extLst>
              <a:ext uri="{FF2B5EF4-FFF2-40B4-BE49-F238E27FC236}">
                <a16:creationId xmlns:a16="http://schemas.microsoft.com/office/drawing/2014/main" id="{00000000-0008-0000-0000-000035000000}"/>
              </a:ext>
            </a:extLst>
          </p:cNvPr>
          <p:cNvSpPr txBox="1"/>
          <p:nvPr/>
        </p:nvSpPr>
        <p:spPr>
          <a:xfrm>
            <a:off x="9308443" y="3933548"/>
            <a:ext cx="1773011" cy="72526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800" dirty="0">
                <a:solidFill>
                  <a:sysClr val="windowText" lastClr="000000"/>
                </a:solidFill>
              </a:rPr>
              <a:t>The Ah-ha,</a:t>
            </a:r>
          </a:p>
          <a:p>
            <a:r>
              <a:rPr lang="en-US" sz="1800" dirty="0">
                <a:solidFill>
                  <a:sysClr val="windowText" lastClr="000000"/>
                </a:solidFill>
              </a:rPr>
              <a:t>The Match</a:t>
            </a:r>
          </a:p>
        </p:txBody>
      </p:sp>
      <p:pic>
        <p:nvPicPr>
          <p:cNvPr id="32" name="Picture 31" descr="light-bulb-and-a-star-15838-large[1]">
            <a:extLst>
              <a:ext uri="{FF2B5EF4-FFF2-40B4-BE49-F238E27FC236}">
                <a16:creationId xmlns:a16="http://schemas.microsoft.com/office/drawing/2014/main" id="{FBBABA7C-04B4-4E95-AD7B-CB168520584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08896" y="3259971"/>
            <a:ext cx="611374" cy="627387"/>
          </a:xfrm>
          <a:prstGeom prst="rect">
            <a:avLst/>
          </a:prstGeom>
          <a:noFill/>
        </p:spPr>
      </p:pic>
      <p:sp>
        <p:nvSpPr>
          <p:cNvPr id="33" name="Circular Arrow 50">
            <a:extLst>
              <a:ext uri="{FF2B5EF4-FFF2-40B4-BE49-F238E27FC236}">
                <a16:creationId xmlns:a16="http://schemas.microsoft.com/office/drawing/2014/main" id="{488D4492-55FA-4166-ABCA-22E592017382}"/>
              </a:ext>
            </a:extLst>
          </p:cNvPr>
          <p:cNvSpPr>
            <a:spLocks noChangeAspect="1"/>
          </p:cNvSpPr>
          <p:nvPr/>
        </p:nvSpPr>
        <p:spPr bwMode="auto">
          <a:xfrm rot="11310355" flipV="1">
            <a:off x="7938241" y="1883083"/>
            <a:ext cx="1293384" cy="1293384"/>
          </a:xfrm>
          <a:prstGeom prst="circularArrow">
            <a:avLst>
              <a:gd name="adj1" fmla="val 12500"/>
              <a:gd name="adj2" fmla="val 1142319"/>
              <a:gd name="adj3" fmla="val 20457681"/>
              <a:gd name="adj4" fmla="val 13208105"/>
              <a:gd name="adj5" fmla="val 12500"/>
            </a:avLst>
          </a:prstGeom>
          <a:solidFill>
            <a:srgbClr val="FFFF00"/>
          </a:solidFill>
          <a:ln w="9525" cap="flat" cmpd="sng" algn="ctr">
            <a:solidFill>
              <a:srgbClr val="000000"/>
            </a:solidFill>
            <a:prstDash val="solid"/>
            <a:round/>
            <a:headEnd type="none" w="med" len="med"/>
            <a:tailEnd type="none" w="med" len="med"/>
          </a:ln>
          <a:effectLst/>
        </p:spPr>
        <p:txBody>
          <a:bodyPr wrap="square" lIns="0"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endParaRPr lang="en-US" sz="1800" b="1" dirty="0">
              <a:solidFill>
                <a:schemeClr val="bg1">
                  <a:lumMod val="50000"/>
                </a:schemeClr>
              </a:solidFill>
            </a:endParaRPr>
          </a:p>
        </p:txBody>
      </p:sp>
      <p:sp>
        <p:nvSpPr>
          <p:cNvPr id="34" name="Circular Arrow 51">
            <a:extLst>
              <a:ext uri="{FF2B5EF4-FFF2-40B4-BE49-F238E27FC236}">
                <a16:creationId xmlns:a16="http://schemas.microsoft.com/office/drawing/2014/main" id="{B3F5D708-0F0B-4A8C-B9E8-295113E14891}"/>
              </a:ext>
            </a:extLst>
          </p:cNvPr>
          <p:cNvSpPr>
            <a:spLocks noChangeAspect="1"/>
          </p:cNvSpPr>
          <p:nvPr/>
        </p:nvSpPr>
        <p:spPr bwMode="auto">
          <a:xfrm rot="11986343" flipH="1">
            <a:off x="7926342" y="1665758"/>
            <a:ext cx="1293384" cy="1293384"/>
          </a:xfrm>
          <a:prstGeom prst="circularArrow">
            <a:avLst>
              <a:gd name="adj1" fmla="val 12500"/>
              <a:gd name="adj2" fmla="val 1142319"/>
              <a:gd name="adj3" fmla="val 20457681"/>
              <a:gd name="adj4" fmla="val 14176907"/>
              <a:gd name="adj5" fmla="val 12500"/>
            </a:avLst>
          </a:prstGeom>
          <a:solidFill>
            <a:srgbClr val="FFFF00"/>
          </a:solidFill>
          <a:ln w="9525" cap="flat" cmpd="sng" algn="ctr">
            <a:solidFill>
              <a:srgbClr val="000000"/>
            </a:solidFill>
            <a:prstDash val="solid"/>
            <a:round/>
            <a:headEnd type="none" w="med" len="med"/>
            <a:tailEnd type="none" w="med" len="med"/>
          </a:ln>
          <a:effectLst/>
        </p:spPr>
        <p:txBody>
          <a:bodyPr wrap="square" lIns="0"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endParaRPr lang="en-US" sz="1800" b="1" dirty="0">
              <a:solidFill>
                <a:schemeClr val="bg1">
                  <a:lumMod val="50000"/>
                </a:schemeClr>
              </a:solidFill>
            </a:endParaRPr>
          </a:p>
        </p:txBody>
      </p:sp>
      <p:pic>
        <p:nvPicPr>
          <p:cNvPr id="20" name="Picture 19">
            <a:extLst>
              <a:ext uri="{FF2B5EF4-FFF2-40B4-BE49-F238E27FC236}">
                <a16:creationId xmlns:a16="http://schemas.microsoft.com/office/drawing/2014/main" id="{8C1C81A4-5540-4FD9-ADE1-3BA82BFF6B1E}"/>
              </a:ext>
            </a:extLst>
          </p:cNvPr>
          <p:cNvPicPr>
            <a:picLocks noChangeAspect="1"/>
          </p:cNvPicPr>
          <p:nvPr/>
        </p:nvPicPr>
        <p:blipFill>
          <a:blip r:embed="rId7"/>
          <a:stretch>
            <a:fillRect/>
          </a:stretch>
        </p:blipFill>
        <p:spPr>
          <a:xfrm>
            <a:off x="1394096" y="2077112"/>
            <a:ext cx="3625833" cy="4492932"/>
          </a:xfrm>
          <a:prstGeom prst="rect">
            <a:avLst/>
          </a:prstGeom>
        </p:spPr>
      </p:pic>
      <p:pic>
        <p:nvPicPr>
          <p:cNvPr id="21" name="Picture 20" descr="light-bulb-and-a-star-15838-large[1]">
            <a:extLst>
              <a:ext uri="{FF2B5EF4-FFF2-40B4-BE49-F238E27FC236}">
                <a16:creationId xmlns:a16="http://schemas.microsoft.com/office/drawing/2014/main" id="{95A53817-6B6D-4D65-93CC-E58510373F5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58450" y="2846071"/>
            <a:ext cx="813094" cy="834390"/>
          </a:xfrm>
          <a:prstGeom prst="rect">
            <a:avLst/>
          </a:prstGeom>
          <a:noFill/>
        </p:spPr>
      </p:pic>
    </p:spTree>
    <p:custDataLst>
      <p:tags r:id="rId1"/>
    </p:custDataLst>
    <p:extLst>
      <p:ext uri="{BB962C8B-B14F-4D97-AF65-F5344CB8AC3E}">
        <p14:creationId xmlns:p14="http://schemas.microsoft.com/office/powerpoint/2010/main" val="2947524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87962CD-A3AF-4E4A-A101-EFF2C010ADBC}"/>
              </a:ext>
            </a:extLst>
          </p:cNvPr>
          <p:cNvSpPr>
            <a:spLocks noGrp="1"/>
          </p:cNvSpPr>
          <p:nvPr>
            <p:ph type="subTitle" idx="13"/>
          </p:nvPr>
        </p:nvSpPr>
        <p:spPr/>
        <p:txBody>
          <a:bodyPr/>
          <a:lstStyle/>
          <a:p>
            <a:endParaRPr lang="en-US" dirty="0"/>
          </a:p>
        </p:txBody>
      </p:sp>
      <p:sp>
        <p:nvSpPr>
          <p:cNvPr id="3" name="Title 2">
            <a:extLst>
              <a:ext uri="{FF2B5EF4-FFF2-40B4-BE49-F238E27FC236}">
                <a16:creationId xmlns:a16="http://schemas.microsoft.com/office/drawing/2014/main" id="{9CED4E51-FE23-41EA-98EB-7BA0F7ABE7D6}"/>
              </a:ext>
            </a:extLst>
          </p:cNvPr>
          <p:cNvSpPr>
            <a:spLocks noGrp="1"/>
          </p:cNvSpPr>
          <p:nvPr>
            <p:ph type="title"/>
          </p:nvPr>
        </p:nvSpPr>
        <p:spPr/>
        <p:txBody>
          <a:bodyPr/>
          <a:lstStyle/>
          <a:p>
            <a:r>
              <a:rPr lang="en-US" dirty="0"/>
              <a:t>How do You Continue Innovation Over the Long Term? </a:t>
            </a:r>
          </a:p>
        </p:txBody>
      </p:sp>
      <p:sp>
        <p:nvSpPr>
          <p:cNvPr id="4" name="Slide Number Placeholder 3">
            <a:extLst>
              <a:ext uri="{FF2B5EF4-FFF2-40B4-BE49-F238E27FC236}">
                <a16:creationId xmlns:a16="http://schemas.microsoft.com/office/drawing/2014/main" id="{13EFDF8D-A0AB-4B5F-B12B-0D8575691034}"/>
              </a:ext>
            </a:extLst>
          </p:cNvPr>
          <p:cNvSpPr>
            <a:spLocks noGrp="1"/>
          </p:cNvSpPr>
          <p:nvPr>
            <p:ph type="sldNum" sz="quarter" idx="12"/>
          </p:nvPr>
        </p:nvSpPr>
        <p:spPr/>
        <p:txBody>
          <a:bodyPr/>
          <a:lstStyle/>
          <a:p>
            <a:fld id="{EEAD9179-7A6B-4268-BEB2-F3B8EB06115B}" type="slidenum">
              <a:rPr lang="en-US" smtClean="0"/>
              <a:t>6</a:t>
            </a:fld>
            <a:endParaRPr lang="en-US" dirty="0"/>
          </a:p>
        </p:txBody>
      </p:sp>
      <p:sp>
        <p:nvSpPr>
          <p:cNvPr id="5" name="Text Placeholder 4">
            <a:extLst>
              <a:ext uri="{FF2B5EF4-FFF2-40B4-BE49-F238E27FC236}">
                <a16:creationId xmlns:a16="http://schemas.microsoft.com/office/drawing/2014/main" id="{3A4DA38E-E7B0-44A9-A310-6C97438A2F92}"/>
              </a:ext>
            </a:extLst>
          </p:cNvPr>
          <p:cNvSpPr>
            <a:spLocks noGrp="1"/>
          </p:cNvSpPr>
          <p:nvPr>
            <p:ph type="body" sz="quarter" idx="14"/>
          </p:nvPr>
        </p:nvSpPr>
        <p:spPr>
          <a:xfrm>
            <a:off x="980409" y="1732751"/>
            <a:ext cx="10801406" cy="4993182"/>
          </a:xfrm>
        </p:spPr>
        <p:txBody>
          <a:bodyPr/>
          <a:lstStyle/>
          <a:p>
            <a:r>
              <a:rPr lang="en-US" dirty="0"/>
              <a:t>Invention – finding a solution to a problem</a:t>
            </a:r>
          </a:p>
          <a:p>
            <a:r>
              <a:rPr lang="en-US" dirty="0"/>
              <a:t>Innovation – bringing the solution to market in a sustainable way</a:t>
            </a:r>
          </a:p>
          <a:p>
            <a:r>
              <a:rPr lang="en-US" dirty="0"/>
              <a:t>Easy to answer.  Hard to do.</a:t>
            </a:r>
          </a:p>
          <a:p>
            <a:pPr marL="228600"/>
            <a:r>
              <a:rPr lang="en-US" dirty="0"/>
              <a:t>Answer - Continue to participate, explore, work at the edges of what is known and what is possible.</a:t>
            </a:r>
          </a:p>
          <a:p>
            <a:pPr>
              <a:spcBef>
                <a:spcPts val="1800"/>
              </a:spcBef>
              <a:spcAft>
                <a:spcPts val="1200"/>
              </a:spcAft>
            </a:pPr>
            <a:r>
              <a:rPr lang="en-US" dirty="0"/>
              <a:t>           </a:t>
            </a:r>
            <a:r>
              <a:rPr lang="en-US" sz="2800" dirty="0"/>
              <a:t>Chance favors only the prepared mind,   Louis Pasteur</a:t>
            </a:r>
          </a:p>
          <a:p>
            <a:r>
              <a:rPr lang="en-US" b="1" dirty="0"/>
              <a:t>Notice your accepted disharmonies </a:t>
            </a:r>
            <a:r>
              <a:rPr lang="en-US" dirty="0"/>
              <a:t>- The eye is only able to see what the mind is prepared to comprehend.  Henri Bergson</a:t>
            </a:r>
          </a:p>
          <a:p>
            <a:r>
              <a:rPr lang="en-US" b="1" dirty="0"/>
              <a:t>Grow you Edison’s junk pile</a:t>
            </a:r>
            <a:r>
              <a:rPr lang="en-US" dirty="0"/>
              <a:t> - To invent you need a good imagination and a pile of junk.  Thomas Edison</a:t>
            </a:r>
          </a:p>
          <a:p>
            <a:r>
              <a:rPr lang="en-US" b="1" dirty="0"/>
              <a:t>Step up in your systems perspective </a:t>
            </a:r>
            <a:r>
              <a:rPr lang="en-US" dirty="0"/>
              <a:t>- Ecosystems Innovate &amp; the Innovator’s Dilemma</a:t>
            </a:r>
          </a:p>
          <a:p>
            <a:r>
              <a:rPr lang="en-US" b="1" dirty="0"/>
              <a:t>Be patient and persistent</a:t>
            </a:r>
            <a:r>
              <a:rPr lang="en-US" dirty="0"/>
              <a:t> - Water wears away rock every time</a:t>
            </a:r>
          </a:p>
          <a:p>
            <a:endParaRPr lang="en-US" dirty="0"/>
          </a:p>
          <a:p>
            <a:endParaRPr lang="en-US" dirty="0"/>
          </a:p>
          <a:p>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1016315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3"/>
          </p:nvPr>
        </p:nvSpPr>
        <p:spPr/>
        <p:txBody>
          <a:bodyPr/>
          <a:lstStyle/>
          <a:p>
            <a:r>
              <a:rPr lang="en-US" dirty="0"/>
              <a:t>A riddle</a:t>
            </a:r>
          </a:p>
        </p:txBody>
      </p:sp>
      <p:sp>
        <p:nvSpPr>
          <p:cNvPr id="3" name="Title 2"/>
          <p:cNvSpPr>
            <a:spLocks noGrp="1"/>
          </p:cNvSpPr>
          <p:nvPr>
            <p:ph type="title"/>
          </p:nvPr>
        </p:nvSpPr>
        <p:spPr/>
        <p:txBody>
          <a:bodyPr/>
          <a:lstStyle/>
          <a:p>
            <a:r>
              <a:rPr lang="en-US" dirty="0"/>
              <a:t>Notice your accepted disharmonies </a:t>
            </a:r>
          </a:p>
        </p:txBody>
      </p:sp>
      <p:sp>
        <p:nvSpPr>
          <p:cNvPr id="4" name="Slide Number Placeholder 3"/>
          <p:cNvSpPr>
            <a:spLocks noGrp="1"/>
          </p:cNvSpPr>
          <p:nvPr>
            <p:ph type="sldNum" sz="quarter" idx="12"/>
          </p:nvPr>
        </p:nvSpPr>
        <p:spPr/>
        <p:txBody>
          <a:bodyPr/>
          <a:lstStyle/>
          <a:p>
            <a:fld id="{EEAD9179-7A6B-4268-BEB2-F3B8EB06115B}" type="slidenum">
              <a:rPr lang="en-US" smtClean="0"/>
              <a:t>7</a:t>
            </a:fld>
            <a:endParaRPr lang="en-US" dirty="0"/>
          </a:p>
        </p:txBody>
      </p:sp>
      <p:sp>
        <p:nvSpPr>
          <p:cNvPr id="5" name="Text Placeholder 4"/>
          <p:cNvSpPr>
            <a:spLocks noGrp="1"/>
          </p:cNvSpPr>
          <p:nvPr>
            <p:ph type="body" sz="quarter" idx="14"/>
          </p:nvPr>
        </p:nvSpPr>
        <p:spPr/>
        <p:txBody>
          <a:bodyPr/>
          <a:lstStyle/>
          <a:p>
            <a:r>
              <a:rPr lang="en-US" dirty="0"/>
              <a:t>How did the soldier get her tank into her house?</a:t>
            </a:r>
          </a:p>
          <a:p>
            <a:r>
              <a:rPr lang="en-US" dirty="0"/>
              <a:t>     Share your answer with your neighbor.</a:t>
            </a:r>
          </a:p>
          <a:p>
            <a:r>
              <a:rPr lang="en-US" dirty="0"/>
              <a:t>She carried it in.  It was a fish tank.</a:t>
            </a:r>
          </a:p>
          <a:p>
            <a:r>
              <a:rPr lang="en-US" dirty="0"/>
              <a:t>Who was told the right answer?  Show of hands?</a:t>
            </a:r>
          </a:p>
          <a:p>
            <a:r>
              <a:rPr lang="en-US" dirty="0"/>
              <a:t>What is going on here?</a:t>
            </a:r>
          </a:p>
          <a:p>
            <a:r>
              <a:rPr lang="en-US" dirty="0"/>
              <a:t>Mental Models!  soldier &amp; tank</a:t>
            </a:r>
          </a:p>
          <a:p>
            <a:r>
              <a:rPr lang="en-US" dirty="0"/>
              <a:t>Why did I tell this riddle?</a:t>
            </a:r>
          </a:p>
          <a:p>
            <a:endParaRPr lang="en-US"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012130" y="2092342"/>
            <a:ext cx="5772377" cy="31640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482159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2BC8DEE-26B5-4B12-B9C8-9B6C374F1AC3}"/>
              </a:ext>
            </a:extLst>
          </p:cNvPr>
          <p:cNvSpPr>
            <a:spLocks noGrp="1"/>
          </p:cNvSpPr>
          <p:nvPr>
            <p:ph type="subTitle" idx="13"/>
          </p:nvPr>
        </p:nvSpPr>
        <p:spPr/>
        <p:txBody>
          <a:bodyPr/>
          <a:lstStyle/>
          <a:p>
            <a:r>
              <a:rPr lang="en-US" dirty="0"/>
              <a:t>The value of multiple perspectives</a:t>
            </a:r>
          </a:p>
        </p:txBody>
      </p:sp>
      <p:sp>
        <p:nvSpPr>
          <p:cNvPr id="3" name="Title 2">
            <a:extLst>
              <a:ext uri="{FF2B5EF4-FFF2-40B4-BE49-F238E27FC236}">
                <a16:creationId xmlns:a16="http://schemas.microsoft.com/office/drawing/2014/main" id="{07CCF83E-98BA-4F2C-A61B-D29D2A6DD436}"/>
              </a:ext>
            </a:extLst>
          </p:cNvPr>
          <p:cNvSpPr>
            <a:spLocks noGrp="1"/>
          </p:cNvSpPr>
          <p:nvPr>
            <p:ph type="title"/>
          </p:nvPr>
        </p:nvSpPr>
        <p:spPr/>
        <p:txBody>
          <a:bodyPr/>
          <a:lstStyle/>
          <a:p>
            <a:r>
              <a:rPr lang="en-US" dirty="0"/>
              <a:t>Notice your accepted disharmonies </a:t>
            </a:r>
          </a:p>
        </p:txBody>
      </p:sp>
      <p:sp>
        <p:nvSpPr>
          <p:cNvPr id="4" name="Slide Number Placeholder 3">
            <a:extLst>
              <a:ext uri="{FF2B5EF4-FFF2-40B4-BE49-F238E27FC236}">
                <a16:creationId xmlns:a16="http://schemas.microsoft.com/office/drawing/2014/main" id="{C6779B5A-D6C3-42A8-A655-3827F4C6CFCC}"/>
              </a:ext>
            </a:extLst>
          </p:cNvPr>
          <p:cNvSpPr>
            <a:spLocks noGrp="1"/>
          </p:cNvSpPr>
          <p:nvPr>
            <p:ph type="sldNum" sz="quarter" idx="12"/>
          </p:nvPr>
        </p:nvSpPr>
        <p:spPr/>
        <p:txBody>
          <a:bodyPr/>
          <a:lstStyle/>
          <a:p>
            <a:fld id="{EEAD9179-7A6B-4268-BEB2-F3B8EB06115B}" type="slidenum">
              <a:rPr lang="en-US" smtClean="0"/>
              <a:t>8</a:t>
            </a:fld>
            <a:endParaRPr lang="en-US" dirty="0"/>
          </a:p>
        </p:txBody>
      </p:sp>
      <p:pic>
        <p:nvPicPr>
          <p:cNvPr id="7" name="Picture 6">
            <a:extLst>
              <a:ext uri="{FF2B5EF4-FFF2-40B4-BE49-F238E27FC236}">
                <a16:creationId xmlns:a16="http://schemas.microsoft.com/office/drawing/2014/main" id="{6456AC80-6F80-4F52-9420-1F3CBBE8E242}"/>
              </a:ext>
            </a:extLst>
          </p:cNvPr>
          <p:cNvPicPr>
            <a:picLocks noChangeAspect="1"/>
          </p:cNvPicPr>
          <p:nvPr/>
        </p:nvPicPr>
        <p:blipFill>
          <a:blip r:embed="rId3"/>
          <a:stretch>
            <a:fillRect/>
          </a:stretch>
        </p:blipFill>
        <p:spPr>
          <a:xfrm>
            <a:off x="2999264" y="1799503"/>
            <a:ext cx="3429000" cy="4471417"/>
          </a:xfrm>
          <a:prstGeom prst="rect">
            <a:avLst/>
          </a:prstGeom>
        </p:spPr>
      </p:pic>
      <p:sp>
        <p:nvSpPr>
          <p:cNvPr id="8" name="Arrow: Right 7">
            <a:extLst>
              <a:ext uri="{FF2B5EF4-FFF2-40B4-BE49-F238E27FC236}">
                <a16:creationId xmlns:a16="http://schemas.microsoft.com/office/drawing/2014/main" id="{DE5DD3DE-066C-40DF-8512-D168456FE707}"/>
              </a:ext>
            </a:extLst>
          </p:cNvPr>
          <p:cNvSpPr/>
          <p:nvPr/>
        </p:nvSpPr>
        <p:spPr>
          <a:xfrm>
            <a:off x="3304064" y="3806228"/>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Right 8">
            <a:extLst>
              <a:ext uri="{FF2B5EF4-FFF2-40B4-BE49-F238E27FC236}">
                <a16:creationId xmlns:a16="http://schemas.microsoft.com/office/drawing/2014/main" id="{F37C1967-8A7E-4969-B8B3-1005F8457695}"/>
              </a:ext>
            </a:extLst>
          </p:cNvPr>
          <p:cNvSpPr/>
          <p:nvPr/>
        </p:nvSpPr>
        <p:spPr>
          <a:xfrm>
            <a:off x="3989864" y="4568228"/>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9D424EC8-02D8-4D7A-9488-283B6FA56224}"/>
              </a:ext>
            </a:extLst>
          </p:cNvPr>
          <p:cNvSpPr/>
          <p:nvPr/>
        </p:nvSpPr>
        <p:spPr>
          <a:xfrm>
            <a:off x="3456464" y="4165994"/>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8DDE8D8D-A702-4D4B-ABF4-8215EF40E057}"/>
              </a:ext>
            </a:extLst>
          </p:cNvPr>
          <p:cNvPicPr>
            <a:picLocks noChangeAspect="1"/>
          </p:cNvPicPr>
          <p:nvPr/>
        </p:nvPicPr>
        <p:blipFill>
          <a:blip r:embed="rId3"/>
          <a:stretch>
            <a:fillRect/>
          </a:stretch>
        </p:blipFill>
        <p:spPr>
          <a:xfrm>
            <a:off x="7114064" y="1799502"/>
            <a:ext cx="3429000" cy="4471417"/>
          </a:xfrm>
          <a:prstGeom prst="rect">
            <a:avLst/>
          </a:prstGeom>
        </p:spPr>
      </p:pic>
      <p:sp>
        <p:nvSpPr>
          <p:cNvPr id="12" name="Arrow: Right 11">
            <a:extLst>
              <a:ext uri="{FF2B5EF4-FFF2-40B4-BE49-F238E27FC236}">
                <a16:creationId xmlns:a16="http://schemas.microsoft.com/office/drawing/2014/main" id="{AA1381E2-155A-4B48-87FC-B835068F83F3}"/>
              </a:ext>
            </a:extLst>
          </p:cNvPr>
          <p:cNvSpPr/>
          <p:nvPr/>
        </p:nvSpPr>
        <p:spPr>
          <a:xfrm>
            <a:off x="7495064" y="4137319"/>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2">
            <a:extLst>
              <a:ext uri="{FF2B5EF4-FFF2-40B4-BE49-F238E27FC236}">
                <a16:creationId xmlns:a16="http://schemas.microsoft.com/office/drawing/2014/main" id="{063009F6-043A-47C2-AB06-B05B252264EC}"/>
              </a:ext>
            </a:extLst>
          </p:cNvPr>
          <p:cNvSpPr/>
          <p:nvPr/>
        </p:nvSpPr>
        <p:spPr>
          <a:xfrm>
            <a:off x="7952264" y="4568228"/>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a:extLst>
              <a:ext uri="{FF2B5EF4-FFF2-40B4-BE49-F238E27FC236}">
                <a16:creationId xmlns:a16="http://schemas.microsoft.com/office/drawing/2014/main" id="{8A68846E-DCF5-41F2-B972-D27015CDC191}"/>
              </a:ext>
            </a:extLst>
          </p:cNvPr>
          <p:cNvSpPr/>
          <p:nvPr/>
        </p:nvSpPr>
        <p:spPr>
          <a:xfrm flipH="1">
            <a:off x="8828564" y="3600529"/>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C8A436AC-9652-4504-ACD0-91C71A405705}"/>
              </a:ext>
            </a:extLst>
          </p:cNvPr>
          <p:cNvSpPr>
            <a:spLocks noGrp="1"/>
          </p:cNvSpPr>
          <p:nvPr>
            <p:ph type="body" sz="quarter" idx="14"/>
          </p:nvPr>
        </p:nvSpPr>
        <p:spPr/>
        <p:txBody>
          <a:bodyPr/>
          <a:lstStyle/>
          <a:p>
            <a:r>
              <a:rPr lang="en-US" dirty="0"/>
              <a:t>Young Lady, Old Lady?</a:t>
            </a:r>
          </a:p>
          <a:p>
            <a:endParaRPr lang="en-US" dirty="0"/>
          </a:p>
        </p:txBody>
      </p:sp>
      <p:sp>
        <p:nvSpPr>
          <p:cNvPr id="15" name="Arrow: Right 14">
            <a:extLst>
              <a:ext uri="{FF2B5EF4-FFF2-40B4-BE49-F238E27FC236}">
                <a16:creationId xmlns:a16="http://schemas.microsoft.com/office/drawing/2014/main" id="{41DE7765-5EDC-4E97-9B53-27DBBF7CB963}"/>
              </a:ext>
            </a:extLst>
          </p:cNvPr>
          <p:cNvSpPr/>
          <p:nvPr/>
        </p:nvSpPr>
        <p:spPr>
          <a:xfrm flipH="1">
            <a:off x="4691698" y="3600529"/>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C3E79F2B-56BF-450F-8729-8828A3F78D8B}"/>
              </a:ext>
            </a:extLst>
          </p:cNvPr>
          <p:cNvSpPr/>
          <p:nvPr/>
        </p:nvSpPr>
        <p:spPr>
          <a:xfrm>
            <a:off x="7408228" y="3781285"/>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2235562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56AC80-6F80-4F52-9420-1F3CBBE8E242}"/>
              </a:ext>
            </a:extLst>
          </p:cNvPr>
          <p:cNvPicPr>
            <a:picLocks noChangeAspect="1"/>
          </p:cNvPicPr>
          <p:nvPr/>
        </p:nvPicPr>
        <p:blipFill>
          <a:blip r:embed="rId2"/>
          <a:stretch>
            <a:fillRect/>
          </a:stretch>
        </p:blipFill>
        <p:spPr>
          <a:xfrm>
            <a:off x="2999264" y="1799503"/>
            <a:ext cx="3429000" cy="4471417"/>
          </a:xfrm>
          <a:prstGeom prst="rect">
            <a:avLst/>
          </a:prstGeom>
        </p:spPr>
      </p:pic>
      <p:sp>
        <p:nvSpPr>
          <p:cNvPr id="5" name="Text Placeholder 4">
            <a:extLst>
              <a:ext uri="{FF2B5EF4-FFF2-40B4-BE49-F238E27FC236}">
                <a16:creationId xmlns:a16="http://schemas.microsoft.com/office/drawing/2014/main" id="{C8A436AC-9652-4504-ACD0-91C71A405705}"/>
              </a:ext>
            </a:extLst>
          </p:cNvPr>
          <p:cNvSpPr>
            <a:spLocks noGrp="1"/>
          </p:cNvSpPr>
          <p:nvPr>
            <p:ph type="body" sz="quarter" idx="14"/>
          </p:nvPr>
        </p:nvSpPr>
        <p:spPr/>
        <p:txBody>
          <a:bodyPr/>
          <a:lstStyle/>
          <a:p>
            <a:r>
              <a:rPr lang="en-US" dirty="0"/>
              <a:t>Young Lady, Old Lady?</a:t>
            </a:r>
          </a:p>
          <a:p>
            <a:endParaRPr lang="en-US" dirty="0"/>
          </a:p>
        </p:txBody>
      </p:sp>
      <p:sp>
        <p:nvSpPr>
          <p:cNvPr id="2" name="Subtitle 1">
            <a:extLst>
              <a:ext uri="{FF2B5EF4-FFF2-40B4-BE49-F238E27FC236}">
                <a16:creationId xmlns:a16="http://schemas.microsoft.com/office/drawing/2014/main" id="{92BC8DEE-26B5-4B12-B9C8-9B6C374F1AC3}"/>
              </a:ext>
            </a:extLst>
          </p:cNvPr>
          <p:cNvSpPr>
            <a:spLocks noGrp="1"/>
          </p:cNvSpPr>
          <p:nvPr>
            <p:ph type="subTitle" idx="13"/>
          </p:nvPr>
        </p:nvSpPr>
        <p:spPr/>
        <p:txBody>
          <a:bodyPr/>
          <a:lstStyle/>
          <a:p>
            <a:r>
              <a:rPr lang="en-US" dirty="0"/>
              <a:t>The value of multiple perspectives</a:t>
            </a:r>
          </a:p>
        </p:txBody>
      </p:sp>
      <p:sp>
        <p:nvSpPr>
          <p:cNvPr id="3" name="Title 2">
            <a:extLst>
              <a:ext uri="{FF2B5EF4-FFF2-40B4-BE49-F238E27FC236}">
                <a16:creationId xmlns:a16="http://schemas.microsoft.com/office/drawing/2014/main" id="{07CCF83E-98BA-4F2C-A61B-D29D2A6DD436}"/>
              </a:ext>
            </a:extLst>
          </p:cNvPr>
          <p:cNvSpPr>
            <a:spLocks noGrp="1"/>
          </p:cNvSpPr>
          <p:nvPr>
            <p:ph type="title"/>
          </p:nvPr>
        </p:nvSpPr>
        <p:spPr/>
        <p:txBody>
          <a:bodyPr/>
          <a:lstStyle/>
          <a:p>
            <a:r>
              <a:rPr lang="en-US" dirty="0"/>
              <a:t>Notice your accepted disharmonies </a:t>
            </a:r>
          </a:p>
        </p:txBody>
      </p:sp>
      <p:sp>
        <p:nvSpPr>
          <p:cNvPr id="4" name="Slide Number Placeholder 3">
            <a:extLst>
              <a:ext uri="{FF2B5EF4-FFF2-40B4-BE49-F238E27FC236}">
                <a16:creationId xmlns:a16="http://schemas.microsoft.com/office/drawing/2014/main" id="{C6779B5A-D6C3-42A8-A655-3827F4C6CFCC}"/>
              </a:ext>
            </a:extLst>
          </p:cNvPr>
          <p:cNvSpPr>
            <a:spLocks noGrp="1"/>
          </p:cNvSpPr>
          <p:nvPr>
            <p:ph type="sldNum" sz="quarter" idx="12"/>
          </p:nvPr>
        </p:nvSpPr>
        <p:spPr/>
        <p:txBody>
          <a:bodyPr/>
          <a:lstStyle/>
          <a:p>
            <a:fld id="{EEAD9179-7A6B-4268-BEB2-F3B8EB06115B}" type="slidenum">
              <a:rPr lang="en-US" smtClean="0"/>
              <a:t>9</a:t>
            </a:fld>
            <a:endParaRPr lang="en-US" dirty="0"/>
          </a:p>
        </p:txBody>
      </p:sp>
      <p:sp>
        <p:nvSpPr>
          <p:cNvPr id="8" name="Arrow: Right 7">
            <a:extLst>
              <a:ext uri="{FF2B5EF4-FFF2-40B4-BE49-F238E27FC236}">
                <a16:creationId xmlns:a16="http://schemas.microsoft.com/office/drawing/2014/main" id="{DE5DD3DE-066C-40DF-8512-D168456FE707}"/>
              </a:ext>
            </a:extLst>
          </p:cNvPr>
          <p:cNvSpPr/>
          <p:nvPr/>
        </p:nvSpPr>
        <p:spPr>
          <a:xfrm>
            <a:off x="3304064" y="3806228"/>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Right 8">
            <a:extLst>
              <a:ext uri="{FF2B5EF4-FFF2-40B4-BE49-F238E27FC236}">
                <a16:creationId xmlns:a16="http://schemas.microsoft.com/office/drawing/2014/main" id="{F37C1967-8A7E-4969-B8B3-1005F8457695}"/>
              </a:ext>
            </a:extLst>
          </p:cNvPr>
          <p:cNvSpPr/>
          <p:nvPr/>
        </p:nvSpPr>
        <p:spPr>
          <a:xfrm>
            <a:off x="3989864" y="4568228"/>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9D424EC8-02D8-4D7A-9488-283B6FA56224}"/>
              </a:ext>
            </a:extLst>
          </p:cNvPr>
          <p:cNvSpPr/>
          <p:nvPr/>
        </p:nvSpPr>
        <p:spPr>
          <a:xfrm>
            <a:off x="3456464" y="4165994"/>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8DDE8D8D-A702-4D4B-ABF4-8215EF40E057}"/>
              </a:ext>
            </a:extLst>
          </p:cNvPr>
          <p:cNvPicPr>
            <a:picLocks noChangeAspect="1"/>
          </p:cNvPicPr>
          <p:nvPr/>
        </p:nvPicPr>
        <p:blipFill>
          <a:blip r:embed="rId2"/>
          <a:stretch>
            <a:fillRect/>
          </a:stretch>
        </p:blipFill>
        <p:spPr>
          <a:xfrm>
            <a:off x="7114064" y="1799502"/>
            <a:ext cx="3429000" cy="4471417"/>
          </a:xfrm>
          <a:prstGeom prst="rect">
            <a:avLst/>
          </a:prstGeom>
        </p:spPr>
      </p:pic>
      <p:sp>
        <p:nvSpPr>
          <p:cNvPr id="12" name="Arrow: Right 11">
            <a:extLst>
              <a:ext uri="{FF2B5EF4-FFF2-40B4-BE49-F238E27FC236}">
                <a16:creationId xmlns:a16="http://schemas.microsoft.com/office/drawing/2014/main" id="{AA1381E2-155A-4B48-87FC-B835068F83F3}"/>
              </a:ext>
            </a:extLst>
          </p:cNvPr>
          <p:cNvSpPr/>
          <p:nvPr/>
        </p:nvSpPr>
        <p:spPr>
          <a:xfrm>
            <a:off x="7495064" y="4137319"/>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2">
            <a:extLst>
              <a:ext uri="{FF2B5EF4-FFF2-40B4-BE49-F238E27FC236}">
                <a16:creationId xmlns:a16="http://schemas.microsoft.com/office/drawing/2014/main" id="{063009F6-043A-47C2-AB06-B05B252264EC}"/>
              </a:ext>
            </a:extLst>
          </p:cNvPr>
          <p:cNvSpPr/>
          <p:nvPr/>
        </p:nvSpPr>
        <p:spPr>
          <a:xfrm>
            <a:off x="7952264" y="4568228"/>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a:extLst>
              <a:ext uri="{FF2B5EF4-FFF2-40B4-BE49-F238E27FC236}">
                <a16:creationId xmlns:a16="http://schemas.microsoft.com/office/drawing/2014/main" id="{8A68846E-DCF5-41F2-B972-D27015CDC191}"/>
              </a:ext>
            </a:extLst>
          </p:cNvPr>
          <p:cNvSpPr/>
          <p:nvPr/>
        </p:nvSpPr>
        <p:spPr>
          <a:xfrm flipH="1">
            <a:off x="8828564" y="3600529"/>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41DE7765-5EDC-4E97-9B53-27DBBF7CB963}"/>
              </a:ext>
            </a:extLst>
          </p:cNvPr>
          <p:cNvSpPr/>
          <p:nvPr/>
        </p:nvSpPr>
        <p:spPr>
          <a:xfrm flipH="1">
            <a:off x="4691698" y="3600529"/>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C3E79F2B-56BF-450F-8729-8828A3F78D8B}"/>
              </a:ext>
            </a:extLst>
          </p:cNvPr>
          <p:cNvSpPr/>
          <p:nvPr/>
        </p:nvSpPr>
        <p:spPr>
          <a:xfrm>
            <a:off x="7408228" y="3781285"/>
            <a:ext cx="3048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79168E4-E5C7-411A-9A1F-B85B5E9DBF8A}"/>
              </a:ext>
            </a:extLst>
          </p:cNvPr>
          <p:cNvSpPr txBox="1"/>
          <p:nvPr/>
        </p:nvSpPr>
        <p:spPr bwMode="gray">
          <a:xfrm>
            <a:off x="2109629" y="3730069"/>
            <a:ext cx="1017270" cy="333156"/>
          </a:xfrm>
          <a:prstGeom prst="rect">
            <a:avLst/>
          </a:prstGeom>
          <a:noFill/>
        </p:spPr>
        <p:txBody>
          <a:bodyPr wrap="square" lIns="0" tIns="0" rIns="0" bIns="0" rtlCol="0">
            <a:noAutofit/>
          </a:bodyPr>
          <a:lstStyle/>
          <a:p>
            <a:pPr algn="r"/>
            <a:r>
              <a:rPr lang="en-US" sz="1600" dirty="0"/>
              <a:t>nose</a:t>
            </a:r>
          </a:p>
        </p:txBody>
      </p:sp>
      <p:sp>
        <p:nvSpPr>
          <p:cNvPr id="17" name="TextBox 16">
            <a:extLst>
              <a:ext uri="{FF2B5EF4-FFF2-40B4-BE49-F238E27FC236}">
                <a16:creationId xmlns:a16="http://schemas.microsoft.com/office/drawing/2014/main" id="{E748E8BA-CEA3-4611-BCA0-D7F996B35B58}"/>
              </a:ext>
            </a:extLst>
          </p:cNvPr>
          <p:cNvSpPr txBox="1"/>
          <p:nvPr/>
        </p:nvSpPr>
        <p:spPr bwMode="gray">
          <a:xfrm>
            <a:off x="2300129" y="4123141"/>
            <a:ext cx="1017270" cy="333156"/>
          </a:xfrm>
          <a:prstGeom prst="rect">
            <a:avLst/>
          </a:prstGeom>
          <a:noFill/>
        </p:spPr>
        <p:txBody>
          <a:bodyPr wrap="square" lIns="0" tIns="0" rIns="0" bIns="0" rtlCol="0">
            <a:noAutofit/>
          </a:bodyPr>
          <a:lstStyle/>
          <a:p>
            <a:pPr algn="r"/>
            <a:r>
              <a:rPr lang="en-US" sz="1600" dirty="0"/>
              <a:t>chin</a:t>
            </a:r>
          </a:p>
        </p:txBody>
      </p:sp>
      <p:sp>
        <p:nvSpPr>
          <p:cNvPr id="18" name="TextBox 17">
            <a:extLst>
              <a:ext uri="{FF2B5EF4-FFF2-40B4-BE49-F238E27FC236}">
                <a16:creationId xmlns:a16="http://schemas.microsoft.com/office/drawing/2014/main" id="{8F43FFB3-C119-4B5D-A9B6-881BC0F7255B}"/>
              </a:ext>
            </a:extLst>
          </p:cNvPr>
          <p:cNvSpPr txBox="1"/>
          <p:nvPr/>
        </p:nvSpPr>
        <p:spPr bwMode="gray">
          <a:xfrm>
            <a:off x="3252629" y="4699361"/>
            <a:ext cx="1017270" cy="333156"/>
          </a:xfrm>
          <a:prstGeom prst="rect">
            <a:avLst/>
          </a:prstGeom>
          <a:noFill/>
        </p:spPr>
        <p:txBody>
          <a:bodyPr wrap="square" lIns="0" tIns="0" rIns="0" bIns="0" rtlCol="0">
            <a:noAutofit/>
          </a:bodyPr>
          <a:lstStyle/>
          <a:p>
            <a:pPr algn="r"/>
            <a:r>
              <a:rPr lang="en-US" sz="1600" dirty="0">
                <a:solidFill>
                  <a:srgbClr val="FFFF00"/>
                </a:solidFill>
              </a:rPr>
              <a:t>necklace</a:t>
            </a:r>
          </a:p>
        </p:txBody>
      </p:sp>
      <p:sp>
        <p:nvSpPr>
          <p:cNvPr id="19" name="TextBox 18">
            <a:extLst>
              <a:ext uri="{FF2B5EF4-FFF2-40B4-BE49-F238E27FC236}">
                <a16:creationId xmlns:a16="http://schemas.microsoft.com/office/drawing/2014/main" id="{F538E238-B351-408D-AF86-C9C7910A6245}"/>
              </a:ext>
            </a:extLst>
          </p:cNvPr>
          <p:cNvSpPr txBox="1"/>
          <p:nvPr/>
        </p:nvSpPr>
        <p:spPr bwMode="gray">
          <a:xfrm>
            <a:off x="5065078" y="3533011"/>
            <a:ext cx="1017270" cy="333156"/>
          </a:xfrm>
          <a:prstGeom prst="rect">
            <a:avLst/>
          </a:prstGeom>
          <a:noFill/>
        </p:spPr>
        <p:txBody>
          <a:bodyPr wrap="square" lIns="0" tIns="0" rIns="0" bIns="0" rtlCol="0">
            <a:noAutofit/>
          </a:bodyPr>
          <a:lstStyle/>
          <a:p>
            <a:r>
              <a:rPr lang="en-US" sz="1600" dirty="0"/>
              <a:t>ear ring</a:t>
            </a:r>
          </a:p>
        </p:txBody>
      </p:sp>
      <p:sp>
        <p:nvSpPr>
          <p:cNvPr id="20" name="TextBox 19">
            <a:extLst>
              <a:ext uri="{FF2B5EF4-FFF2-40B4-BE49-F238E27FC236}">
                <a16:creationId xmlns:a16="http://schemas.microsoft.com/office/drawing/2014/main" id="{CEEF5ECF-A9EE-4739-9E28-279C1A9BCCAF}"/>
              </a:ext>
            </a:extLst>
          </p:cNvPr>
          <p:cNvSpPr txBox="1"/>
          <p:nvPr/>
        </p:nvSpPr>
        <p:spPr bwMode="gray">
          <a:xfrm>
            <a:off x="9233884" y="3559760"/>
            <a:ext cx="1017270" cy="333156"/>
          </a:xfrm>
          <a:prstGeom prst="rect">
            <a:avLst/>
          </a:prstGeom>
          <a:noFill/>
        </p:spPr>
        <p:txBody>
          <a:bodyPr wrap="square" lIns="0" tIns="0" rIns="0" bIns="0" rtlCol="0">
            <a:noAutofit/>
          </a:bodyPr>
          <a:lstStyle/>
          <a:p>
            <a:r>
              <a:rPr lang="en-US" sz="1600" dirty="0"/>
              <a:t>eye</a:t>
            </a:r>
          </a:p>
        </p:txBody>
      </p:sp>
      <p:sp>
        <p:nvSpPr>
          <p:cNvPr id="21" name="TextBox 20">
            <a:extLst>
              <a:ext uri="{FF2B5EF4-FFF2-40B4-BE49-F238E27FC236}">
                <a16:creationId xmlns:a16="http://schemas.microsoft.com/office/drawing/2014/main" id="{2B917221-6A70-455B-8940-30611D0F045E}"/>
              </a:ext>
            </a:extLst>
          </p:cNvPr>
          <p:cNvSpPr txBox="1"/>
          <p:nvPr/>
        </p:nvSpPr>
        <p:spPr bwMode="gray">
          <a:xfrm>
            <a:off x="7408228" y="4729534"/>
            <a:ext cx="1017270" cy="333156"/>
          </a:xfrm>
          <a:prstGeom prst="rect">
            <a:avLst/>
          </a:prstGeom>
          <a:noFill/>
        </p:spPr>
        <p:txBody>
          <a:bodyPr wrap="square" lIns="0" tIns="0" rIns="0" bIns="0" rtlCol="0">
            <a:noAutofit/>
          </a:bodyPr>
          <a:lstStyle/>
          <a:p>
            <a:pPr algn="r"/>
            <a:r>
              <a:rPr lang="en-US" sz="1600" dirty="0">
                <a:solidFill>
                  <a:srgbClr val="FFFF00"/>
                </a:solidFill>
              </a:rPr>
              <a:t>mouth</a:t>
            </a:r>
          </a:p>
        </p:txBody>
      </p:sp>
      <p:sp>
        <p:nvSpPr>
          <p:cNvPr id="22" name="TextBox 21">
            <a:extLst>
              <a:ext uri="{FF2B5EF4-FFF2-40B4-BE49-F238E27FC236}">
                <a16:creationId xmlns:a16="http://schemas.microsoft.com/office/drawing/2014/main" id="{1EB719A3-1EE2-47D9-B22A-55A1FFEC91B6}"/>
              </a:ext>
            </a:extLst>
          </p:cNvPr>
          <p:cNvSpPr txBox="1"/>
          <p:nvPr/>
        </p:nvSpPr>
        <p:spPr bwMode="gray">
          <a:xfrm>
            <a:off x="6390958" y="4063225"/>
            <a:ext cx="1017270" cy="333156"/>
          </a:xfrm>
          <a:prstGeom prst="rect">
            <a:avLst/>
          </a:prstGeom>
          <a:noFill/>
        </p:spPr>
        <p:txBody>
          <a:bodyPr wrap="square" lIns="0" tIns="0" rIns="0" bIns="0" rtlCol="0">
            <a:noAutofit/>
          </a:bodyPr>
          <a:lstStyle/>
          <a:p>
            <a:pPr algn="r"/>
            <a:r>
              <a:rPr lang="en-US" sz="1600" dirty="0"/>
              <a:t>nose</a:t>
            </a:r>
          </a:p>
        </p:txBody>
      </p:sp>
      <p:sp>
        <p:nvSpPr>
          <p:cNvPr id="23" name="TextBox 22">
            <a:extLst>
              <a:ext uri="{FF2B5EF4-FFF2-40B4-BE49-F238E27FC236}">
                <a16:creationId xmlns:a16="http://schemas.microsoft.com/office/drawing/2014/main" id="{CD107947-0B5F-4F17-9AC7-F2EA5EB0835E}"/>
              </a:ext>
            </a:extLst>
          </p:cNvPr>
          <p:cNvSpPr txBox="1"/>
          <p:nvPr/>
        </p:nvSpPr>
        <p:spPr bwMode="gray">
          <a:xfrm>
            <a:off x="6300629" y="3720773"/>
            <a:ext cx="1017270" cy="333156"/>
          </a:xfrm>
          <a:prstGeom prst="rect">
            <a:avLst/>
          </a:prstGeom>
          <a:noFill/>
        </p:spPr>
        <p:txBody>
          <a:bodyPr wrap="square" lIns="0" tIns="0" rIns="0" bIns="0" rtlCol="0">
            <a:noAutofit/>
          </a:bodyPr>
          <a:lstStyle/>
          <a:p>
            <a:pPr algn="r"/>
            <a:r>
              <a:rPr lang="en-US" sz="1600" dirty="0"/>
              <a:t>scarf</a:t>
            </a:r>
          </a:p>
        </p:txBody>
      </p:sp>
    </p:spTree>
    <p:extLst>
      <p:ext uri="{BB962C8B-B14F-4D97-AF65-F5344CB8AC3E}">
        <p14:creationId xmlns:p14="http://schemas.microsoft.com/office/powerpoint/2010/main" val="1229296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6" grpId="0" animBg="1"/>
      <p:bldP spid="6" grpId="0"/>
      <p:bldP spid="17" grpId="0"/>
      <p:bldP spid="18" grpId="0"/>
      <p:bldP spid="19" grpId="0"/>
      <p:bldP spid="20"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572FCFB-8996-4CD5-8120-DF85ABB7FCBA}"/>
              </a:ext>
            </a:extLst>
          </p:cNvPr>
          <p:cNvSpPr>
            <a:spLocks noGrp="1"/>
          </p:cNvSpPr>
          <p:nvPr>
            <p:ph type="subTitle" idx="13"/>
          </p:nvPr>
        </p:nvSpPr>
        <p:spPr/>
        <p:txBody>
          <a:bodyPr/>
          <a:lstStyle/>
          <a:p>
            <a:r>
              <a:rPr lang="en-US" dirty="0"/>
              <a:t>You ALWAYS have both</a:t>
            </a:r>
          </a:p>
        </p:txBody>
      </p:sp>
      <p:sp>
        <p:nvSpPr>
          <p:cNvPr id="3" name="Title 2">
            <a:extLst>
              <a:ext uri="{FF2B5EF4-FFF2-40B4-BE49-F238E27FC236}">
                <a16:creationId xmlns:a16="http://schemas.microsoft.com/office/drawing/2014/main" id="{781A8695-F943-408E-8C69-8A82EBAB1830}"/>
              </a:ext>
            </a:extLst>
          </p:cNvPr>
          <p:cNvSpPr>
            <a:spLocks noGrp="1"/>
          </p:cNvSpPr>
          <p:nvPr>
            <p:ph type="title"/>
          </p:nvPr>
        </p:nvSpPr>
        <p:spPr/>
        <p:txBody>
          <a:bodyPr/>
          <a:lstStyle/>
          <a:p>
            <a:r>
              <a:rPr lang="en-US" dirty="0"/>
              <a:t>Notice your accepted disharmonies </a:t>
            </a:r>
          </a:p>
        </p:txBody>
      </p:sp>
      <p:sp>
        <p:nvSpPr>
          <p:cNvPr id="4" name="Slide Number Placeholder 3">
            <a:extLst>
              <a:ext uri="{FF2B5EF4-FFF2-40B4-BE49-F238E27FC236}">
                <a16:creationId xmlns:a16="http://schemas.microsoft.com/office/drawing/2014/main" id="{F77EE39D-A489-4EB7-97CD-B1469B74F82B}"/>
              </a:ext>
            </a:extLst>
          </p:cNvPr>
          <p:cNvSpPr>
            <a:spLocks noGrp="1"/>
          </p:cNvSpPr>
          <p:nvPr>
            <p:ph type="sldNum" sz="quarter" idx="12"/>
          </p:nvPr>
        </p:nvSpPr>
        <p:spPr/>
        <p:txBody>
          <a:bodyPr/>
          <a:lstStyle/>
          <a:p>
            <a:fld id="{EEAD9179-7A6B-4268-BEB2-F3B8EB06115B}" type="slidenum">
              <a:rPr lang="en-US" smtClean="0"/>
              <a:t>10</a:t>
            </a:fld>
            <a:endParaRPr lang="en-US" dirty="0"/>
          </a:p>
        </p:txBody>
      </p:sp>
      <p:sp>
        <p:nvSpPr>
          <p:cNvPr id="5" name="Text Placeholder 4">
            <a:extLst>
              <a:ext uri="{FF2B5EF4-FFF2-40B4-BE49-F238E27FC236}">
                <a16:creationId xmlns:a16="http://schemas.microsoft.com/office/drawing/2014/main" id="{0B71EEBD-405B-40D2-AACC-06BF3C4EBBDB}"/>
              </a:ext>
            </a:extLst>
          </p:cNvPr>
          <p:cNvSpPr>
            <a:spLocks noGrp="1"/>
          </p:cNvSpPr>
          <p:nvPr>
            <p:ph type="body" sz="quarter" idx="14"/>
          </p:nvPr>
        </p:nvSpPr>
        <p:spPr/>
        <p:txBody>
          <a:bodyPr/>
          <a:lstStyle/>
          <a:p>
            <a:r>
              <a:rPr lang="en-US" dirty="0"/>
              <a:t>Faces or Vases?  </a:t>
            </a:r>
          </a:p>
          <a:p>
            <a:endParaRPr lang="en-US" dirty="0"/>
          </a:p>
          <a:p>
            <a:endParaRPr lang="en-US" dirty="0"/>
          </a:p>
          <a:p>
            <a:endParaRPr lang="en-US" dirty="0"/>
          </a:p>
          <a:p>
            <a:endParaRPr lang="en-US" dirty="0"/>
          </a:p>
          <a:p>
            <a:endParaRPr lang="en-US" dirty="0"/>
          </a:p>
          <a:p>
            <a:endParaRPr lang="en-US" dirty="0"/>
          </a:p>
          <a:p>
            <a:endParaRPr lang="en-US" dirty="0"/>
          </a:p>
          <a:p>
            <a:r>
              <a:rPr lang="en-US" dirty="0"/>
              <a:t>Like 2 sides of a coin.</a:t>
            </a:r>
          </a:p>
          <a:p>
            <a:endParaRPr lang="en-US" dirty="0"/>
          </a:p>
        </p:txBody>
      </p:sp>
      <p:pic>
        <p:nvPicPr>
          <p:cNvPr id="7" name="Picture 6">
            <a:extLst>
              <a:ext uri="{FF2B5EF4-FFF2-40B4-BE49-F238E27FC236}">
                <a16:creationId xmlns:a16="http://schemas.microsoft.com/office/drawing/2014/main" id="{C9DE2529-081C-490C-A5B3-FC594822174A}"/>
              </a:ext>
            </a:extLst>
          </p:cNvPr>
          <p:cNvPicPr>
            <a:picLocks noChangeAspect="1"/>
          </p:cNvPicPr>
          <p:nvPr/>
        </p:nvPicPr>
        <p:blipFill>
          <a:blip r:embed="rId3"/>
          <a:stretch>
            <a:fillRect/>
          </a:stretch>
        </p:blipFill>
        <p:spPr>
          <a:xfrm>
            <a:off x="2183712" y="2762026"/>
            <a:ext cx="2461473" cy="2591025"/>
          </a:xfrm>
          <a:prstGeom prst="rect">
            <a:avLst/>
          </a:prstGeom>
        </p:spPr>
      </p:pic>
      <p:pic>
        <p:nvPicPr>
          <p:cNvPr id="8" name="Picture 7">
            <a:extLst>
              <a:ext uri="{FF2B5EF4-FFF2-40B4-BE49-F238E27FC236}">
                <a16:creationId xmlns:a16="http://schemas.microsoft.com/office/drawing/2014/main" id="{5FA1E91D-26EF-4926-94C6-D10A369E0B4F}"/>
              </a:ext>
            </a:extLst>
          </p:cNvPr>
          <p:cNvPicPr>
            <a:picLocks noChangeAspect="1"/>
          </p:cNvPicPr>
          <p:nvPr/>
        </p:nvPicPr>
        <p:blipFill>
          <a:blip r:embed="rId3"/>
          <a:stretch>
            <a:fillRect/>
          </a:stretch>
        </p:blipFill>
        <p:spPr>
          <a:xfrm>
            <a:off x="4698312" y="2762026"/>
            <a:ext cx="2461473" cy="2591025"/>
          </a:xfrm>
          <a:prstGeom prst="rect">
            <a:avLst/>
          </a:prstGeom>
        </p:spPr>
      </p:pic>
      <p:pic>
        <p:nvPicPr>
          <p:cNvPr id="9" name="Picture 8">
            <a:extLst>
              <a:ext uri="{FF2B5EF4-FFF2-40B4-BE49-F238E27FC236}">
                <a16:creationId xmlns:a16="http://schemas.microsoft.com/office/drawing/2014/main" id="{EE79641E-A1BF-440A-9009-0ECB60D80431}"/>
              </a:ext>
            </a:extLst>
          </p:cNvPr>
          <p:cNvPicPr>
            <a:picLocks noChangeAspect="1"/>
          </p:cNvPicPr>
          <p:nvPr/>
        </p:nvPicPr>
        <p:blipFill>
          <a:blip r:embed="rId3"/>
          <a:stretch>
            <a:fillRect/>
          </a:stretch>
        </p:blipFill>
        <p:spPr>
          <a:xfrm>
            <a:off x="7212912" y="2762026"/>
            <a:ext cx="2461473" cy="2591025"/>
          </a:xfrm>
          <a:prstGeom prst="rect">
            <a:avLst/>
          </a:prstGeom>
        </p:spPr>
      </p:pic>
    </p:spTree>
    <p:custDataLst>
      <p:tags r:id="rId1"/>
    </p:custDataLst>
    <p:extLst>
      <p:ext uri="{BB962C8B-B14F-4D97-AF65-F5344CB8AC3E}">
        <p14:creationId xmlns:p14="http://schemas.microsoft.com/office/powerpoint/2010/main" val="1572500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D4EEBF2C-F3A1-431F-9427-2C296134B94F}"/>
              </a:ext>
            </a:extLst>
          </p:cNvPr>
          <p:cNvSpPr>
            <a:spLocks noGrp="1"/>
          </p:cNvSpPr>
          <p:nvPr>
            <p:ph type="subTitle" idx="13"/>
          </p:nvPr>
        </p:nvSpPr>
        <p:spPr/>
        <p:txBody>
          <a:bodyPr/>
          <a:lstStyle/>
          <a:p>
            <a:r>
              <a:rPr lang="en-US" dirty="0"/>
              <a:t>Sometimes you don’t get to pick</a:t>
            </a:r>
          </a:p>
        </p:txBody>
      </p:sp>
      <p:sp>
        <p:nvSpPr>
          <p:cNvPr id="3" name="Title 2">
            <a:extLst>
              <a:ext uri="{FF2B5EF4-FFF2-40B4-BE49-F238E27FC236}">
                <a16:creationId xmlns:a16="http://schemas.microsoft.com/office/drawing/2014/main" id="{781A8695-F943-408E-8C69-8A82EBAB1830}"/>
              </a:ext>
            </a:extLst>
          </p:cNvPr>
          <p:cNvSpPr>
            <a:spLocks noGrp="1"/>
          </p:cNvSpPr>
          <p:nvPr>
            <p:ph type="title"/>
          </p:nvPr>
        </p:nvSpPr>
        <p:spPr/>
        <p:txBody>
          <a:bodyPr/>
          <a:lstStyle/>
          <a:p>
            <a:r>
              <a:rPr lang="en-US" dirty="0"/>
              <a:t>Notice your accepted disharmonies </a:t>
            </a:r>
          </a:p>
        </p:txBody>
      </p:sp>
      <p:sp>
        <p:nvSpPr>
          <p:cNvPr id="4" name="Slide Number Placeholder 3">
            <a:extLst>
              <a:ext uri="{FF2B5EF4-FFF2-40B4-BE49-F238E27FC236}">
                <a16:creationId xmlns:a16="http://schemas.microsoft.com/office/drawing/2014/main" id="{F77EE39D-A489-4EB7-97CD-B1469B74F82B}"/>
              </a:ext>
            </a:extLst>
          </p:cNvPr>
          <p:cNvSpPr>
            <a:spLocks noGrp="1"/>
          </p:cNvSpPr>
          <p:nvPr>
            <p:ph type="sldNum" sz="quarter" idx="12"/>
          </p:nvPr>
        </p:nvSpPr>
        <p:spPr/>
        <p:txBody>
          <a:bodyPr/>
          <a:lstStyle/>
          <a:p>
            <a:fld id="{EEAD9179-7A6B-4268-BEB2-F3B8EB06115B}" type="slidenum">
              <a:rPr lang="en-US" smtClean="0"/>
              <a:t>11</a:t>
            </a:fld>
            <a:endParaRPr lang="en-US" dirty="0"/>
          </a:p>
        </p:txBody>
      </p:sp>
      <p:sp>
        <p:nvSpPr>
          <p:cNvPr id="8" name="Text Placeholder 7">
            <a:extLst>
              <a:ext uri="{FF2B5EF4-FFF2-40B4-BE49-F238E27FC236}">
                <a16:creationId xmlns:a16="http://schemas.microsoft.com/office/drawing/2014/main" id="{B16821C8-04DD-42B7-85A7-AD22F3B31694}"/>
              </a:ext>
            </a:extLst>
          </p:cNvPr>
          <p:cNvSpPr>
            <a:spLocks noGrp="1"/>
          </p:cNvSpPr>
          <p:nvPr>
            <p:ph type="body" sz="quarter" idx="14"/>
          </p:nvPr>
        </p:nvSpPr>
        <p:spPr/>
        <p:txBody>
          <a:bodyPr/>
          <a:lstStyle/>
          <a:p>
            <a:r>
              <a:rPr lang="en-US" dirty="0"/>
              <a:t>The Dress</a:t>
            </a:r>
          </a:p>
        </p:txBody>
      </p:sp>
      <p:sp>
        <p:nvSpPr>
          <p:cNvPr id="9" name="Text Placeholder 8">
            <a:extLst>
              <a:ext uri="{FF2B5EF4-FFF2-40B4-BE49-F238E27FC236}">
                <a16:creationId xmlns:a16="http://schemas.microsoft.com/office/drawing/2014/main" id="{49B169BE-5421-49F7-9CCC-A987ED40B2DC}"/>
              </a:ext>
            </a:extLst>
          </p:cNvPr>
          <p:cNvSpPr>
            <a:spLocks noGrp="1"/>
          </p:cNvSpPr>
          <p:nvPr>
            <p:ph type="body" sz="quarter" idx="15"/>
          </p:nvPr>
        </p:nvSpPr>
        <p:spPr>
          <a:xfrm>
            <a:off x="4675665" y="1732751"/>
            <a:ext cx="7104733" cy="4752001"/>
          </a:xfrm>
        </p:spPr>
        <p:txBody>
          <a:bodyPr/>
          <a:lstStyle/>
          <a:p>
            <a:r>
              <a:rPr lang="en-US" dirty="0"/>
              <a:t>There is currently no consensus on why the dress elicits such discordant color perceptions among viewers.</a:t>
            </a:r>
          </a:p>
          <a:p>
            <a:r>
              <a:rPr lang="en-US" dirty="0">
                <a:hlinkClick r:id="rId3" tooltip="Neuroscientist"/>
              </a:rPr>
              <a:t>Neuroscientists</a:t>
            </a:r>
            <a:r>
              <a:rPr lang="en-US" dirty="0"/>
              <a:t> </a:t>
            </a:r>
            <a:r>
              <a:rPr lang="en-US" dirty="0">
                <a:hlinkClick r:id="rId4" tooltip="Bevil Conway"/>
              </a:rPr>
              <a:t>Bevil Conway</a:t>
            </a:r>
            <a:r>
              <a:rPr lang="en-US" dirty="0"/>
              <a:t> and </a:t>
            </a:r>
            <a:r>
              <a:rPr lang="en-US" dirty="0">
                <a:hlinkClick r:id="rId5" tooltip="Jay Neitz"/>
              </a:rPr>
              <a:t>Jay Neitz</a:t>
            </a:r>
            <a:r>
              <a:rPr lang="en-US" dirty="0"/>
              <a:t> believe that the differences in opinions are a result of how the human brain </a:t>
            </a:r>
            <a:r>
              <a:rPr lang="en-US" dirty="0">
                <a:hlinkClick r:id="rId6" tooltip="Color vision"/>
              </a:rPr>
              <a:t>perceives color</a:t>
            </a:r>
            <a:r>
              <a:rPr lang="en-US" dirty="0"/>
              <a:t>, and </a:t>
            </a:r>
            <a:r>
              <a:rPr lang="en-US" dirty="0">
                <a:hlinkClick r:id="rId7" tooltip="Chromatic adaptation"/>
              </a:rPr>
              <a:t>chromatic adaptation</a:t>
            </a:r>
            <a:r>
              <a:rPr lang="en-US" dirty="0"/>
              <a:t>.</a:t>
            </a:r>
          </a:p>
          <a:p>
            <a:r>
              <a:rPr lang="en-US" dirty="0">
                <a:hlinkClick r:id="rId8"/>
              </a:rPr>
              <a:t>https://en.wikipedia.org/wiki/The_dress</a:t>
            </a:r>
            <a:r>
              <a:rPr lang="en-US" dirty="0"/>
              <a:t> </a:t>
            </a:r>
          </a:p>
          <a:p>
            <a:endParaRPr lang="en-US" dirty="0"/>
          </a:p>
          <a:p>
            <a:r>
              <a:rPr lang="en-US" dirty="0"/>
              <a:t>		Cilantro</a:t>
            </a:r>
          </a:p>
          <a:p>
            <a:endParaRPr lang="en-US" dirty="0"/>
          </a:p>
        </p:txBody>
      </p:sp>
      <p:pic>
        <p:nvPicPr>
          <p:cNvPr id="6" name="Picture 5">
            <a:extLst>
              <a:ext uri="{FF2B5EF4-FFF2-40B4-BE49-F238E27FC236}">
                <a16:creationId xmlns:a16="http://schemas.microsoft.com/office/drawing/2014/main" id="{48D72CD4-EF3C-48AA-9CF6-3C2D574F94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19994" y="2209800"/>
            <a:ext cx="2971800" cy="3962400"/>
          </a:xfrm>
          <a:prstGeom prst="rect">
            <a:avLst/>
          </a:prstGeom>
        </p:spPr>
      </p:pic>
      <p:pic>
        <p:nvPicPr>
          <p:cNvPr id="1026" name="Picture 2" descr="File:Coriandrum sativum - Köhler–s Medizinal-Pflanzen-193.jpg">
            <a:extLst>
              <a:ext uri="{FF2B5EF4-FFF2-40B4-BE49-F238E27FC236}">
                <a16:creationId xmlns:a16="http://schemas.microsoft.com/office/drawing/2014/main" id="{A49B836B-F7FF-4101-A80C-2BD2D12770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60408" y="4036391"/>
            <a:ext cx="2135278" cy="268954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7908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23BAB1-DFD8-4A73-9854-7392DA72B957}"/>
              </a:ext>
            </a:extLst>
          </p:cNvPr>
          <p:cNvSpPr>
            <a:spLocks noGrp="1"/>
          </p:cNvSpPr>
          <p:nvPr>
            <p:ph type="title"/>
          </p:nvPr>
        </p:nvSpPr>
        <p:spPr>
          <a:xfrm>
            <a:off x="981949" y="639138"/>
            <a:ext cx="10799866" cy="864000"/>
          </a:xfrm>
        </p:spPr>
        <p:txBody>
          <a:bodyPr/>
          <a:lstStyle/>
          <a:p>
            <a:r>
              <a:rPr lang="en-US" dirty="0"/>
              <a:t>Noticing is a choice</a:t>
            </a:r>
            <a:br>
              <a:rPr lang="en-US" dirty="0"/>
            </a:br>
            <a:r>
              <a:rPr lang="en-US" dirty="0"/>
              <a:t>Creativity is learnable</a:t>
            </a:r>
            <a:br>
              <a:rPr lang="en-US" dirty="0"/>
            </a:br>
            <a:r>
              <a:rPr lang="en-US" dirty="0"/>
              <a:t>Mindset is expandable</a:t>
            </a:r>
          </a:p>
        </p:txBody>
      </p:sp>
      <p:sp>
        <p:nvSpPr>
          <p:cNvPr id="4" name="Slide Number Placeholder 3">
            <a:extLst>
              <a:ext uri="{FF2B5EF4-FFF2-40B4-BE49-F238E27FC236}">
                <a16:creationId xmlns:a16="http://schemas.microsoft.com/office/drawing/2014/main" id="{F45C1A90-95F6-4D08-A68D-BAA0A9698B50}"/>
              </a:ext>
            </a:extLst>
          </p:cNvPr>
          <p:cNvSpPr>
            <a:spLocks noGrp="1"/>
          </p:cNvSpPr>
          <p:nvPr>
            <p:ph type="sldNum" sz="quarter" idx="12"/>
          </p:nvPr>
        </p:nvSpPr>
        <p:spPr/>
        <p:txBody>
          <a:bodyPr/>
          <a:lstStyle/>
          <a:p>
            <a:fld id="{EEAD9179-7A6B-4268-BEB2-F3B8EB06115B}" type="slidenum">
              <a:rPr lang="en-US" smtClean="0"/>
              <a:t>12</a:t>
            </a:fld>
            <a:endParaRPr lang="en-US" dirty="0"/>
          </a:p>
        </p:txBody>
      </p:sp>
      <p:sp>
        <p:nvSpPr>
          <p:cNvPr id="7" name="Rectangle 6">
            <a:extLst>
              <a:ext uri="{FF2B5EF4-FFF2-40B4-BE49-F238E27FC236}">
                <a16:creationId xmlns:a16="http://schemas.microsoft.com/office/drawing/2014/main" id="{908145D5-732B-4E10-ADF5-94170F767F60}"/>
              </a:ext>
            </a:extLst>
          </p:cNvPr>
          <p:cNvSpPr/>
          <p:nvPr/>
        </p:nvSpPr>
        <p:spPr>
          <a:xfrm>
            <a:off x="2492430" y="6311744"/>
            <a:ext cx="8816340" cy="369332"/>
          </a:xfrm>
          <a:prstGeom prst="rect">
            <a:avLst/>
          </a:prstGeom>
        </p:spPr>
        <p:txBody>
          <a:bodyPr wrap="square">
            <a:spAutoFit/>
          </a:bodyPr>
          <a:lstStyle/>
          <a:p>
            <a:pPr algn="r"/>
            <a:r>
              <a:rPr lang="en-US" dirty="0"/>
              <a:t>Watch </a:t>
            </a:r>
            <a:r>
              <a:rPr lang="en-US" dirty="0">
                <a:hlinkClick r:id="rId3"/>
              </a:rPr>
              <a:t>https://foursightonline.com/video/the-secret-of-the-highly-creative-thinker/</a:t>
            </a:r>
            <a:endParaRPr lang="en-US" dirty="0"/>
          </a:p>
        </p:txBody>
      </p:sp>
      <p:pic>
        <p:nvPicPr>
          <p:cNvPr id="3074" name="Picture 2" descr="https://images-na.ssl-images-amazon.com/images/I/41FH6pTlReL._SX349_BO1,204,203,200_.jpg">
            <a:extLst>
              <a:ext uri="{FF2B5EF4-FFF2-40B4-BE49-F238E27FC236}">
                <a16:creationId xmlns:a16="http://schemas.microsoft.com/office/drawing/2014/main" id="{B92E319D-CCD7-46D6-B28B-8785A5F364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1133" y="730636"/>
            <a:ext cx="1863325" cy="26490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images-na.ssl-images-amazon.com/images/I/41DVq-LNfML._SX391_BO1,204,203,200_.jpg">
            <a:extLst>
              <a:ext uri="{FF2B5EF4-FFF2-40B4-BE49-F238E27FC236}">
                <a16:creationId xmlns:a16="http://schemas.microsoft.com/office/drawing/2014/main" id="{0DDC91DE-0D28-4422-8B2F-BA63BFEFA7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1133" y="3471997"/>
            <a:ext cx="1906925" cy="242126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793F3C1-0CEC-4B30-9B36-20C1A056E4B7}"/>
              </a:ext>
            </a:extLst>
          </p:cNvPr>
          <p:cNvPicPr>
            <a:picLocks noChangeAspect="1"/>
          </p:cNvPicPr>
          <p:nvPr/>
        </p:nvPicPr>
        <p:blipFill>
          <a:blip r:embed="rId6"/>
          <a:stretch>
            <a:fillRect/>
          </a:stretch>
        </p:blipFill>
        <p:spPr>
          <a:xfrm>
            <a:off x="1108343" y="1893544"/>
            <a:ext cx="2768174" cy="3752613"/>
          </a:xfrm>
          <a:prstGeom prst="rect">
            <a:avLst/>
          </a:prstGeom>
        </p:spPr>
      </p:pic>
      <p:pic>
        <p:nvPicPr>
          <p:cNvPr id="14" name="Picture 13">
            <a:extLst>
              <a:ext uri="{FF2B5EF4-FFF2-40B4-BE49-F238E27FC236}">
                <a16:creationId xmlns:a16="http://schemas.microsoft.com/office/drawing/2014/main" id="{2E24B4D5-1989-4A28-A8B9-DC0EF8D8B30B}"/>
              </a:ext>
            </a:extLst>
          </p:cNvPr>
          <p:cNvPicPr>
            <a:picLocks noChangeAspect="1"/>
          </p:cNvPicPr>
          <p:nvPr/>
        </p:nvPicPr>
        <p:blipFill>
          <a:blip r:embed="rId7"/>
          <a:stretch>
            <a:fillRect/>
          </a:stretch>
        </p:blipFill>
        <p:spPr>
          <a:xfrm>
            <a:off x="4644834" y="366118"/>
            <a:ext cx="4003958" cy="5871501"/>
          </a:xfrm>
          <a:prstGeom prst="rect">
            <a:avLst/>
          </a:prstGeom>
        </p:spPr>
      </p:pic>
    </p:spTree>
    <p:custDataLst>
      <p:tags r:id="rId1"/>
    </p:custDataLst>
    <p:extLst>
      <p:ext uri="{BB962C8B-B14F-4D97-AF65-F5344CB8AC3E}">
        <p14:creationId xmlns:p14="http://schemas.microsoft.com/office/powerpoint/2010/main" val="2124682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ubtitle 27"/>
          <p:cNvSpPr>
            <a:spLocks noGrp="1"/>
          </p:cNvSpPr>
          <p:nvPr>
            <p:ph type="subTitle" idx="13"/>
          </p:nvPr>
        </p:nvSpPr>
        <p:spPr/>
        <p:txBody>
          <a:bodyPr/>
          <a:lstStyle/>
          <a:p>
            <a:endParaRPr lang="en-US" dirty="0"/>
          </a:p>
        </p:txBody>
      </p:sp>
      <p:sp>
        <p:nvSpPr>
          <p:cNvPr id="2" name="Title 1"/>
          <p:cNvSpPr>
            <a:spLocks noGrp="1"/>
          </p:cNvSpPr>
          <p:nvPr>
            <p:ph type="title"/>
          </p:nvPr>
        </p:nvSpPr>
        <p:spPr/>
        <p:txBody>
          <a:bodyPr/>
          <a:lstStyle/>
          <a:p>
            <a:r>
              <a:rPr lang="en-US" dirty="0"/>
              <a:t>Notice your accepted disharmonies </a:t>
            </a:r>
            <a:br>
              <a:rPr lang="en-US" dirty="0"/>
            </a:br>
            <a:r>
              <a:rPr lang="en-US" dirty="0"/>
              <a:t>Think purpose, not problem</a:t>
            </a:r>
          </a:p>
        </p:txBody>
      </p:sp>
      <p:sp>
        <p:nvSpPr>
          <p:cNvPr id="4" name="TextBox 3"/>
          <p:cNvSpPr txBox="1"/>
          <p:nvPr/>
        </p:nvSpPr>
        <p:spPr>
          <a:xfrm>
            <a:off x="1626182" y="5867400"/>
            <a:ext cx="3657124" cy="369332"/>
          </a:xfrm>
          <a:prstGeom prst="rect">
            <a:avLst/>
          </a:prstGeom>
          <a:noFill/>
        </p:spPr>
        <p:txBody>
          <a:bodyPr wrap="square" rtlCol="0">
            <a:spAutoFit/>
          </a:bodyPr>
          <a:lstStyle/>
          <a:p>
            <a:r>
              <a:rPr lang="en-US" dirty="0"/>
              <a:t>Make a drill bit last longer</a:t>
            </a:r>
          </a:p>
        </p:txBody>
      </p:sp>
      <p:grpSp>
        <p:nvGrpSpPr>
          <p:cNvPr id="21" name="Group 20"/>
          <p:cNvGrpSpPr/>
          <p:nvPr/>
        </p:nvGrpSpPr>
        <p:grpSpPr>
          <a:xfrm>
            <a:off x="1524598" y="5225142"/>
            <a:ext cx="5180924" cy="653144"/>
            <a:chOff x="1143001" y="5225142"/>
            <a:chExt cx="3886199" cy="653144"/>
          </a:xfrm>
        </p:grpSpPr>
        <p:sp>
          <p:nvSpPr>
            <p:cNvPr id="5" name="TextBox 4"/>
            <p:cNvSpPr txBox="1"/>
            <p:nvPr/>
          </p:nvSpPr>
          <p:spPr>
            <a:xfrm>
              <a:off x="1219200" y="5225142"/>
              <a:ext cx="3810000" cy="369332"/>
            </a:xfrm>
            <a:prstGeom prst="rect">
              <a:avLst/>
            </a:prstGeom>
            <a:noFill/>
          </p:spPr>
          <p:txBody>
            <a:bodyPr wrap="square" rtlCol="0">
              <a:spAutoFit/>
            </a:bodyPr>
            <a:lstStyle/>
            <a:p>
              <a:r>
                <a:rPr lang="en-US" dirty="0"/>
                <a:t>Drill a hole at lower cost</a:t>
              </a:r>
            </a:p>
          </p:txBody>
        </p:sp>
        <p:sp>
          <p:nvSpPr>
            <p:cNvPr id="14" name="Right Bracket 13"/>
            <p:cNvSpPr/>
            <p:nvPr/>
          </p:nvSpPr>
          <p:spPr>
            <a:xfrm rot="16200000">
              <a:off x="2144682" y="4495605"/>
              <a:ext cx="381000" cy="2384362"/>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2" name="Group 21"/>
          <p:cNvGrpSpPr/>
          <p:nvPr/>
        </p:nvGrpSpPr>
        <p:grpSpPr>
          <a:xfrm>
            <a:off x="1524598" y="4582885"/>
            <a:ext cx="5180924" cy="658586"/>
            <a:chOff x="1143001" y="4582885"/>
            <a:chExt cx="3886199" cy="658586"/>
          </a:xfrm>
        </p:grpSpPr>
        <p:sp>
          <p:nvSpPr>
            <p:cNvPr id="6" name="TextBox 5"/>
            <p:cNvSpPr txBox="1"/>
            <p:nvPr/>
          </p:nvSpPr>
          <p:spPr>
            <a:xfrm>
              <a:off x="1219200" y="4582885"/>
              <a:ext cx="3810000" cy="369332"/>
            </a:xfrm>
            <a:prstGeom prst="rect">
              <a:avLst/>
            </a:prstGeom>
            <a:noFill/>
          </p:spPr>
          <p:txBody>
            <a:bodyPr wrap="square" rtlCol="0">
              <a:spAutoFit/>
            </a:bodyPr>
            <a:lstStyle/>
            <a:p>
              <a:r>
                <a:rPr lang="en-US" dirty="0"/>
                <a:t>Make a hole</a:t>
              </a:r>
            </a:p>
          </p:txBody>
        </p:sp>
        <p:sp>
          <p:nvSpPr>
            <p:cNvPr id="15" name="Right Bracket 14"/>
            <p:cNvSpPr/>
            <p:nvPr/>
          </p:nvSpPr>
          <p:spPr>
            <a:xfrm rot="16200000">
              <a:off x="2226130" y="3777342"/>
              <a:ext cx="381000" cy="2547258"/>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3" name="Group 22"/>
          <p:cNvGrpSpPr/>
          <p:nvPr/>
        </p:nvGrpSpPr>
        <p:grpSpPr>
          <a:xfrm>
            <a:off x="1524595" y="3940628"/>
            <a:ext cx="5180926" cy="631372"/>
            <a:chOff x="1143000" y="3940628"/>
            <a:chExt cx="3886200" cy="631372"/>
          </a:xfrm>
        </p:grpSpPr>
        <p:sp>
          <p:nvSpPr>
            <p:cNvPr id="7" name="TextBox 6"/>
            <p:cNvSpPr txBox="1"/>
            <p:nvPr/>
          </p:nvSpPr>
          <p:spPr>
            <a:xfrm>
              <a:off x="1219200" y="3940628"/>
              <a:ext cx="3810000" cy="369332"/>
            </a:xfrm>
            <a:prstGeom prst="rect">
              <a:avLst/>
            </a:prstGeom>
            <a:noFill/>
          </p:spPr>
          <p:txBody>
            <a:bodyPr wrap="square" rtlCol="0">
              <a:spAutoFit/>
            </a:bodyPr>
            <a:lstStyle/>
            <a:p>
              <a:r>
                <a:rPr lang="en-US" dirty="0"/>
                <a:t>Install a bolt</a:t>
              </a:r>
            </a:p>
          </p:txBody>
        </p:sp>
        <p:sp>
          <p:nvSpPr>
            <p:cNvPr id="16" name="Right Bracket 15"/>
            <p:cNvSpPr/>
            <p:nvPr/>
          </p:nvSpPr>
          <p:spPr>
            <a:xfrm rot="16200000">
              <a:off x="2286000" y="3048000"/>
              <a:ext cx="381000" cy="2666999"/>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4" name="Group 23"/>
          <p:cNvGrpSpPr/>
          <p:nvPr/>
        </p:nvGrpSpPr>
        <p:grpSpPr>
          <a:xfrm>
            <a:off x="1524595" y="3298371"/>
            <a:ext cx="5180926" cy="658584"/>
            <a:chOff x="1143000" y="3298371"/>
            <a:chExt cx="3886200" cy="658584"/>
          </a:xfrm>
        </p:grpSpPr>
        <p:sp>
          <p:nvSpPr>
            <p:cNvPr id="8" name="TextBox 7"/>
            <p:cNvSpPr txBox="1"/>
            <p:nvPr/>
          </p:nvSpPr>
          <p:spPr>
            <a:xfrm>
              <a:off x="1219200" y="3298371"/>
              <a:ext cx="3810000" cy="369332"/>
            </a:xfrm>
            <a:prstGeom prst="rect">
              <a:avLst/>
            </a:prstGeom>
            <a:noFill/>
          </p:spPr>
          <p:txBody>
            <a:bodyPr wrap="square" rtlCol="0">
              <a:spAutoFit/>
            </a:bodyPr>
            <a:lstStyle/>
            <a:p>
              <a:r>
                <a:rPr lang="en-US" dirty="0"/>
                <a:t>Assemble two pieces</a:t>
              </a:r>
            </a:p>
          </p:txBody>
        </p:sp>
        <p:sp>
          <p:nvSpPr>
            <p:cNvPr id="17" name="Right Bracket 16"/>
            <p:cNvSpPr/>
            <p:nvPr/>
          </p:nvSpPr>
          <p:spPr>
            <a:xfrm rot="16200000">
              <a:off x="2315936" y="2403019"/>
              <a:ext cx="381000" cy="2726872"/>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5" name="Group 24"/>
          <p:cNvGrpSpPr/>
          <p:nvPr/>
        </p:nvGrpSpPr>
        <p:grpSpPr>
          <a:xfrm>
            <a:off x="1524595" y="2656114"/>
            <a:ext cx="5180926" cy="655860"/>
            <a:chOff x="1143000" y="2656114"/>
            <a:chExt cx="3886200" cy="655860"/>
          </a:xfrm>
        </p:grpSpPr>
        <p:sp>
          <p:nvSpPr>
            <p:cNvPr id="9" name="TextBox 8"/>
            <p:cNvSpPr txBox="1"/>
            <p:nvPr/>
          </p:nvSpPr>
          <p:spPr>
            <a:xfrm>
              <a:off x="1219200" y="2656114"/>
              <a:ext cx="3810000" cy="369332"/>
            </a:xfrm>
            <a:prstGeom prst="rect">
              <a:avLst/>
            </a:prstGeom>
            <a:noFill/>
          </p:spPr>
          <p:txBody>
            <a:bodyPr wrap="square" rtlCol="0">
              <a:spAutoFit/>
            </a:bodyPr>
            <a:lstStyle/>
            <a:p>
              <a:r>
                <a:rPr lang="en-US" dirty="0"/>
                <a:t>Create a housing</a:t>
              </a:r>
            </a:p>
          </p:txBody>
        </p:sp>
        <p:sp>
          <p:nvSpPr>
            <p:cNvPr id="18" name="Right Bracket 17"/>
            <p:cNvSpPr/>
            <p:nvPr/>
          </p:nvSpPr>
          <p:spPr>
            <a:xfrm rot="16200000">
              <a:off x="2407102" y="1666872"/>
              <a:ext cx="381000" cy="2909204"/>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6" name="Group 25"/>
          <p:cNvGrpSpPr/>
          <p:nvPr/>
        </p:nvGrpSpPr>
        <p:grpSpPr>
          <a:xfrm>
            <a:off x="1524595" y="2013857"/>
            <a:ext cx="5180926" cy="653144"/>
            <a:chOff x="1143000" y="2013857"/>
            <a:chExt cx="3886200" cy="653144"/>
          </a:xfrm>
        </p:grpSpPr>
        <p:sp>
          <p:nvSpPr>
            <p:cNvPr id="10" name="TextBox 9"/>
            <p:cNvSpPr txBox="1"/>
            <p:nvPr/>
          </p:nvSpPr>
          <p:spPr>
            <a:xfrm>
              <a:off x="1219200" y="2013857"/>
              <a:ext cx="3810000" cy="369332"/>
            </a:xfrm>
            <a:prstGeom prst="rect">
              <a:avLst/>
            </a:prstGeom>
            <a:noFill/>
          </p:spPr>
          <p:txBody>
            <a:bodyPr wrap="square" rtlCol="0">
              <a:spAutoFit/>
            </a:bodyPr>
            <a:lstStyle/>
            <a:p>
              <a:r>
                <a:rPr lang="en-US" dirty="0"/>
                <a:t>Protect a product</a:t>
              </a:r>
            </a:p>
          </p:txBody>
        </p:sp>
        <p:sp>
          <p:nvSpPr>
            <p:cNvPr id="19" name="Right Bracket 18"/>
            <p:cNvSpPr/>
            <p:nvPr/>
          </p:nvSpPr>
          <p:spPr>
            <a:xfrm rot="16200000">
              <a:off x="2452686" y="976315"/>
              <a:ext cx="381000" cy="3000372"/>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7" name="Group 26"/>
          <p:cNvGrpSpPr/>
          <p:nvPr/>
        </p:nvGrpSpPr>
        <p:grpSpPr>
          <a:xfrm>
            <a:off x="1524595" y="1371600"/>
            <a:ext cx="5180926" cy="685800"/>
            <a:chOff x="1143000" y="1371600"/>
            <a:chExt cx="3886200" cy="685800"/>
          </a:xfrm>
        </p:grpSpPr>
        <p:sp>
          <p:nvSpPr>
            <p:cNvPr id="11" name="TextBox 10"/>
            <p:cNvSpPr txBox="1"/>
            <p:nvPr/>
          </p:nvSpPr>
          <p:spPr>
            <a:xfrm>
              <a:off x="1219200" y="1371600"/>
              <a:ext cx="3810000" cy="369332"/>
            </a:xfrm>
            <a:prstGeom prst="rect">
              <a:avLst/>
            </a:prstGeom>
            <a:noFill/>
          </p:spPr>
          <p:txBody>
            <a:bodyPr wrap="square" rtlCol="0">
              <a:spAutoFit/>
            </a:bodyPr>
            <a:lstStyle/>
            <a:p>
              <a:r>
                <a:rPr lang="en-US" dirty="0"/>
                <a:t>Reliably perform a use.</a:t>
              </a:r>
            </a:p>
          </p:txBody>
        </p:sp>
        <p:sp>
          <p:nvSpPr>
            <p:cNvPr id="20" name="Right Bracket 19"/>
            <p:cNvSpPr/>
            <p:nvPr/>
          </p:nvSpPr>
          <p:spPr>
            <a:xfrm rot="16200000">
              <a:off x="2552700" y="266700"/>
              <a:ext cx="381000" cy="3200400"/>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9" name="Date Placeholder 28"/>
          <p:cNvSpPr>
            <a:spLocks noGrp="1"/>
          </p:cNvSpPr>
          <p:nvPr>
            <p:ph type="dt" sz="half" idx="10"/>
          </p:nvPr>
        </p:nvSpPr>
        <p:spPr/>
        <p:txBody>
          <a:bodyPr/>
          <a:lstStyle/>
          <a:p>
            <a:fld id="{F09B50E6-EFC3-4D55-B5FD-6C07B3F1809C}" type="datetime1">
              <a:rPr lang="en-US" smtClean="0"/>
              <a:t>1/10/2025</a:t>
            </a:fld>
            <a:endParaRPr lang="en-US" dirty="0"/>
          </a:p>
        </p:txBody>
      </p:sp>
      <p:sp>
        <p:nvSpPr>
          <p:cNvPr id="31" name="Slide Number Placeholder 30"/>
          <p:cNvSpPr>
            <a:spLocks noGrp="1"/>
          </p:cNvSpPr>
          <p:nvPr>
            <p:ph type="sldNum" sz="quarter" idx="12"/>
          </p:nvPr>
        </p:nvSpPr>
        <p:spPr/>
        <p:txBody>
          <a:bodyPr/>
          <a:lstStyle/>
          <a:p>
            <a:fld id="{EEAD9179-7A6B-4268-BEB2-F3B8EB06115B}" type="slidenum">
              <a:rPr lang="en-US" smtClean="0"/>
              <a:t>13</a:t>
            </a:fld>
            <a:endParaRPr lang="en-US" dirty="0"/>
          </a:p>
        </p:txBody>
      </p:sp>
    </p:spTree>
    <p:custDataLst>
      <p:tags r:id="rId1"/>
    </p:custDataLst>
    <p:extLst>
      <p:ext uri="{BB962C8B-B14F-4D97-AF65-F5344CB8AC3E}">
        <p14:creationId xmlns:p14="http://schemas.microsoft.com/office/powerpoint/2010/main" val="1906769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12"/>
          <p:cNvSpPr>
            <a:spLocks noGrp="1"/>
          </p:cNvSpPr>
          <p:nvPr>
            <p:ph type="subTitle" idx="13"/>
          </p:nvPr>
        </p:nvSpPr>
        <p:spPr/>
        <p:txBody>
          <a:bodyPr/>
          <a:lstStyle/>
          <a:p>
            <a:endParaRPr lang="en-US" dirty="0"/>
          </a:p>
        </p:txBody>
      </p:sp>
      <p:sp>
        <p:nvSpPr>
          <p:cNvPr id="2" name="Title 1"/>
          <p:cNvSpPr>
            <a:spLocks noGrp="1"/>
          </p:cNvSpPr>
          <p:nvPr>
            <p:ph type="title"/>
          </p:nvPr>
        </p:nvSpPr>
        <p:spPr/>
        <p:txBody>
          <a:bodyPr/>
          <a:lstStyle/>
          <a:p>
            <a:r>
              <a:rPr lang="en-US" dirty="0"/>
              <a:t>Notice your accepted disharmonies </a:t>
            </a:r>
            <a:br>
              <a:rPr lang="en-US" dirty="0"/>
            </a:br>
            <a:r>
              <a:rPr lang="en-US" dirty="0"/>
              <a:t>Think purpose, not problem		Multiple Solutions at Each Level</a:t>
            </a:r>
          </a:p>
        </p:txBody>
      </p:sp>
      <p:sp>
        <p:nvSpPr>
          <p:cNvPr id="4" name="TextBox 3"/>
          <p:cNvSpPr txBox="1"/>
          <p:nvPr/>
        </p:nvSpPr>
        <p:spPr>
          <a:xfrm>
            <a:off x="1626182" y="5867400"/>
            <a:ext cx="3657124" cy="369332"/>
          </a:xfrm>
          <a:prstGeom prst="rect">
            <a:avLst/>
          </a:prstGeom>
          <a:noFill/>
        </p:spPr>
        <p:txBody>
          <a:bodyPr wrap="square" rtlCol="0">
            <a:spAutoFit/>
          </a:bodyPr>
          <a:lstStyle/>
          <a:p>
            <a:r>
              <a:rPr lang="en-US" dirty="0"/>
              <a:t>Make a drill bit last longer</a:t>
            </a:r>
          </a:p>
        </p:txBody>
      </p:sp>
      <p:grpSp>
        <p:nvGrpSpPr>
          <p:cNvPr id="22" name="Group 21"/>
          <p:cNvGrpSpPr/>
          <p:nvPr/>
        </p:nvGrpSpPr>
        <p:grpSpPr>
          <a:xfrm>
            <a:off x="1524598" y="4582885"/>
            <a:ext cx="5180924" cy="658586"/>
            <a:chOff x="1143001" y="4582885"/>
            <a:chExt cx="3886199" cy="658586"/>
          </a:xfrm>
        </p:grpSpPr>
        <p:sp>
          <p:nvSpPr>
            <p:cNvPr id="6" name="TextBox 5"/>
            <p:cNvSpPr txBox="1"/>
            <p:nvPr/>
          </p:nvSpPr>
          <p:spPr>
            <a:xfrm>
              <a:off x="1219200" y="4582885"/>
              <a:ext cx="3810000" cy="369332"/>
            </a:xfrm>
            <a:prstGeom prst="rect">
              <a:avLst/>
            </a:prstGeom>
            <a:noFill/>
          </p:spPr>
          <p:txBody>
            <a:bodyPr wrap="square" rtlCol="0">
              <a:spAutoFit/>
            </a:bodyPr>
            <a:lstStyle/>
            <a:p>
              <a:r>
                <a:rPr lang="en-US" dirty="0"/>
                <a:t>Make a hole</a:t>
              </a:r>
            </a:p>
          </p:txBody>
        </p:sp>
        <p:sp>
          <p:nvSpPr>
            <p:cNvPr id="15" name="Right Bracket 14"/>
            <p:cNvSpPr/>
            <p:nvPr/>
          </p:nvSpPr>
          <p:spPr>
            <a:xfrm rot="16200000">
              <a:off x="2226130" y="3777342"/>
              <a:ext cx="381000" cy="2547258"/>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3" name="Group 22"/>
          <p:cNvGrpSpPr/>
          <p:nvPr/>
        </p:nvGrpSpPr>
        <p:grpSpPr>
          <a:xfrm>
            <a:off x="1524595" y="3940628"/>
            <a:ext cx="5180926" cy="631372"/>
            <a:chOff x="1143000" y="3940628"/>
            <a:chExt cx="3886200" cy="631372"/>
          </a:xfrm>
        </p:grpSpPr>
        <p:sp>
          <p:nvSpPr>
            <p:cNvPr id="7" name="TextBox 6"/>
            <p:cNvSpPr txBox="1"/>
            <p:nvPr/>
          </p:nvSpPr>
          <p:spPr>
            <a:xfrm>
              <a:off x="1219200" y="3940628"/>
              <a:ext cx="3810000" cy="369332"/>
            </a:xfrm>
            <a:prstGeom prst="rect">
              <a:avLst/>
            </a:prstGeom>
            <a:noFill/>
          </p:spPr>
          <p:txBody>
            <a:bodyPr wrap="square" rtlCol="0">
              <a:spAutoFit/>
            </a:bodyPr>
            <a:lstStyle/>
            <a:p>
              <a:r>
                <a:rPr lang="en-US" dirty="0"/>
                <a:t>Install a bolt</a:t>
              </a:r>
            </a:p>
          </p:txBody>
        </p:sp>
        <p:sp>
          <p:nvSpPr>
            <p:cNvPr id="16" name="Right Bracket 15"/>
            <p:cNvSpPr/>
            <p:nvPr/>
          </p:nvSpPr>
          <p:spPr>
            <a:xfrm rot="16200000">
              <a:off x="2286000" y="3048000"/>
              <a:ext cx="381000" cy="2666999"/>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4" name="Group 23"/>
          <p:cNvGrpSpPr/>
          <p:nvPr/>
        </p:nvGrpSpPr>
        <p:grpSpPr>
          <a:xfrm>
            <a:off x="1524595" y="3298371"/>
            <a:ext cx="5180926" cy="658584"/>
            <a:chOff x="1143000" y="3298371"/>
            <a:chExt cx="3886200" cy="658584"/>
          </a:xfrm>
        </p:grpSpPr>
        <p:sp>
          <p:nvSpPr>
            <p:cNvPr id="8" name="TextBox 7"/>
            <p:cNvSpPr txBox="1"/>
            <p:nvPr/>
          </p:nvSpPr>
          <p:spPr>
            <a:xfrm>
              <a:off x="1219200" y="3298371"/>
              <a:ext cx="3810000" cy="369332"/>
            </a:xfrm>
            <a:prstGeom prst="rect">
              <a:avLst/>
            </a:prstGeom>
            <a:noFill/>
          </p:spPr>
          <p:txBody>
            <a:bodyPr wrap="square" rtlCol="0">
              <a:spAutoFit/>
            </a:bodyPr>
            <a:lstStyle/>
            <a:p>
              <a:r>
                <a:rPr lang="en-US" dirty="0"/>
                <a:t>Assemble two pieces</a:t>
              </a:r>
            </a:p>
          </p:txBody>
        </p:sp>
        <p:sp>
          <p:nvSpPr>
            <p:cNvPr id="17" name="Right Bracket 16"/>
            <p:cNvSpPr/>
            <p:nvPr/>
          </p:nvSpPr>
          <p:spPr>
            <a:xfrm rot="16200000">
              <a:off x="2315936" y="2403019"/>
              <a:ext cx="381000" cy="2726872"/>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5" name="Group 24"/>
          <p:cNvGrpSpPr/>
          <p:nvPr/>
        </p:nvGrpSpPr>
        <p:grpSpPr>
          <a:xfrm>
            <a:off x="1524595" y="2656114"/>
            <a:ext cx="5180926" cy="655860"/>
            <a:chOff x="1143000" y="2656114"/>
            <a:chExt cx="3886200" cy="655860"/>
          </a:xfrm>
        </p:grpSpPr>
        <p:sp>
          <p:nvSpPr>
            <p:cNvPr id="9" name="TextBox 8"/>
            <p:cNvSpPr txBox="1"/>
            <p:nvPr/>
          </p:nvSpPr>
          <p:spPr>
            <a:xfrm>
              <a:off x="1219200" y="2656114"/>
              <a:ext cx="3810000" cy="369332"/>
            </a:xfrm>
            <a:prstGeom prst="rect">
              <a:avLst/>
            </a:prstGeom>
            <a:noFill/>
          </p:spPr>
          <p:txBody>
            <a:bodyPr wrap="square" rtlCol="0">
              <a:spAutoFit/>
            </a:bodyPr>
            <a:lstStyle/>
            <a:p>
              <a:r>
                <a:rPr lang="en-US" dirty="0"/>
                <a:t>Create a housing</a:t>
              </a:r>
            </a:p>
          </p:txBody>
        </p:sp>
        <p:sp>
          <p:nvSpPr>
            <p:cNvPr id="18" name="Right Bracket 17"/>
            <p:cNvSpPr/>
            <p:nvPr/>
          </p:nvSpPr>
          <p:spPr>
            <a:xfrm rot="16200000">
              <a:off x="2407102" y="1666872"/>
              <a:ext cx="381000" cy="2909204"/>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6" name="Group 25"/>
          <p:cNvGrpSpPr/>
          <p:nvPr/>
        </p:nvGrpSpPr>
        <p:grpSpPr>
          <a:xfrm>
            <a:off x="1524595" y="2013857"/>
            <a:ext cx="5180926" cy="653144"/>
            <a:chOff x="1143000" y="2013857"/>
            <a:chExt cx="3886200" cy="653144"/>
          </a:xfrm>
        </p:grpSpPr>
        <p:sp>
          <p:nvSpPr>
            <p:cNvPr id="10" name="TextBox 9"/>
            <p:cNvSpPr txBox="1"/>
            <p:nvPr/>
          </p:nvSpPr>
          <p:spPr>
            <a:xfrm>
              <a:off x="1219200" y="2013857"/>
              <a:ext cx="3810000" cy="369332"/>
            </a:xfrm>
            <a:prstGeom prst="rect">
              <a:avLst/>
            </a:prstGeom>
            <a:noFill/>
          </p:spPr>
          <p:txBody>
            <a:bodyPr wrap="square" rtlCol="0">
              <a:spAutoFit/>
            </a:bodyPr>
            <a:lstStyle/>
            <a:p>
              <a:r>
                <a:rPr lang="en-US" dirty="0"/>
                <a:t>Protect a product</a:t>
              </a:r>
            </a:p>
          </p:txBody>
        </p:sp>
        <p:sp>
          <p:nvSpPr>
            <p:cNvPr id="19" name="Right Bracket 18"/>
            <p:cNvSpPr/>
            <p:nvPr/>
          </p:nvSpPr>
          <p:spPr>
            <a:xfrm rot="16200000">
              <a:off x="2452686" y="976315"/>
              <a:ext cx="381000" cy="3000372"/>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7" name="Group 26"/>
          <p:cNvGrpSpPr/>
          <p:nvPr/>
        </p:nvGrpSpPr>
        <p:grpSpPr>
          <a:xfrm>
            <a:off x="1524595" y="1371600"/>
            <a:ext cx="5180926" cy="685800"/>
            <a:chOff x="1143000" y="1371600"/>
            <a:chExt cx="3886200" cy="685800"/>
          </a:xfrm>
        </p:grpSpPr>
        <p:sp>
          <p:nvSpPr>
            <p:cNvPr id="11" name="TextBox 10"/>
            <p:cNvSpPr txBox="1"/>
            <p:nvPr/>
          </p:nvSpPr>
          <p:spPr>
            <a:xfrm>
              <a:off x="1219200" y="1371600"/>
              <a:ext cx="3810000" cy="369332"/>
            </a:xfrm>
            <a:prstGeom prst="rect">
              <a:avLst/>
            </a:prstGeom>
            <a:noFill/>
          </p:spPr>
          <p:txBody>
            <a:bodyPr wrap="square" rtlCol="0">
              <a:spAutoFit/>
            </a:bodyPr>
            <a:lstStyle/>
            <a:p>
              <a:r>
                <a:rPr lang="en-US" dirty="0"/>
                <a:t>Reliably perform a use.</a:t>
              </a:r>
            </a:p>
          </p:txBody>
        </p:sp>
        <p:sp>
          <p:nvSpPr>
            <p:cNvPr id="20" name="Right Bracket 19"/>
            <p:cNvSpPr/>
            <p:nvPr/>
          </p:nvSpPr>
          <p:spPr>
            <a:xfrm rot="16200000">
              <a:off x="2552700" y="266700"/>
              <a:ext cx="381000" cy="3200400"/>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8" name="TextBox 27"/>
          <p:cNvSpPr txBox="1"/>
          <p:nvPr/>
        </p:nvSpPr>
        <p:spPr>
          <a:xfrm>
            <a:off x="6807108" y="5827931"/>
            <a:ext cx="3657124" cy="369332"/>
          </a:xfrm>
          <a:prstGeom prst="rect">
            <a:avLst/>
          </a:prstGeom>
          <a:noFill/>
        </p:spPr>
        <p:txBody>
          <a:bodyPr wrap="square" rtlCol="0">
            <a:spAutoFit/>
          </a:bodyPr>
          <a:lstStyle/>
          <a:p>
            <a:r>
              <a:rPr lang="en-US" dirty="0"/>
              <a:t>Speed, force, lubrication, …</a:t>
            </a:r>
          </a:p>
        </p:txBody>
      </p:sp>
      <p:sp>
        <p:nvSpPr>
          <p:cNvPr id="29" name="TextBox 28"/>
          <p:cNvSpPr txBox="1"/>
          <p:nvPr/>
        </p:nvSpPr>
        <p:spPr>
          <a:xfrm>
            <a:off x="6807108" y="5209113"/>
            <a:ext cx="3657124" cy="369332"/>
          </a:xfrm>
          <a:prstGeom prst="rect">
            <a:avLst/>
          </a:prstGeom>
          <a:noFill/>
        </p:spPr>
        <p:txBody>
          <a:bodyPr wrap="square" rtlCol="0">
            <a:spAutoFit/>
          </a:bodyPr>
          <a:lstStyle/>
          <a:p>
            <a:r>
              <a:rPr lang="en-US" dirty="0"/>
              <a:t>Drill type, automation, …</a:t>
            </a:r>
          </a:p>
        </p:txBody>
      </p:sp>
      <p:sp>
        <p:nvSpPr>
          <p:cNvPr id="30" name="TextBox 29"/>
          <p:cNvSpPr txBox="1"/>
          <p:nvPr/>
        </p:nvSpPr>
        <p:spPr>
          <a:xfrm>
            <a:off x="6807109" y="4590294"/>
            <a:ext cx="3860297" cy="369332"/>
          </a:xfrm>
          <a:prstGeom prst="rect">
            <a:avLst/>
          </a:prstGeom>
          <a:noFill/>
        </p:spPr>
        <p:txBody>
          <a:bodyPr wrap="square" rtlCol="0">
            <a:spAutoFit/>
          </a:bodyPr>
          <a:lstStyle/>
          <a:p>
            <a:r>
              <a:rPr lang="en-US" dirty="0"/>
              <a:t>Laser cut, mold in, stamp, …</a:t>
            </a:r>
          </a:p>
        </p:txBody>
      </p:sp>
      <p:sp>
        <p:nvSpPr>
          <p:cNvPr id="31" name="TextBox 30"/>
          <p:cNvSpPr txBox="1"/>
          <p:nvPr/>
        </p:nvSpPr>
        <p:spPr>
          <a:xfrm>
            <a:off x="6807109" y="3971475"/>
            <a:ext cx="4266645" cy="369332"/>
          </a:xfrm>
          <a:prstGeom prst="rect">
            <a:avLst/>
          </a:prstGeom>
          <a:noFill/>
        </p:spPr>
        <p:txBody>
          <a:bodyPr wrap="square" rtlCol="0">
            <a:spAutoFit/>
          </a:bodyPr>
          <a:lstStyle/>
          <a:p>
            <a:r>
              <a:rPr lang="en-US" dirty="0"/>
              <a:t>Self tapping screw, blind rivet, …</a:t>
            </a:r>
          </a:p>
        </p:txBody>
      </p:sp>
      <p:sp>
        <p:nvSpPr>
          <p:cNvPr id="32" name="TextBox 31"/>
          <p:cNvSpPr txBox="1"/>
          <p:nvPr/>
        </p:nvSpPr>
        <p:spPr>
          <a:xfrm>
            <a:off x="6807109" y="3352656"/>
            <a:ext cx="4266645" cy="369332"/>
          </a:xfrm>
          <a:prstGeom prst="rect">
            <a:avLst/>
          </a:prstGeom>
          <a:noFill/>
        </p:spPr>
        <p:txBody>
          <a:bodyPr wrap="square" rtlCol="0">
            <a:spAutoFit/>
          </a:bodyPr>
          <a:lstStyle/>
          <a:p>
            <a:r>
              <a:rPr lang="en-US" dirty="0"/>
              <a:t>Adhesives, self locking, …</a:t>
            </a:r>
          </a:p>
        </p:txBody>
      </p:sp>
      <p:sp>
        <p:nvSpPr>
          <p:cNvPr id="33" name="TextBox 32"/>
          <p:cNvSpPr txBox="1"/>
          <p:nvPr/>
        </p:nvSpPr>
        <p:spPr>
          <a:xfrm>
            <a:off x="6807109" y="2733837"/>
            <a:ext cx="4266645" cy="369332"/>
          </a:xfrm>
          <a:prstGeom prst="rect">
            <a:avLst/>
          </a:prstGeom>
          <a:noFill/>
        </p:spPr>
        <p:txBody>
          <a:bodyPr wrap="square" rtlCol="0">
            <a:spAutoFit/>
          </a:bodyPr>
          <a:lstStyle/>
          <a:p>
            <a:r>
              <a:rPr lang="en-US" dirty="0"/>
              <a:t>Mold as a unit</a:t>
            </a:r>
          </a:p>
        </p:txBody>
      </p:sp>
      <p:sp>
        <p:nvSpPr>
          <p:cNvPr id="34" name="TextBox 33"/>
          <p:cNvSpPr txBox="1"/>
          <p:nvPr/>
        </p:nvSpPr>
        <p:spPr>
          <a:xfrm>
            <a:off x="6807109" y="2115018"/>
            <a:ext cx="4266645" cy="369332"/>
          </a:xfrm>
          <a:prstGeom prst="rect">
            <a:avLst/>
          </a:prstGeom>
          <a:noFill/>
        </p:spPr>
        <p:txBody>
          <a:bodyPr wrap="square" rtlCol="0">
            <a:spAutoFit/>
          </a:bodyPr>
          <a:lstStyle/>
          <a:p>
            <a:r>
              <a:rPr lang="en-US" dirty="0"/>
              <a:t>Conformal coating, potting, …</a:t>
            </a:r>
          </a:p>
        </p:txBody>
      </p:sp>
      <p:sp>
        <p:nvSpPr>
          <p:cNvPr id="35" name="TextBox 34"/>
          <p:cNvSpPr txBox="1"/>
          <p:nvPr/>
        </p:nvSpPr>
        <p:spPr>
          <a:xfrm>
            <a:off x="6807109" y="1258671"/>
            <a:ext cx="4266645" cy="646331"/>
          </a:xfrm>
          <a:prstGeom prst="rect">
            <a:avLst/>
          </a:prstGeom>
          <a:noFill/>
        </p:spPr>
        <p:txBody>
          <a:bodyPr wrap="square" rtlCol="0">
            <a:spAutoFit/>
          </a:bodyPr>
          <a:lstStyle/>
          <a:p>
            <a:pPr marL="228600" indent="-228600"/>
            <a:r>
              <a:rPr lang="en-US" dirty="0"/>
              <a:t>Single use disposable, eliminate need for it</a:t>
            </a:r>
          </a:p>
        </p:txBody>
      </p:sp>
      <p:grpSp>
        <p:nvGrpSpPr>
          <p:cNvPr id="36" name="Group 35"/>
          <p:cNvGrpSpPr/>
          <p:nvPr/>
        </p:nvGrpSpPr>
        <p:grpSpPr>
          <a:xfrm>
            <a:off x="1524598" y="5225142"/>
            <a:ext cx="5180924" cy="653144"/>
            <a:chOff x="1143001" y="5225142"/>
            <a:chExt cx="3886199" cy="653144"/>
          </a:xfrm>
        </p:grpSpPr>
        <p:sp>
          <p:nvSpPr>
            <p:cNvPr id="37" name="TextBox 36"/>
            <p:cNvSpPr txBox="1"/>
            <p:nvPr/>
          </p:nvSpPr>
          <p:spPr>
            <a:xfrm>
              <a:off x="1219200" y="5225142"/>
              <a:ext cx="3810000" cy="369332"/>
            </a:xfrm>
            <a:prstGeom prst="rect">
              <a:avLst/>
            </a:prstGeom>
            <a:noFill/>
          </p:spPr>
          <p:txBody>
            <a:bodyPr wrap="square" rtlCol="0">
              <a:spAutoFit/>
            </a:bodyPr>
            <a:lstStyle/>
            <a:p>
              <a:r>
                <a:rPr lang="en-US" dirty="0"/>
                <a:t>Drill a hole at lower cost</a:t>
              </a:r>
            </a:p>
          </p:txBody>
        </p:sp>
        <p:sp>
          <p:nvSpPr>
            <p:cNvPr id="38" name="Right Bracket 37"/>
            <p:cNvSpPr/>
            <p:nvPr/>
          </p:nvSpPr>
          <p:spPr>
            <a:xfrm rot="16200000">
              <a:off x="2144682" y="4495605"/>
              <a:ext cx="381000" cy="2384362"/>
            </a:xfrm>
            <a:prstGeom prst="rightBracket">
              <a:avLst>
                <a:gd name="adj" fmla="val 483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4" name="Date Placeholder 13"/>
          <p:cNvSpPr>
            <a:spLocks noGrp="1"/>
          </p:cNvSpPr>
          <p:nvPr>
            <p:ph type="dt" sz="half" idx="10"/>
          </p:nvPr>
        </p:nvSpPr>
        <p:spPr/>
        <p:txBody>
          <a:bodyPr/>
          <a:lstStyle/>
          <a:p>
            <a:fld id="{F09B50E6-EFC3-4D55-B5FD-6C07B3F1809C}" type="datetime1">
              <a:rPr lang="en-US" smtClean="0"/>
              <a:t>1/10/2025</a:t>
            </a:fld>
            <a:endParaRPr lang="en-US" dirty="0"/>
          </a:p>
        </p:txBody>
      </p:sp>
      <p:sp>
        <p:nvSpPr>
          <p:cNvPr id="39" name="Slide Number Placeholder 38"/>
          <p:cNvSpPr>
            <a:spLocks noGrp="1"/>
          </p:cNvSpPr>
          <p:nvPr>
            <p:ph type="sldNum" sz="quarter" idx="12"/>
          </p:nvPr>
        </p:nvSpPr>
        <p:spPr/>
        <p:txBody>
          <a:bodyPr/>
          <a:lstStyle/>
          <a:p>
            <a:fld id="{EEAD9179-7A6B-4268-BEB2-F3B8EB06115B}" type="slidenum">
              <a:rPr lang="en-US" smtClean="0"/>
              <a:t>14</a:t>
            </a:fld>
            <a:endParaRPr lang="en-US" dirty="0"/>
          </a:p>
        </p:txBody>
      </p:sp>
      <p:sp>
        <p:nvSpPr>
          <p:cNvPr id="3" name="Rectangle 2">
            <a:extLst>
              <a:ext uri="{FF2B5EF4-FFF2-40B4-BE49-F238E27FC236}">
                <a16:creationId xmlns:a16="http://schemas.microsoft.com/office/drawing/2014/main" id="{B0138369-6B38-40F6-96AB-EEB763B72927}"/>
              </a:ext>
            </a:extLst>
          </p:cNvPr>
          <p:cNvSpPr/>
          <p:nvPr/>
        </p:nvSpPr>
        <p:spPr>
          <a:xfrm>
            <a:off x="1864319" y="6423535"/>
            <a:ext cx="10694854" cy="261610"/>
          </a:xfrm>
          <a:prstGeom prst="rect">
            <a:avLst/>
          </a:prstGeom>
        </p:spPr>
        <p:txBody>
          <a:bodyPr wrap="square">
            <a:spAutoFit/>
          </a:bodyPr>
          <a:lstStyle/>
          <a:p>
            <a:r>
              <a:rPr lang="en-US" sz="1100" i="1" dirty="0"/>
              <a:t>Breakthrough Thinking </a:t>
            </a:r>
            <a:r>
              <a:rPr lang="en-US" sz="1100" dirty="0"/>
              <a:t>by Gerald Nadler     Article by William Bozeman  </a:t>
            </a:r>
            <a:r>
              <a:rPr lang="en-US" sz="1100" dirty="0">
                <a:hlinkClick r:id="rId3"/>
              </a:rPr>
              <a:t>www.bozemanassociates.com/PDF/Breakthrough%20Thinking%20Overview.pdf</a:t>
            </a:r>
            <a:r>
              <a:rPr lang="en-US" sz="1100" dirty="0"/>
              <a:t> </a:t>
            </a:r>
          </a:p>
        </p:txBody>
      </p:sp>
    </p:spTree>
    <p:custDataLst>
      <p:tags r:id="rId1"/>
    </p:custDataLst>
    <p:extLst>
      <p:ext uri="{BB962C8B-B14F-4D97-AF65-F5344CB8AC3E}">
        <p14:creationId xmlns:p14="http://schemas.microsoft.com/office/powerpoint/2010/main" val="12965131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2EE84C3-E71A-4034-AF68-8D1DA1F451C1}"/>
              </a:ext>
            </a:extLst>
          </p:cNvPr>
          <p:cNvSpPr>
            <a:spLocks noGrp="1"/>
          </p:cNvSpPr>
          <p:nvPr>
            <p:ph type="subTitle" idx="13"/>
          </p:nvPr>
        </p:nvSpPr>
        <p:spPr/>
        <p:txBody>
          <a:bodyPr/>
          <a:lstStyle/>
          <a:p>
            <a:endParaRPr lang="en-US" dirty="0"/>
          </a:p>
        </p:txBody>
      </p:sp>
      <p:sp>
        <p:nvSpPr>
          <p:cNvPr id="3" name="Title 2">
            <a:extLst>
              <a:ext uri="{FF2B5EF4-FFF2-40B4-BE49-F238E27FC236}">
                <a16:creationId xmlns:a16="http://schemas.microsoft.com/office/drawing/2014/main" id="{61745360-DC6E-443B-9BD4-162C9F25F4D2}"/>
              </a:ext>
            </a:extLst>
          </p:cNvPr>
          <p:cNvSpPr>
            <a:spLocks noGrp="1"/>
          </p:cNvSpPr>
          <p:nvPr>
            <p:ph type="title"/>
          </p:nvPr>
        </p:nvSpPr>
        <p:spPr/>
        <p:txBody>
          <a:bodyPr/>
          <a:lstStyle/>
          <a:p>
            <a:r>
              <a:rPr lang="en-US" dirty="0"/>
              <a:t>Grown your Edison’s junk pile</a:t>
            </a:r>
          </a:p>
        </p:txBody>
      </p:sp>
      <p:sp>
        <p:nvSpPr>
          <p:cNvPr id="4" name="Slide Number Placeholder 3">
            <a:extLst>
              <a:ext uri="{FF2B5EF4-FFF2-40B4-BE49-F238E27FC236}">
                <a16:creationId xmlns:a16="http://schemas.microsoft.com/office/drawing/2014/main" id="{9157EC93-681A-4788-AE1F-259AAA2AB523}"/>
              </a:ext>
            </a:extLst>
          </p:cNvPr>
          <p:cNvSpPr>
            <a:spLocks noGrp="1"/>
          </p:cNvSpPr>
          <p:nvPr>
            <p:ph type="sldNum" sz="quarter" idx="12"/>
          </p:nvPr>
        </p:nvSpPr>
        <p:spPr/>
        <p:txBody>
          <a:bodyPr/>
          <a:lstStyle/>
          <a:p>
            <a:fld id="{EEAD9179-7A6B-4268-BEB2-F3B8EB06115B}" type="slidenum">
              <a:rPr lang="en-US" smtClean="0"/>
              <a:t>15</a:t>
            </a:fld>
            <a:endParaRPr lang="en-US" dirty="0"/>
          </a:p>
        </p:txBody>
      </p:sp>
      <p:sp>
        <p:nvSpPr>
          <p:cNvPr id="5" name="Text Placeholder 4">
            <a:extLst>
              <a:ext uri="{FF2B5EF4-FFF2-40B4-BE49-F238E27FC236}">
                <a16:creationId xmlns:a16="http://schemas.microsoft.com/office/drawing/2014/main" id="{0D7B8E83-4E8D-443D-BAEA-816486D6DDBC}"/>
              </a:ext>
            </a:extLst>
          </p:cNvPr>
          <p:cNvSpPr>
            <a:spLocks noGrp="1"/>
          </p:cNvSpPr>
          <p:nvPr>
            <p:ph type="body" sz="quarter" idx="14"/>
          </p:nvPr>
        </p:nvSpPr>
        <p:spPr/>
        <p:txBody>
          <a:bodyPr/>
          <a:lstStyle/>
          <a:p>
            <a:r>
              <a:rPr lang="en-US" b="1" dirty="0"/>
              <a:t>For yourself</a:t>
            </a:r>
          </a:p>
          <a:p>
            <a:r>
              <a:rPr lang="en-US" dirty="0"/>
              <a:t>Notice interesting things</a:t>
            </a:r>
          </a:p>
          <a:p>
            <a:r>
              <a:rPr lang="en-US" dirty="0"/>
              <a:t>Take stuff apart with your kids (or grandkids)</a:t>
            </a:r>
          </a:p>
          <a:p>
            <a:r>
              <a:rPr lang="en-US" dirty="0"/>
              <a:t>Designfax </a:t>
            </a:r>
            <a:r>
              <a:rPr lang="en-US" dirty="0">
                <a:hlinkClick r:id="rId3"/>
              </a:rPr>
              <a:t>http://www.designfax.net/web/home.php</a:t>
            </a:r>
            <a:endParaRPr lang="en-US" dirty="0"/>
          </a:p>
          <a:p>
            <a:r>
              <a:rPr lang="en-US" dirty="0"/>
              <a:t>Scientific American </a:t>
            </a:r>
            <a:r>
              <a:rPr lang="en-US" dirty="0">
                <a:hlinkClick r:id="rId4"/>
              </a:rPr>
              <a:t>https://www.scientificamerican.com/</a:t>
            </a:r>
            <a:endParaRPr lang="en-US" dirty="0"/>
          </a:p>
          <a:p>
            <a:r>
              <a:rPr lang="en-US" dirty="0"/>
              <a:t>Remember and discuss the Medici Effect – innovation happens at the intersection of disciplines.</a:t>
            </a:r>
          </a:p>
          <a:p>
            <a:endParaRPr lang="en-US" dirty="0"/>
          </a:p>
        </p:txBody>
      </p:sp>
      <p:sp>
        <p:nvSpPr>
          <p:cNvPr id="6" name="Text Placeholder 5">
            <a:extLst>
              <a:ext uri="{FF2B5EF4-FFF2-40B4-BE49-F238E27FC236}">
                <a16:creationId xmlns:a16="http://schemas.microsoft.com/office/drawing/2014/main" id="{E2F81B08-846C-4405-B652-0D8931392B63}"/>
              </a:ext>
            </a:extLst>
          </p:cNvPr>
          <p:cNvSpPr>
            <a:spLocks noGrp="1"/>
          </p:cNvSpPr>
          <p:nvPr>
            <p:ph type="body" sz="quarter" idx="15"/>
          </p:nvPr>
        </p:nvSpPr>
        <p:spPr>
          <a:xfrm>
            <a:off x="6560457" y="1732750"/>
            <a:ext cx="5220680" cy="4752001"/>
          </a:xfrm>
        </p:spPr>
        <p:txBody>
          <a:bodyPr/>
          <a:lstStyle/>
          <a:p>
            <a:r>
              <a:rPr lang="en-US" b="1" dirty="0"/>
              <a:t>And with a team</a:t>
            </a:r>
          </a:p>
          <a:p>
            <a:r>
              <a:rPr lang="en-US" dirty="0"/>
              <a:t>Partner with engineering, biomed departments at a university.</a:t>
            </a:r>
          </a:p>
          <a:p>
            <a:r>
              <a:rPr lang="en-US" dirty="0"/>
              <a:t>Talk with your equipment sales person.  Get an intro to one of their engineers.</a:t>
            </a:r>
          </a:p>
          <a:p>
            <a:r>
              <a:rPr lang="en-US" dirty="0"/>
              <a:t>Talk with your peers, teams about things.</a:t>
            </a:r>
          </a:p>
          <a:p>
            <a:r>
              <a:rPr lang="en-US" dirty="0"/>
              <a:t>Be realistic.  Your ideas aren’t likely worth a million dollars, but document and patent them well, just in case.</a:t>
            </a:r>
          </a:p>
        </p:txBody>
      </p:sp>
    </p:spTree>
    <p:custDataLst>
      <p:tags r:id="rId1"/>
    </p:custDataLst>
    <p:extLst>
      <p:ext uri="{BB962C8B-B14F-4D97-AF65-F5344CB8AC3E}">
        <p14:creationId xmlns:p14="http://schemas.microsoft.com/office/powerpoint/2010/main" val="3907348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2253DAF0-C7B9-4713-89D4-A12CCAC0E83C}"/>
              </a:ext>
            </a:extLst>
          </p:cNvPr>
          <p:cNvSpPr>
            <a:spLocks noGrp="1"/>
          </p:cNvSpPr>
          <p:nvPr>
            <p:ph type="subTitle" idx="13"/>
          </p:nvPr>
        </p:nvSpPr>
        <p:spPr>
          <a:xfrm>
            <a:off x="982627" y="1138299"/>
            <a:ext cx="10799188" cy="252000"/>
          </a:xfrm>
        </p:spPr>
        <p:txBody>
          <a:bodyPr/>
          <a:lstStyle/>
          <a:p>
            <a:r>
              <a:rPr lang="en-US" dirty="0"/>
              <a:t>A injector for PET imaging</a:t>
            </a:r>
          </a:p>
        </p:txBody>
      </p:sp>
      <p:sp>
        <p:nvSpPr>
          <p:cNvPr id="3" name="Title 2">
            <a:extLst>
              <a:ext uri="{FF2B5EF4-FFF2-40B4-BE49-F238E27FC236}">
                <a16:creationId xmlns:a16="http://schemas.microsoft.com/office/drawing/2014/main" id="{156B4B49-E2CF-41CE-8C76-71BA7B4AB998}"/>
              </a:ext>
            </a:extLst>
          </p:cNvPr>
          <p:cNvSpPr>
            <a:spLocks noGrp="1"/>
          </p:cNvSpPr>
          <p:nvPr>
            <p:ph type="title"/>
          </p:nvPr>
        </p:nvSpPr>
        <p:spPr/>
        <p:txBody>
          <a:bodyPr/>
          <a:lstStyle/>
          <a:p>
            <a:r>
              <a:rPr lang="en-US" dirty="0"/>
              <a:t>Give things a try.</a:t>
            </a:r>
          </a:p>
        </p:txBody>
      </p:sp>
      <p:sp>
        <p:nvSpPr>
          <p:cNvPr id="4" name="Slide Number Placeholder 3">
            <a:extLst>
              <a:ext uri="{FF2B5EF4-FFF2-40B4-BE49-F238E27FC236}">
                <a16:creationId xmlns:a16="http://schemas.microsoft.com/office/drawing/2014/main" id="{3B7D9C0F-3E63-40EE-BF78-F537B67DCD7B}"/>
              </a:ext>
            </a:extLst>
          </p:cNvPr>
          <p:cNvSpPr>
            <a:spLocks noGrp="1"/>
          </p:cNvSpPr>
          <p:nvPr>
            <p:ph type="sldNum" sz="quarter" idx="12"/>
          </p:nvPr>
        </p:nvSpPr>
        <p:spPr/>
        <p:txBody>
          <a:bodyPr/>
          <a:lstStyle/>
          <a:p>
            <a:fld id="{EEAD9179-7A6B-4268-BEB2-F3B8EB06115B}" type="slidenum">
              <a:rPr lang="en-US" smtClean="0"/>
              <a:t>16</a:t>
            </a:fld>
            <a:endParaRPr lang="en-US" dirty="0"/>
          </a:p>
        </p:txBody>
      </p:sp>
      <p:sp>
        <p:nvSpPr>
          <p:cNvPr id="8" name="Text Placeholder 7">
            <a:extLst>
              <a:ext uri="{FF2B5EF4-FFF2-40B4-BE49-F238E27FC236}">
                <a16:creationId xmlns:a16="http://schemas.microsoft.com/office/drawing/2014/main" id="{9B221AB2-8FBF-436F-B5E0-D33A3303963D}"/>
              </a:ext>
            </a:extLst>
          </p:cNvPr>
          <p:cNvSpPr>
            <a:spLocks noGrp="1"/>
          </p:cNvSpPr>
          <p:nvPr>
            <p:ph type="body" sz="quarter" idx="14"/>
          </p:nvPr>
        </p:nvSpPr>
        <p:spPr>
          <a:xfrm>
            <a:off x="7427798" y="1948450"/>
            <a:ext cx="5220680" cy="4752001"/>
          </a:xfrm>
        </p:spPr>
        <p:txBody>
          <a:bodyPr/>
          <a:lstStyle/>
          <a:p>
            <a:r>
              <a:rPr lang="en-US" dirty="0"/>
              <a:t>Our  product</a:t>
            </a:r>
          </a:p>
        </p:txBody>
      </p:sp>
      <p:sp>
        <p:nvSpPr>
          <p:cNvPr id="9" name="Text Placeholder 8">
            <a:extLst>
              <a:ext uri="{FF2B5EF4-FFF2-40B4-BE49-F238E27FC236}">
                <a16:creationId xmlns:a16="http://schemas.microsoft.com/office/drawing/2014/main" id="{4C487A42-83A1-4C65-84FD-936108C57C15}"/>
              </a:ext>
            </a:extLst>
          </p:cNvPr>
          <p:cNvSpPr>
            <a:spLocks noGrp="1"/>
          </p:cNvSpPr>
          <p:nvPr>
            <p:ph type="body" sz="quarter" idx="15"/>
          </p:nvPr>
        </p:nvSpPr>
        <p:spPr>
          <a:xfrm>
            <a:off x="981949" y="1865932"/>
            <a:ext cx="5220680" cy="4752001"/>
          </a:xfrm>
        </p:spPr>
        <p:txBody>
          <a:bodyPr/>
          <a:lstStyle/>
          <a:p>
            <a:r>
              <a:rPr lang="en-US" dirty="0"/>
              <a:t>A user built solution</a:t>
            </a:r>
          </a:p>
          <a:p>
            <a:endParaRPr lang="en-US" dirty="0"/>
          </a:p>
        </p:txBody>
      </p:sp>
      <p:pic>
        <p:nvPicPr>
          <p:cNvPr id="3074" name="Picture 2" descr="Medrad Intego">
            <a:extLst>
              <a:ext uri="{FF2B5EF4-FFF2-40B4-BE49-F238E27FC236}">
                <a16:creationId xmlns:a16="http://schemas.microsoft.com/office/drawing/2014/main" id="{98E69E12-E8D8-481A-9EC6-9D8D5807DA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4752" y="1865932"/>
            <a:ext cx="2837496" cy="48345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5">
            <a:extLst>
              <a:ext uri="{FF2B5EF4-FFF2-40B4-BE49-F238E27FC236}">
                <a16:creationId xmlns:a16="http://schemas.microsoft.com/office/drawing/2014/main" id="{56CC860A-9ED2-461E-8C0C-F929602DDD5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81949" y="2335971"/>
            <a:ext cx="6074257" cy="4038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364499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3"/>
          </p:nvPr>
        </p:nvSpPr>
        <p:spPr/>
        <p:txBody>
          <a:bodyPr/>
          <a:lstStyle/>
          <a:p>
            <a:endParaRPr lang="en-US" dirty="0"/>
          </a:p>
        </p:txBody>
      </p:sp>
      <p:sp>
        <p:nvSpPr>
          <p:cNvPr id="3" name="Title 2"/>
          <p:cNvSpPr>
            <a:spLocks noGrp="1"/>
          </p:cNvSpPr>
          <p:nvPr>
            <p:ph type="title"/>
          </p:nvPr>
        </p:nvSpPr>
        <p:spPr/>
        <p:txBody>
          <a:bodyPr/>
          <a:lstStyle/>
          <a:p>
            <a:r>
              <a:rPr lang="en-US" dirty="0"/>
              <a:t>The MEDRAD</a:t>
            </a:r>
            <a:r>
              <a:rPr lang="en-US" baseline="30000" dirty="0"/>
              <a:t>®</a:t>
            </a:r>
            <a:r>
              <a:rPr lang="en-US" dirty="0"/>
              <a:t> </a:t>
            </a:r>
            <a:r>
              <a:rPr lang="en-US" dirty="0" err="1"/>
              <a:t>Stellant</a:t>
            </a:r>
            <a:endParaRPr lang="en-US" dirty="0"/>
          </a:p>
        </p:txBody>
      </p:sp>
      <p:sp>
        <p:nvSpPr>
          <p:cNvPr id="4" name="Slide Number Placeholder 3"/>
          <p:cNvSpPr>
            <a:spLocks noGrp="1"/>
          </p:cNvSpPr>
          <p:nvPr>
            <p:ph type="sldNum" sz="quarter" idx="12"/>
          </p:nvPr>
        </p:nvSpPr>
        <p:spPr/>
        <p:txBody>
          <a:bodyPr/>
          <a:lstStyle/>
          <a:p>
            <a:fld id="{EEAD9179-7A6B-4268-BEB2-F3B8EB06115B}" type="slidenum">
              <a:rPr lang="en-US" smtClean="0">
                <a:solidFill>
                  <a:srgbClr val="00BCFF"/>
                </a:solidFill>
              </a:rPr>
              <a:pPr/>
              <a:t>17</a:t>
            </a:fld>
            <a:endParaRPr lang="en-US" dirty="0">
              <a:solidFill>
                <a:srgbClr val="00BCFF"/>
              </a:solidFill>
            </a:endParaRPr>
          </a:p>
        </p:txBody>
      </p:sp>
      <p:pic>
        <p:nvPicPr>
          <p:cNvPr id="6" name="Picture 5"/>
          <p:cNvPicPr>
            <a:picLocks noChangeAspect="1" noChangeArrowheads="1"/>
          </p:cNvPicPr>
          <p:nvPr/>
        </p:nvPicPr>
        <p:blipFill>
          <a:blip r:embed="rId3" cstate="print"/>
          <a:srcRect/>
          <a:stretch>
            <a:fillRect/>
          </a:stretch>
        </p:blipFill>
        <p:spPr bwMode="auto">
          <a:xfrm>
            <a:off x="2397178" y="4062169"/>
            <a:ext cx="7622562" cy="2362911"/>
          </a:xfrm>
          <a:prstGeom prst="rect">
            <a:avLst/>
          </a:prstGeom>
          <a:noFill/>
          <a:ln w="9525">
            <a:noFill/>
            <a:miter lim="800000"/>
            <a:headEnd/>
            <a:tailEnd/>
          </a:ln>
        </p:spPr>
      </p:pic>
      <p:sp>
        <p:nvSpPr>
          <p:cNvPr id="7" name="TextBox 1"/>
          <p:cNvSpPr txBox="1"/>
          <p:nvPr/>
        </p:nvSpPr>
        <p:spPr>
          <a:xfrm>
            <a:off x="6427624" y="6412380"/>
            <a:ext cx="3464345" cy="307777"/>
          </a:xfrm>
          <a:prstGeom prst="rect">
            <a:avLst/>
          </a:prstGeom>
          <a:noFill/>
        </p:spPr>
        <p:txBody>
          <a:bodyPr wrap="none" rtlCol="0">
            <a:spAutoFit/>
          </a:bodyPr>
          <a:lstStyle>
            <a:defPPr>
              <a:defRPr lang="de-DE"/>
            </a:defPPr>
            <a:lvl1pPr algn="ctr" rtl="0" fontAlgn="base">
              <a:spcBef>
                <a:spcPct val="0"/>
              </a:spcBef>
              <a:spcAft>
                <a:spcPct val="0"/>
              </a:spcAft>
              <a:defRPr kern="1200">
                <a:solidFill>
                  <a:schemeClr val="tx1"/>
                </a:solidFill>
                <a:latin typeface="Arial" charset="0"/>
                <a:ea typeface="+mn-ea"/>
                <a:cs typeface="Arial" charset="0"/>
              </a:defRPr>
            </a:lvl1pPr>
            <a:lvl2pPr marL="457200" algn="ctr" rtl="0" fontAlgn="base">
              <a:spcBef>
                <a:spcPct val="0"/>
              </a:spcBef>
              <a:spcAft>
                <a:spcPct val="0"/>
              </a:spcAft>
              <a:defRPr kern="1200">
                <a:solidFill>
                  <a:schemeClr val="tx1"/>
                </a:solidFill>
                <a:latin typeface="Arial" charset="0"/>
                <a:ea typeface="+mn-ea"/>
                <a:cs typeface="Arial" charset="0"/>
              </a:defRPr>
            </a:lvl2pPr>
            <a:lvl3pPr marL="914400" algn="ctr" rtl="0" fontAlgn="base">
              <a:spcBef>
                <a:spcPct val="0"/>
              </a:spcBef>
              <a:spcAft>
                <a:spcPct val="0"/>
              </a:spcAft>
              <a:defRPr kern="1200">
                <a:solidFill>
                  <a:schemeClr val="tx1"/>
                </a:solidFill>
                <a:latin typeface="Arial" charset="0"/>
                <a:ea typeface="+mn-ea"/>
                <a:cs typeface="Arial" charset="0"/>
              </a:defRPr>
            </a:lvl3pPr>
            <a:lvl4pPr marL="1371600" algn="ctr" rtl="0" fontAlgn="base">
              <a:spcBef>
                <a:spcPct val="0"/>
              </a:spcBef>
              <a:spcAft>
                <a:spcPct val="0"/>
              </a:spcAft>
              <a:defRPr kern="1200">
                <a:solidFill>
                  <a:schemeClr val="tx1"/>
                </a:solidFill>
                <a:latin typeface="Arial" charset="0"/>
                <a:ea typeface="+mn-ea"/>
                <a:cs typeface="Arial" charset="0"/>
              </a:defRPr>
            </a:lvl4pPr>
            <a:lvl5pPr marL="1828800" algn="ctr"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400" dirty="0">
                <a:solidFill>
                  <a:srgbClr val="676767"/>
                </a:solidFill>
                <a:latin typeface="Arial"/>
                <a:cs typeface="Arial"/>
              </a:rPr>
              <a:t>-Dennis Hack’s notebook (Summer 2000)</a:t>
            </a:r>
          </a:p>
        </p:txBody>
      </p:sp>
      <p:pic>
        <p:nvPicPr>
          <p:cNvPr id="8" name="Picture 7"/>
          <p:cNvPicPr>
            <a:picLocks noChangeAspect="1" noChangeArrowheads="1"/>
          </p:cNvPicPr>
          <p:nvPr/>
        </p:nvPicPr>
        <p:blipFill>
          <a:blip r:embed="rId4" cstate="print"/>
          <a:srcRect/>
          <a:stretch>
            <a:fillRect/>
          </a:stretch>
        </p:blipFill>
        <p:spPr bwMode="auto">
          <a:xfrm>
            <a:off x="4996248" y="473907"/>
            <a:ext cx="5103380" cy="3492500"/>
          </a:xfrm>
          <a:prstGeom prst="rect">
            <a:avLst/>
          </a:prstGeom>
          <a:noFill/>
          <a:ln w="9525">
            <a:solidFill>
              <a:schemeClr val="accent1">
                <a:lumMod val="75000"/>
                <a:lumOff val="25000"/>
              </a:schemeClr>
            </a:solidFill>
            <a:miter lim="800000"/>
            <a:headEnd/>
            <a:tailEnd/>
          </a:ln>
        </p:spPr>
      </p:pic>
      <p:pic>
        <p:nvPicPr>
          <p:cNvPr id="2050" name="Picture 2" descr="https://www.radiologysolutions.bayer.com/sites/g/files/kmftyc641/files/2019-06/Screenshot%202019-06-09%20at%2010.56.16.png">
            <a:extLst>
              <a:ext uri="{FF2B5EF4-FFF2-40B4-BE49-F238E27FC236}">
                <a16:creationId xmlns:a16="http://schemas.microsoft.com/office/drawing/2014/main" id="{AD3ADB0A-B048-4BCD-A4CE-87CED65643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565" r="30547" b="38443"/>
          <a:stretch/>
        </p:blipFill>
        <p:spPr bwMode="auto">
          <a:xfrm>
            <a:off x="2267951" y="1182693"/>
            <a:ext cx="2526030" cy="2783714"/>
          </a:xfrm>
          <a:prstGeom prst="rect">
            <a:avLst/>
          </a:prstGeom>
          <a:noFill/>
          <a:ln>
            <a:solidFill>
              <a:schemeClr val="accent1">
                <a:lumMod val="75000"/>
                <a:lumOff val="25000"/>
              </a:schemeClr>
            </a:solid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57560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A255311-674F-48C2-8843-51C83232E2A8}"/>
              </a:ext>
            </a:extLst>
          </p:cNvPr>
          <p:cNvSpPr>
            <a:spLocks noGrp="1"/>
          </p:cNvSpPr>
          <p:nvPr>
            <p:ph type="subTitle" idx="13"/>
          </p:nvPr>
        </p:nvSpPr>
        <p:spPr/>
        <p:txBody>
          <a:bodyPr/>
          <a:lstStyle/>
          <a:p>
            <a:endParaRPr lang="en-US" dirty="0"/>
          </a:p>
        </p:txBody>
      </p:sp>
      <p:sp>
        <p:nvSpPr>
          <p:cNvPr id="3" name="Title 2">
            <a:extLst>
              <a:ext uri="{FF2B5EF4-FFF2-40B4-BE49-F238E27FC236}">
                <a16:creationId xmlns:a16="http://schemas.microsoft.com/office/drawing/2014/main" id="{28222DAA-EE90-4E01-B9DD-25872F07334E}"/>
              </a:ext>
            </a:extLst>
          </p:cNvPr>
          <p:cNvSpPr>
            <a:spLocks noGrp="1"/>
          </p:cNvSpPr>
          <p:nvPr>
            <p:ph type="title"/>
          </p:nvPr>
        </p:nvSpPr>
        <p:spPr/>
        <p:txBody>
          <a:bodyPr/>
          <a:lstStyle/>
          <a:p>
            <a:r>
              <a:rPr lang="en-US" b="1" dirty="0"/>
              <a:t>How do You Understand and Adjust to the Changing Market Landscape?</a:t>
            </a:r>
            <a:endParaRPr lang="en-US" dirty="0"/>
          </a:p>
        </p:txBody>
      </p:sp>
      <p:sp>
        <p:nvSpPr>
          <p:cNvPr id="4" name="Slide Number Placeholder 3">
            <a:extLst>
              <a:ext uri="{FF2B5EF4-FFF2-40B4-BE49-F238E27FC236}">
                <a16:creationId xmlns:a16="http://schemas.microsoft.com/office/drawing/2014/main" id="{AA6CC654-ECBF-4544-9916-6BAFE3658FE3}"/>
              </a:ext>
            </a:extLst>
          </p:cNvPr>
          <p:cNvSpPr>
            <a:spLocks noGrp="1"/>
          </p:cNvSpPr>
          <p:nvPr>
            <p:ph type="sldNum" sz="quarter" idx="12"/>
          </p:nvPr>
        </p:nvSpPr>
        <p:spPr/>
        <p:txBody>
          <a:bodyPr/>
          <a:lstStyle/>
          <a:p>
            <a:fld id="{EEAD9179-7A6B-4268-BEB2-F3B8EB06115B}" type="slidenum">
              <a:rPr lang="en-US" smtClean="0"/>
              <a:t>18</a:t>
            </a:fld>
            <a:endParaRPr lang="en-US" dirty="0"/>
          </a:p>
        </p:txBody>
      </p:sp>
      <p:sp>
        <p:nvSpPr>
          <p:cNvPr id="5" name="Text Placeholder 4">
            <a:extLst>
              <a:ext uri="{FF2B5EF4-FFF2-40B4-BE49-F238E27FC236}">
                <a16:creationId xmlns:a16="http://schemas.microsoft.com/office/drawing/2014/main" id="{0A9095E6-BDA6-486D-9367-75B1462C7D43}"/>
              </a:ext>
            </a:extLst>
          </p:cNvPr>
          <p:cNvSpPr>
            <a:spLocks noGrp="1"/>
          </p:cNvSpPr>
          <p:nvPr>
            <p:ph type="body" sz="quarter" idx="14"/>
          </p:nvPr>
        </p:nvSpPr>
        <p:spPr/>
        <p:txBody>
          <a:bodyPr/>
          <a:lstStyle/>
          <a:p>
            <a:r>
              <a:rPr lang="en-US" dirty="0"/>
              <a:t>Easy to answer.  Hard to do.</a:t>
            </a:r>
          </a:p>
          <a:p>
            <a:endParaRPr lang="en-US" dirty="0"/>
          </a:p>
          <a:p>
            <a:r>
              <a:rPr lang="en-US" dirty="0"/>
              <a:t>Step up a level or two or three in your thinking.</a:t>
            </a:r>
          </a:p>
          <a:p>
            <a:endParaRPr lang="en-US" dirty="0"/>
          </a:p>
          <a:p>
            <a:r>
              <a:rPr lang="en-US" dirty="0"/>
              <a:t>Things are the way they are because they got that way.  There were good reasons back in the day for the way we do things now.  </a:t>
            </a:r>
            <a:r>
              <a:rPr lang="en-US" sz="1400" dirty="0"/>
              <a:t>Joiner &amp; Assoc.</a:t>
            </a:r>
          </a:p>
          <a:p>
            <a:endParaRPr lang="en-US" dirty="0"/>
          </a:p>
          <a:p>
            <a:r>
              <a:rPr lang="en-US" dirty="0"/>
              <a:t>Be part of the change you want to see in the world.</a:t>
            </a:r>
          </a:p>
          <a:p>
            <a:endParaRPr lang="en-US" dirty="0"/>
          </a:p>
        </p:txBody>
      </p:sp>
      <p:sp>
        <p:nvSpPr>
          <p:cNvPr id="6" name="Text Placeholder 5">
            <a:extLst>
              <a:ext uri="{FF2B5EF4-FFF2-40B4-BE49-F238E27FC236}">
                <a16:creationId xmlns:a16="http://schemas.microsoft.com/office/drawing/2014/main" id="{B63AA379-1878-4ADD-8AEF-C7CD5D9BC4B6}"/>
              </a:ext>
            </a:extLst>
          </p:cNvPr>
          <p:cNvSpPr>
            <a:spLocks noGrp="1"/>
          </p:cNvSpPr>
          <p:nvPr>
            <p:ph type="body" sz="quarter" idx="15"/>
          </p:nvPr>
        </p:nvSpPr>
        <p:spPr/>
        <p:txBody>
          <a:bodyPr/>
          <a:lstStyle/>
          <a:p>
            <a:endParaRPr lang="en-US" dirty="0"/>
          </a:p>
        </p:txBody>
      </p:sp>
    </p:spTree>
    <p:custDataLst>
      <p:tags r:id="rId1"/>
    </p:custDataLst>
    <p:extLst>
      <p:ext uri="{BB962C8B-B14F-4D97-AF65-F5344CB8AC3E}">
        <p14:creationId xmlns:p14="http://schemas.microsoft.com/office/powerpoint/2010/main" val="6722255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3"/>
          </p:nvPr>
        </p:nvSpPr>
        <p:spPr/>
        <p:txBody>
          <a:bodyPr/>
          <a:lstStyle/>
          <a:p>
            <a:endParaRPr lang="en-US" dirty="0"/>
          </a:p>
        </p:txBody>
      </p:sp>
      <p:sp>
        <p:nvSpPr>
          <p:cNvPr id="3" name="Title 2"/>
          <p:cNvSpPr>
            <a:spLocks noGrp="1"/>
          </p:cNvSpPr>
          <p:nvPr>
            <p:ph type="title"/>
          </p:nvPr>
        </p:nvSpPr>
        <p:spPr/>
        <p:txBody>
          <a:bodyPr/>
          <a:lstStyle/>
          <a:p>
            <a:r>
              <a:rPr lang="en-US" dirty="0"/>
              <a:t>A Virtuous Spiral</a:t>
            </a:r>
            <a:br>
              <a:rPr lang="en-US" dirty="0"/>
            </a:br>
            <a:r>
              <a:rPr lang="en-US" dirty="0"/>
              <a:t>Medical Device Innovation and Medical Practice Innovation</a:t>
            </a:r>
          </a:p>
        </p:txBody>
      </p:sp>
      <p:sp>
        <p:nvSpPr>
          <p:cNvPr id="4" name="Slide Number Placeholder 3"/>
          <p:cNvSpPr>
            <a:spLocks noGrp="1"/>
          </p:cNvSpPr>
          <p:nvPr>
            <p:ph type="sldNum" sz="quarter" idx="12"/>
          </p:nvPr>
        </p:nvSpPr>
        <p:spPr/>
        <p:txBody>
          <a:bodyPr/>
          <a:lstStyle/>
          <a:p>
            <a:fld id="{EEAD9179-7A6B-4268-BEB2-F3B8EB06115B}" type="slidenum">
              <a:rPr lang="en-US" smtClean="0"/>
              <a:t>19</a:t>
            </a:fld>
            <a:endParaRPr lang="en-US" dirty="0"/>
          </a:p>
        </p:txBody>
      </p:sp>
      <p:sp>
        <p:nvSpPr>
          <p:cNvPr id="6" name="Rectangle 3"/>
          <p:cNvSpPr>
            <a:spLocks noGrp="1" noChangeArrowheads="1"/>
          </p:cNvSpPr>
          <p:nvPr>
            <p:ph type="body" idx="4294967295"/>
          </p:nvPr>
        </p:nvSpPr>
        <p:spPr>
          <a:xfrm>
            <a:off x="6783911" y="5032353"/>
            <a:ext cx="3215246" cy="444142"/>
          </a:xfrm>
          <a:prstGeom prst="rect">
            <a:avLst/>
          </a:prstGeom>
        </p:spPr>
        <p:txBody>
          <a:bodyPr/>
          <a:lstStyle/>
          <a:p>
            <a:pPr algn="r">
              <a:lnSpc>
                <a:spcPct val="90000"/>
              </a:lnSpc>
              <a:buFont typeface="Wingdings 2" pitchFamily="18" charset="2"/>
              <a:buNone/>
            </a:pPr>
            <a:r>
              <a:rPr lang="en-US" sz="2000" dirty="0"/>
              <a:t>CT Invented 1972</a:t>
            </a:r>
          </a:p>
        </p:txBody>
      </p:sp>
      <p:sp>
        <p:nvSpPr>
          <p:cNvPr id="7" name="AutoShape 4"/>
          <p:cNvSpPr>
            <a:spLocks noChangeArrowheads="1"/>
          </p:cNvSpPr>
          <p:nvPr/>
        </p:nvSpPr>
        <p:spPr bwMode="auto">
          <a:xfrm rot="138650" flipH="1" flipV="1">
            <a:off x="5039372" y="4661112"/>
            <a:ext cx="2819890" cy="840528"/>
          </a:xfrm>
          <a:custGeom>
            <a:avLst/>
            <a:gdLst>
              <a:gd name="G0" fmla="+- -5993345 0 0"/>
              <a:gd name="G1" fmla="+- -11592377 0 0"/>
              <a:gd name="G2" fmla="+- -5993345 0 -11592377"/>
              <a:gd name="G3" fmla="+- 10800 0 0"/>
              <a:gd name="G4" fmla="+- 0 0 -5993345"/>
              <a:gd name="T0" fmla="*/ 360 256 1"/>
              <a:gd name="T1" fmla="*/ 0 256 1"/>
              <a:gd name="G5" fmla="+- G2 T0 T1"/>
              <a:gd name="G6" fmla="?: G2 G2 G5"/>
              <a:gd name="G7" fmla="+- 0 0 G6"/>
              <a:gd name="G8" fmla="+- 6752 0 0"/>
              <a:gd name="G9" fmla="+- 0 0 -11592377"/>
              <a:gd name="G10" fmla="+- 6752 0 2700"/>
              <a:gd name="G11" fmla="cos G10 -5993345"/>
              <a:gd name="G12" fmla="sin G10 -5993345"/>
              <a:gd name="G13" fmla="cos 13500 -5993345"/>
              <a:gd name="G14" fmla="sin 13500 -5993345"/>
              <a:gd name="G15" fmla="+- G11 10800 0"/>
              <a:gd name="G16" fmla="+- G12 10800 0"/>
              <a:gd name="G17" fmla="+- G13 10800 0"/>
              <a:gd name="G18" fmla="+- G14 10800 0"/>
              <a:gd name="G19" fmla="*/ 6752 1 2"/>
              <a:gd name="G20" fmla="+- G19 5400 0"/>
              <a:gd name="G21" fmla="cos G20 -5993345"/>
              <a:gd name="G22" fmla="sin G20 -5993345"/>
              <a:gd name="G23" fmla="+- G21 10800 0"/>
              <a:gd name="G24" fmla="+- G12 G23 G22"/>
              <a:gd name="G25" fmla="+- G22 G23 G11"/>
              <a:gd name="G26" fmla="cos 10800 -5993345"/>
              <a:gd name="G27" fmla="sin 10800 -5993345"/>
              <a:gd name="G28" fmla="cos 6752 -5993345"/>
              <a:gd name="G29" fmla="sin 6752 -5993345"/>
              <a:gd name="G30" fmla="+- G26 10800 0"/>
              <a:gd name="G31" fmla="+- G27 10800 0"/>
              <a:gd name="G32" fmla="+- G28 10800 0"/>
              <a:gd name="G33" fmla="+- G29 10800 0"/>
              <a:gd name="G34" fmla="+- G19 5400 0"/>
              <a:gd name="G35" fmla="cos G34 -11592377"/>
              <a:gd name="G36" fmla="sin G34 -11592377"/>
              <a:gd name="G37" fmla="+/ -11592377 -5993345 2"/>
              <a:gd name="T2" fmla="*/ 180 256 1"/>
              <a:gd name="T3" fmla="*/ 0 256 1"/>
              <a:gd name="G38" fmla="+- G37 T2 T3"/>
              <a:gd name="G39" fmla="?: G2 G37 G38"/>
              <a:gd name="G40" fmla="cos 10800 G39"/>
              <a:gd name="G41" fmla="sin 10800 G39"/>
              <a:gd name="G42" fmla="cos 6752 G39"/>
              <a:gd name="G43" fmla="sin 6752 G39"/>
              <a:gd name="G44" fmla="+- G40 10800 0"/>
              <a:gd name="G45" fmla="+- G41 10800 0"/>
              <a:gd name="G46" fmla="+- G42 10800 0"/>
              <a:gd name="G47" fmla="+- G43 10800 0"/>
              <a:gd name="G48" fmla="+- G35 10800 0"/>
              <a:gd name="G49" fmla="+- G36 10800 0"/>
              <a:gd name="T4" fmla="*/ 3274 w 21600"/>
              <a:gd name="T5" fmla="*/ 3053 h 21600"/>
              <a:gd name="T6" fmla="*/ 2036 w 21600"/>
              <a:gd name="T7" fmla="*/ 10323 h 21600"/>
              <a:gd name="T8" fmla="*/ 6095 w 21600"/>
              <a:gd name="T9" fmla="*/ 5956 h 21600"/>
              <a:gd name="T10" fmla="*/ 10458 w 21600"/>
              <a:gd name="T11" fmla="*/ -2696 h 21600"/>
              <a:gd name="T12" fmla="*/ 15300 w 21600"/>
              <a:gd name="T13" fmla="*/ 1906 h 21600"/>
              <a:gd name="T14" fmla="*/ 10697 w 21600"/>
              <a:gd name="T15" fmla="*/ 674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0629" y="4050"/>
                </a:moveTo>
                <a:cubicBezTo>
                  <a:pt x="7109" y="4139"/>
                  <a:pt x="4249" y="6917"/>
                  <a:pt x="4057" y="10433"/>
                </a:cubicBezTo>
                <a:lnTo>
                  <a:pt x="15" y="10213"/>
                </a:lnTo>
                <a:cubicBezTo>
                  <a:pt x="321" y="4590"/>
                  <a:pt x="4896" y="146"/>
                  <a:pt x="10526" y="3"/>
                </a:cubicBezTo>
                <a:lnTo>
                  <a:pt x="10458" y="-2696"/>
                </a:lnTo>
                <a:lnTo>
                  <a:pt x="15300" y="1906"/>
                </a:lnTo>
                <a:lnTo>
                  <a:pt x="10697" y="6749"/>
                </a:lnTo>
                <a:lnTo>
                  <a:pt x="10629" y="4050"/>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8" name="AutoShape 5"/>
          <p:cNvSpPr>
            <a:spLocks noChangeArrowheads="1"/>
          </p:cNvSpPr>
          <p:nvPr/>
        </p:nvSpPr>
        <p:spPr bwMode="auto">
          <a:xfrm rot="5539892" flipH="1" flipV="1">
            <a:off x="5114098" y="2985116"/>
            <a:ext cx="1146175" cy="3886875"/>
          </a:xfrm>
          <a:custGeom>
            <a:avLst/>
            <a:gdLst>
              <a:gd name="G0" fmla="+- -5841445 0 0"/>
              <a:gd name="G1" fmla="+- -11592377 0 0"/>
              <a:gd name="G2" fmla="+- -5841445 0 -11592377"/>
              <a:gd name="G3" fmla="+- 10800 0 0"/>
              <a:gd name="G4" fmla="+- 0 0 -5841445"/>
              <a:gd name="T0" fmla="*/ 360 256 1"/>
              <a:gd name="T1" fmla="*/ 0 256 1"/>
              <a:gd name="G5" fmla="+- G2 T0 T1"/>
              <a:gd name="G6" fmla="?: G2 G2 G5"/>
              <a:gd name="G7" fmla="+- 0 0 G6"/>
              <a:gd name="G8" fmla="+- 7933 0 0"/>
              <a:gd name="G9" fmla="+- 0 0 -11592377"/>
              <a:gd name="G10" fmla="+- 7933 0 2700"/>
              <a:gd name="G11" fmla="cos G10 -5841445"/>
              <a:gd name="G12" fmla="sin G10 -5841445"/>
              <a:gd name="G13" fmla="cos 13500 -5841445"/>
              <a:gd name="G14" fmla="sin 13500 -5841445"/>
              <a:gd name="G15" fmla="+- G11 10800 0"/>
              <a:gd name="G16" fmla="+- G12 10800 0"/>
              <a:gd name="G17" fmla="+- G13 10800 0"/>
              <a:gd name="G18" fmla="+- G14 10800 0"/>
              <a:gd name="G19" fmla="*/ 7933 1 2"/>
              <a:gd name="G20" fmla="+- G19 5400 0"/>
              <a:gd name="G21" fmla="cos G20 -5841445"/>
              <a:gd name="G22" fmla="sin G20 -5841445"/>
              <a:gd name="G23" fmla="+- G21 10800 0"/>
              <a:gd name="G24" fmla="+- G12 G23 G22"/>
              <a:gd name="G25" fmla="+- G22 G23 G11"/>
              <a:gd name="G26" fmla="cos 10800 -5841445"/>
              <a:gd name="G27" fmla="sin 10800 -5841445"/>
              <a:gd name="G28" fmla="cos 7933 -5841445"/>
              <a:gd name="G29" fmla="sin 7933 -5841445"/>
              <a:gd name="G30" fmla="+- G26 10800 0"/>
              <a:gd name="G31" fmla="+- G27 10800 0"/>
              <a:gd name="G32" fmla="+- G28 10800 0"/>
              <a:gd name="G33" fmla="+- G29 10800 0"/>
              <a:gd name="G34" fmla="+- G19 5400 0"/>
              <a:gd name="G35" fmla="cos G34 -11592377"/>
              <a:gd name="G36" fmla="sin G34 -11592377"/>
              <a:gd name="G37" fmla="+/ -11592377 -5841445 2"/>
              <a:gd name="T2" fmla="*/ 180 256 1"/>
              <a:gd name="T3" fmla="*/ 0 256 1"/>
              <a:gd name="G38" fmla="+- G37 T2 T3"/>
              <a:gd name="G39" fmla="?: G2 G37 G38"/>
              <a:gd name="G40" fmla="cos 10800 G39"/>
              <a:gd name="G41" fmla="sin 10800 G39"/>
              <a:gd name="G42" fmla="cos 7933 G39"/>
              <a:gd name="G43" fmla="sin 7933 G39"/>
              <a:gd name="G44" fmla="+- G40 10800 0"/>
              <a:gd name="G45" fmla="+- G41 10800 0"/>
              <a:gd name="G46" fmla="+- G42 10800 0"/>
              <a:gd name="G47" fmla="+- G43 10800 0"/>
              <a:gd name="G48" fmla="+- G35 10800 0"/>
              <a:gd name="G49" fmla="+- G36 10800 0"/>
              <a:gd name="T4" fmla="*/ 3433 w 21600"/>
              <a:gd name="T5" fmla="*/ 2902 h 21600"/>
              <a:gd name="T6" fmla="*/ 1446 w 21600"/>
              <a:gd name="T7" fmla="*/ 10291 h 21600"/>
              <a:gd name="T8" fmla="*/ 5388 w 21600"/>
              <a:gd name="T9" fmla="*/ 4999 h 21600"/>
              <a:gd name="T10" fmla="*/ 11004 w 21600"/>
              <a:gd name="T11" fmla="*/ -2699 h 21600"/>
              <a:gd name="T12" fmla="*/ 15074 w 21600"/>
              <a:gd name="T13" fmla="*/ 1496 h 21600"/>
              <a:gd name="T14" fmla="*/ 10879 w 21600"/>
              <a:gd name="T15" fmla="*/ 556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0919" y="2867"/>
                </a:moveTo>
                <a:cubicBezTo>
                  <a:pt x="10879" y="2867"/>
                  <a:pt x="10839" y="2867"/>
                  <a:pt x="10800" y="2867"/>
                </a:cubicBezTo>
                <a:cubicBezTo>
                  <a:pt x="6586" y="2866"/>
                  <a:pt x="3107" y="6161"/>
                  <a:pt x="2878" y="10369"/>
                </a:cubicBezTo>
                <a:lnTo>
                  <a:pt x="15" y="10213"/>
                </a:lnTo>
                <a:cubicBezTo>
                  <a:pt x="327" y="4485"/>
                  <a:pt x="5063" y="-1"/>
                  <a:pt x="10800" y="0"/>
                </a:cubicBezTo>
                <a:cubicBezTo>
                  <a:pt x="10854" y="0"/>
                  <a:pt x="10908" y="0"/>
                  <a:pt x="10963" y="1"/>
                </a:cubicBezTo>
                <a:lnTo>
                  <a:pt x="11004" y="-2699"/>
                </a:lnTo>
                <a:lnTo>
                  <a:pt x="15074" y="1496"/>
                </a:lnTo>
                <a:lnTo>
                  <a:pt x="10879" y="5567"/>
                </a:lnTo>
                <a:lnTo>
                  <a:pt x="10919" y="2867"/>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9" name="AutoShape 6"/>
          <p:cNvSpPr>
            <a:spLocks noChangeArrowheads="1"/>
          </p:cNvSpPr>
          <p:nvPr/>
        </p:nvSpPr>
        <p:spPr bwMode="auto">
          <a:xfrm rot="10579871" flipH="1" flipV="1">
            <a:off x="3362681" y="3591349"/>
            <a:ext cx="3810662" cy="1681057"/>
          </a:xfrm>
          <a:custGeom>
            <a:avLst/>
            <a:gdLst>
              <a:gd name="G0" fmla="+- -5941038 0 0"/>
              <a:gd name="G1" fmla="+- -11592377 0 0"/>
              <a:gd name="G2" fmla="+- -5941038 0 -11592377"/>
              <a:gd name="G3" fmla="+- 10800 0 0"/>
              <a:gd name="G4" fmla="+- 0 0 -5941038"/>
              <a:gd name="T0" fmla="*/ 360 256 1"/>
              <a:gd name="T1" fmla="*/ 0 256 1"/>
              <a:gd name="G5" fmla="+- G2 T0 T1"/>
              <a:gd name="G6" fmla="?: G2 G2 G5"/>
              <a:gd name="G7" fmla="+- 0 0 G6"/>
              <a:gd name="G8" fmla="+- 7896 0 0"/>
              <a:gd name="G9" fmla="+- 0 0 -11592377"/>
              <a:gd name="G10" fmla="+- 7896 0 2700"/>
              <a:gd name="G11" fmla="cos G10 -5941038"/>
              <a:gd name="G12" fmla="sin G10 -5941038"/>
              <a:gd name="G13" fmla="cos 13500 -5941038"/>
              <a:gd name="G14" fmla="sin 13500 -5941038"/>
              <a:gd name="G15" fmla="+- G11 10800 0"/>
              <a:gd name="G16" fmla="+- G12 10800 0"/>
              <a:gd name="G17" fmla="+- G13 10800 0"/>
              <a:gd name="G18" fmla="+- G14 10800 0"/>
              <a:gd name="G19" fmla="*/ 7896 1 2"/>
              <a:gd name="G20" fmla="+- G19 5400 0"/>
              <a:gd name="G21" fmla="cos G20 -5941038"/>
              <a:gd name="G22" fmla="sin G20 -5941038"/>
              <a:gd name="G23" fmla="+- G21 10800 0"/>
              <a:gd name="G24" fmla="+- G12 G23 G22"/>
              <a:gd name="G25" fmla="+- G22 G23 G11"/>
              <a:gd name="G26" fmla="cos 10800 -5941038"/>
              <a:gd name="G27" fmla="sin 10800 -5941038"/>
              <a:gd name="G28" fmla="cos 7896 -5941038"/>
              <a:gd name="G29" fmla="sin 7896 -5941038"/>
              <a:gd name="G30" fmla="+- G26 10800 0"/>
              <a:gd name="G31" fmla="+- G27 10800 0"/>
              <a:gd name="G32" fmla="+- G28 10800 0"/>
              <a:gd name="G33" fmla="+- G29 10800 0"/>
              <a:gd name="G34" fmla="+- G19 5400 0"/>
              <a:gd name="G35" fmla="cos G34 -11592377"/>
              <a:gd name="G36" fmla="sin G34 -11592377"/>
              <a:gd name="G37" fmla="+/ -11592377 -5941038 2"/>
              <a:gd name="T2" fmla="*/ 180 256 1"/>
              <a:gd name="T3" fmla="*/ 0 256 1"/>
              <a:gd name="G38" fmla="+- G37 T2 T3"/>
              <a:gd name="G39" fmla="?: G2 G37 G38"/>
              <a:gd name="G40" fmla="cos 10800 G39"/>
              <a:gd name="G41" fmla="sin 10800 G39"/>
              <a:gd name="G42" fmla="cos 7896 G39"/>
              <a:gd name="G43" fmla="sin 7896 G39"/>
              <a:gd name="G44" fmla="+- G40 10800 0"/>
              <a:gd name="G45" fmla="+- G41 10800 0"/>
              <a:gd name="G46" fmla="+- G42 10800 0"/>
              <a:gd name="G47" fmla="+- G43 10800 0"/>
              <a:gd name="G48" fmla="+- G35 10800 0"/>
              <a:gd name="G49" fmla="+- G36 10800 0"/>
              <a:gd name="T4" fmla="*/ 3329 w 21600"/>
              <a:gd name="T5" fmla="*/ 3000 h 21600"/>
              <a:gd name="T6" fmla="*/ 1465 w 21600"/>
              <a:gd name="T7" fmla="*/ 10292 h 21600"/>
              <a:gd name="T8" fmla="*/ 5337 w 21600"/>
              <a:gd name="T9" fmla="*/ 5098 h 21600"/>
              <a:gd name="T10" fmla="*/ 10646 w 21600"/>
              <a:gd name="T11" fmla="*/ -2700 h 21600"/>
              <a:gd name="T12" fmla="*/ 14845 w 21600"/>
              <a:gd name="T13" fmla="*/ 1405 h 21600"/>
              <a:gd name="T14" fmla="*/ 10740 w 21600"/>
              <a:gd name="T15" fmla="*/ 560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0710" y="2904"/>
                </a:moveTo>
                <a:cubicBezTo>
                  <a:pt x="6550" y="2951"/>
                  <a:pt x="3141" y="6217"/>
                  <a:pt x="2915" y="10371"/>
                </a:cubicBezTo>
                <a:lnTo>
                  <a:pt x="15" y="10213"/>
                </a:lnTo>
                <a:cubicBezTo>
                  <a:pt x="325" y="4532"/>
                  <a:pt x="4988" y="65"/>
                  <a:pt x="10676" y="0"/>
                </a:cubicBezTo>
                <a:lnTo>
                  <a:pt x="10646" y="-2700"/>
                </a:lnTo>
                <a:lnTo>
                  <a:pt x="14845" y="1405"/>
                </a:lnTo>
                <a:lnTo>
                  <a:pt x="10740" y="5604"/>
                </a:lnTo>
                <a:lnTo>
                  <a:pt x="10710" y="2904"/>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10" name="AutoShape 7"/>
          <p:cNvSpPr>
            <a:spLocks noChangeArrowheads="1"/>
          </p:cNvSpPr>
          <p:nvPr/>
        </p:nvSpPr>
        <p:spPr bwMode="auto">
          <a:xfrm rot="15979014" flipH="1" flipV="1">
            <a:off x="5342738" y="1534884"/>
            <a:ext cx="1146175" cy="5106287"/>
          </a:xfrm>
          <a:custGeom>
            <a:avLst/>
            <a:gdLst>
              <a:gd name="G0" fmla="+- -5992732 0 0"/>
              <a:gd name="G1" fmla="+- -11592377 0 0"/>
              <a:gd name="G2" fmla="+- -5992732 0 -11592377"/>
              <a:gd name="G3" fmla="+- 10800 0 0"/>
              <a:gd name="G4" fmla="+- 0 0 -5992732"/>
              <a:gd name="T0" fmla="*/ 360 256 1"/>
              <a:gd name="T1" fmla="*/ 0 256 1"/>
              <a:gd name="G5" fmla="+- G2 T0 T1"/>
              <a:gd name="G6" fmla="?: G2 G2 G5"/>
              <a:gd name="G7" fmla="+- 0 0 G6"/>
              <a:gd name="G8" fmla="+- 8385 0 0"/>
              <a:gd name="G9" fmla="+- 0 0 -11592377"/>
              <a:gd name="G10" fmla="+- 8385 0 2700"/>
              <a:gd name="G11" fmla="cos G10 -5992732"/>
              <a:gd name="G12" fmla="sin G10 -5992732"/>
              <a:gd name="G13" fmla="cos 13500 -5992732"/>
              <a:gd name="G14" fmla="sin 13500 -5992732"/>
              <a:gd name="G15" fmla="+- G11 10800 0"/>
              <a:gd name="G16" fmla="+- G12 10800 0"/>
              <a:gd name="G17" fmla="+- G13 10800 0"/>
              <a:gd name="G18" fmla="+- G14 10800 0"/>
              <a:gd name="G19" fmla="*/ 8385 1 2"/>
              <a:gd name="G20" fmla="+- G19 5400 0"/>
              <a:gd name="G21" fmla="cos G20 -5992732"/>
              <a:gd name="G22" fmla="sin G20 -5992732"/>
              <a:gd name="G23" fmla="+- G21 10800 0"/>
              <a:gd name="G24" fmla="+- G12 G23 G22"/>
              <a:gd name="G25" fmla="+- G22 G23 G11"/>
              <a:gd name="G26" fmla="cos 10800 -5992732"/>
              <a:gd name="G27" fmla="sin 10800 -5992732"/>
              <a:gd name="G28" fmla="cos 8385 -5992732"/>
              <a:gd name="G29" fmla="sin 8385 -5992732"/>
              <a:gd name="G30" fmla="+- G26 10800 0"/>
              <a:gd name="G31" fmla="+- G27 10800 0"/>
              <a:gd name="G32" fmla="+- G28 10800 0"/>
              <a:gd name="G33" fmla="+- G29 10800 0"/>
              <a:gd name="G34" fmla="+- G19 5400 0"/>
              <a:gd name="G35" fmla="cos G34 -11592377"/>
              <a:gd name="G36" fmla="sin G34 -11592377"/>
              <a:gd name="G37" fmla="+/ -11592377 -5992732 2"/>
              <a:gd name="T2" fmla="*/ 180 256 1"/>
              <a:gd name="T3" fmla="*/ 0 256 1"/>
              <a:gd name="G38" fmla="+- G37 T2 T3"/>
              <a:gd name="G39" fmla="?: G2 G37 G38"/>
              <a:gd name="G40" fmla="cos 10800 G39"/>
              <a:gd name="G41" fmla="sin 10800 G39"/>
              <a:gd name="G42" fmla="cos 8385 G39"/>
              <a:gd name="G43" fmla="sin 8385 G39"/>
              <a:gd name="G44" fmla="+- G40 10800 0"/>
              <a:gd name="G45" fmla="+- G41 10800 0"/>
              <a:gd name="G46" fmla="+- G42 10800 0"/>
              <a:gd name="G47" fmla="+- G43 10800 0"/>
              <a:gd name="G48" fmla="+- G35 10800 0"/>
              <a:gd name="G49" fmla="+- G36 10800 0"/>
              <a:gd name="T4" fmla="*/ 3275 w 21600"/>
              <a:gd name="T5" fmla="*/ 3052 h 21600"/>
              <a:gd name="T6" fmla="*/ 1221 w 21600"/>
              <a:gd name="T7" fmla="*/ 10278 h 21600"/>
              <a:gd name="T8" fmla="*/ 4958 w 21600"/>
              <a:gd name="T9" fmla="*/ 4785 h 21600"/>
              <a:gd name="T10" fmla="*/ 10460 w 21600"/>
              <a:gd name="T11" fmla="*/ -2696 h 21600"/>
              <a:gd name="T12" fmla="*/ 14464 w 21600"/>
              <a:gd name="T13" fmla="*/ 1112 h 21600"/>
              <a:gd name="T14" fmla="*/ 10656 w 21600"/>
              <a:gd name="T15" fmla="*/ 5116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0589" y="2417"/>
                </a:moveTo>
                <a:cubicBezTo>
                  <a:pt x="6217" y="2527"/>
                  <a:pt x="2664" y="5978"/>
                  <a:pt x="2427" y="10344"/>
                </a:cubicBezTo>
                <a:lnTo>
                  <a:pt x="15" y="10213"/>
                </a:lnTo>
                <a:cubicBezTo>
                  <a:pt x="321" y="4589"/>
                  <a:pt x="4898" y="145"/>
                  <a:pt x="10528" y="3"/>
                </a:cubicBezTo>
                <a:lnTo>
                  <a:pt x="10460" y="-2696"/>
                </a:lnTo>
                <a:lnTo>
                  <a:pt x="14464" y="1112"/>
                </a:lnTo>
                <a:lnTo>
                  <a:pt x="10656" y="5116"/>
                </a:lnTo>
                <a:lnTo>
                  <a:pt x="10589" y="2417"/>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11" name="AutoShape 8"/>
          <p:cNvSpPr>
            <a:spLocks noChangeArrowheads="1"/>
          </p:cNvSpPr>
          <p:nvPr/>
        </p:nvSpPr>
        <p:spPr bwMode="auto">
          <a:xfrm rot="139821" flipH="1" flipV="1">
            <a:off x="4734519" y="3667761"/>
            <a:ext cx="3810662" cy="1146175"/>
          </a:xfrm>
          <a:custGeom>
            <a:avLst/>
            <a:gdLst>
              <a:gd name="G0" fmla="+- -5993345 0 0"/>
              <a:gd name="G1" fmla="+- -11592377 0 0"/>
              <a:gd name="G2" fmla="+- -5993345 0 -11592377"/>
              <a:gd name="G3" fmla="+- 10800 0 0"/>
              <a:gd name="G4" fmla="+- 0 0 -5993345"/>
              <a:gd name="T0" fmla="*/ 360 256 1"/>
              <a:gd name="T1" fmla="*/ 0 256 1"/>
              <a:gd name="G5" fmla="+- G2 T0 T1"/>
              <a:gd name="G6" fmla="?: G2 G2 G5"/>
              <a:gd name="G7" fmla="+- 0 0 G6"/>
              <a:gd name="G8" fmla="+- 6752 0 0"/>
              <a:gd name="G9" fmla="+- 0 0 -11592377"/>
              <a:gd name="G10" fmla="+- 6752 0 2700"/>
              <a:gd name="G11" fmla="cos G10 -5993345"/>
              <a:gd name="G12" fmla="sin G10 -5993345"/>
              <a:gd name="G13" fmla="cos 13500 -5993345"/>
              <a:gd name="G14" fmla="sin 13500 -5993345"/>
              <a:gd name="G15" fmla="+- G11 10800 0"/>
              <a:gd name="G16" fmla="+- G12 10800 0"/>
              <a:gd name="G17" fmla="+- G13 10800 0"/>
              <a:gd name="G18" fmla="+- G14 10800 0"/>
              <a:gd name="G19" fmla="*/ 6752 1 2"/>
              <a:gd name="G20" fmla="+- G19 5400 0"/>
              <a:gd name="G21" fmla="cos G20 -5993345"/>
              <a:gd name="G22" fmla="sin G20 -5993345"/>
              <a:gd name="G23" fmla="+- G21 10800 0"/>
              <a:gd name="G24" fmla="+- G12 G23 G22"/>
              <a:gd name="G25" fmla="+- G22 G23 G11"/>
              <a:gd name="G26" fmla="cos 10800 -5993345"/>
              <a:gd name="G27" fmla="sin 10800 -5993345"/>
              <a:gd name="G28" fmla="cos 6752 -5993345"/>
              <a:gd name="G29" fmla="sin 6752 -5993345"/>
              <a:gd name="G30" fmla="+- G26 10800 0"/>
              <a:gd name="G31" fmla="+- G27 10800 0"/>
              <a:gd name="G32" fmla="+- G28 10800 0"/>
              <a:gd name="G33" fmla="+- G29 10800 0"/>
              <a:gd name="G34" fmla="+- G19 5400 0"/>
              <a:gd name="G35" fmla="cos G34 -11592377"/>
              <a:gd name="G36" fmla="sin G34 -11592377"/>
              <a:gd name="G37" fmla="+/ -11592377 -5993345 2"/>
              <a:gd name="T2" fmla="*/ 180 256 1"/>
              <a:gd name="T3" fmla="*/ 0 256 1"/>
              <a:gd name="G38" fmla="+- G37 T2 T3"/>
              <a:gd name="G39" fmla="?: G2 G37 G38"/>
              <a:gd name="G40" fmla="cos 10800 G39"/>
              <a:gd name="G41" fmla="sin 10800 G39"/>
              <a:gd name="G42" fmla="cos 6752 G39"/>
              <a:gd name="G43" fmla="sin 6752 G39"/>
              <a:gd name="G44" fmla="+- G40 10800 0"/>
              <a:gd name="G45" fmla="+- G41 10800 0"/>
              <a:gd name="G46" fmla="+- G42 10800 0"/>
              <a:gd name="G47" fmla="+- G43 10800 0"/>
              <a:gd name="G48" fmla="+- G35 10800 0"/>
              <a:gd name="G49" fmla="+- G36 10800 0"/>
              <a:gd name="T4" fmla="*/ 3274 w 21600"/>
              <a:gd name="T5" fmla="*/ 3053 h 21600"/>
              <a:gd name="T6" fmla="*/ 2036 w 21600"/>
              <a:gd name="T7" fmla="*/ 10323 h 21600"/>
              <a:gd name="T8" fmla="*/ 6095 w 21600"/>
              <a:gd name="T9" fmla="*/ 5956 h 21600"/>
              <a:gd name="T10" fmla="*/ 10458 w 21600"/>
              <a:gd name="T11" fmla="*/ -2696 h 21600"/>
              <a:gd name="T12" fmla="*/ 15300 w 21600"/>
              <a:gd name="T13" fmla="*/ 1906 h 21600"/>
              <a:gd name="T14" fmla="*/ 10697 w 21600"/>
              <a:gd name="T15" fmla="*/ 674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0629" y="4050"/>
                </a:moveTo>
                <a:cubicBezTo>
                  <a:pt x="7109" y="4139"/>
                  <a:pt x="4249" y="6917"/>
                  <a:pt x="4057" y="10433"/>
                </a:cubicBezTo>
                <a:lnTo>
                  <a:pt x="15" y="10213"/>
                </a:lnTo>
                <a:cubicBezTo>
                  <a:pt x="321" y="4590"/>
                  <a:pt x="4896" y="146"/>
                  <a:pt x="10526" y="3"/>
                </a:cubicBezTo>
                <a:lnTo>
                  <a:pt x="10458" y="-2696"/>
                </a:lnTo>
                <a:lnTo>
                  <a:pt x="15300" y="1906"/>
                </a:lnTo>
                <a:lnTo>
                  <a:pt x="10697" y="6749"/>
                </a:lnTo>
                <a:lnTo>
                  <a:pt x="10629" y="4050"/>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12" name="AutoShape 9"/>
          <p:cNvSpPr>
            <a:spLocks noChangeArrowheads="1"/>
          </p:cNvSpPr>
          <p:nvPr/>
        </p:nvSpPr>
        <p:spPr bwMode="auto">
          <a:xfrm rot="5538048" flipH="1" flipV="1">
            <a:off x="4770344" y="1420165"/>
            <a:ext cx="1757468" cy="5030073"/>
          </a:xfrm>
          <a:custGeom>
            <a:avLst/>
            <a:gdLst>
              <a:gd name="G0" fmla="+- -5752459 0 0"/>
              <a:gd name="G1" fmla="+- -11592377 0 0"/>
              <a:gd name="G2" fmla="+- -5752459 0 -11592377"/>
              <a:gd name="G3" fmla="+- 10800 0 0"/>
              <a:gd name="G4" fmla="+- 0 0 -5752459"/>
              <a:gd name="T0" fmla="*/ 360 256 1"/>
              <a:gd name="T1" fmla="*/ 0 256 1"/>
              <a:gd name="G5" fmla="+- G2 T0 T1"/>
              <a:gd name="G6" fmla="?: G2 G2 G5"/>
              <a:gd name="G7" fmla="+- 0 0 G6"/>
              <a:gd name="G8" fmla="+- 8064 0 0"/>
              <a:gd name="G9" fmla="+- 0 0 -11592377"/>
              <a:gd name="G10" fmla="+- 8064 0 2700"/>
              <a:gd name="G11" fmla="cos G10 -5752459"/>
              <a:gd name="G12" fmla="sin G10 -5752459"/>
              <a:gd name="G13" fmla="cos 13500 -5752459"/>
              <a:gd name="G14" fmla="sin 13500 -5752459"/>
              <a:gd name="G15" fmla="+- G11 10800 0"/>
              <a:gd name="G16" fmla="+- G12 10800 0"/>
              <a:gd name="G17" fmla="+- G13 10800 0"/>
              <a:gd name="G18" fmla="+- G14 10800 0"/>
              <a:gd name="G19" fmla="*/ 8064 1 2"/>
              <a:gd name="G20" fmla="+- G19 5400 0"/>
              <a:gd name="G21" fmla="cos G20 -5752459"/>
              <a:gd name="G22" fmla="sin G20 -5752459"/>
              <a:gd name="G23" fmla="+- G21 10800 0"/>
              <a:gd name="G24" fmla="+- G12 G23 G22"/>
              <a:gd name="G25" fmla="+- G22 G23 G11"/>
              <a:gd name="G26" fmla="cos 10800 -5752459"/>
              <a:gd name="G27" fmla="sin 10800 -5752459"/>
              <a:gd name="G28" fmla="cos 8064 -5752459"/>
              <a:gd name="G29" fmla="sin 8064 -5752459"/>
              <a:gd name="G30" fmla="+- G26 10800 0"/>
              <a:gd name="G31" fmla="+- G27 10800 0"/>
              <a:gd name="G32" fmla="+- G28 10800 0"/>
              <a:gd name="G33" fmla="+- G29 10800 0"/>
              <a:gd name="G34" fmla="+- G19 5400 0"/>
              <a:gd name="G35" fmla="cos G34 -11592377"/>
              <a:gd name="G36" fmla="sin G34 -11592377"/>
              <a:gd name="G37" fmla="+/ -11592377 -5752459 2"/>
              <a:gd name="T2" fmla="*/ 180 256 1"/>
              <a:gd name="T3" fmla="*/ 0 256 1"/>
              <a:gd name="G38" fmla="+- G37 T2 T3"/>
              <a:gd name="G39" fmla="?: G2 G37 G38"/>
              <a:gd name="G40" fmla="cos 10800 G39"/>
              <a:gd name="G41" fmla="sin 10800 G39"/>
              <a:gd name="G42" fmla="cos 8064 G39"/>
              <a:gd name="G43" fmla="sin 8064 G39"/>
              <a:gd name="G44" fmla="+- G40 10800 0"/>
              <a:gd name="G45" fmla="+- G41 10800 0"/>
              <a:gd name="G46" fmla="+- G42 10800 0"/>
              <a:gd name="G47" fmla="+- G43 10800 0"/>
              <a:gd name="G48" fmla="+- G35 10800 0"/>
              <a:gd name="G49" fmla="+- G36 10800 0"/>
              <a:gd name="T4" fmla="*/ 3527 w 21600"/>
              <a:gd name="T5" fmla="*/ 2815 h 21600"/>
              <a:gd name="T6" fmla="*/ 1381 w 21600"/>
              <a:gd name="T7" fmla="*/ 10287 h 21600"/>
              <a:gd name="T8" fmla="*/ 5369 w 21600"/>
              <a:gd name="T9" fmla="*/ 4838 h 21600"/>
              <a:gd name="T10" fmla="*/ 11323 w 21600"/>
              <a:gd name="T11" fmla="*/ -2690 h 21600"/>
              <a:gd name="T12" fmla="*/ 15231 w 21600"/>
              <a:gd name="T13" fmla="*/ 1533 h 21600"/>
              <a:gd name="T14" fmla="*/ 11008 w 21600"/>
              <a:gd name="T15" fmla="*/ 544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112" y="2742"/>
                </a:moveTo>
                <a:cubicBezTo>
                  <a:pt x="11008" y="2738"/>
                  <a:pt x="10904" y="2736"/>
                  <a:pt x="10800" y="2736"/>
                </a:cubicBezTo>
                <a:cubicBezTo>
                  <a:pt x="6516" y="2735"/>
                  <a:pt x="2980" y="6084"/>
                  <a:pt x="2747" y="10361"/>
                </a:cubicBezTo>
                <a:lnTo>
                  <a:pt x="15" y="10213"/>
                </a:lnTo>
                <a:cubicBezTo>
                  <a:pt x="327" y="4485"/>
                  <a:pt x="5063" y="-1"/>
                  <a:pt x="10800" y="0"/>
                </a:cubicBezTo>
                <a:cubicBezTo>
                  <a:pt x="10939" y="0"/>
                  <a:pt x="11079" y="2"/>
                  <a:pt x="11219" y="8"/>
                </a:cubicBezTo>
                <a:lnTo>
                  <a:pt x="11323" y="-2690"/>
                </a:lnTo>
                <a:lnTo>
                  <a:pt x="15231" y="1533"/>
                </a:lnTo>
                <a:lnTo>
                  <a:pt x="11008" y="5440"/>
                </a:lnTo>
                <a:lnTo>
                  <a:pt x="11112" y="2742"/>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13" name="AutoShape 10"/>
          <p:cNvSpPr>
            <a:spLocks noChangeArrowheads="1"/>
          </p:cNvSpPr>
          <p:nvPr/>
        </p:nvSpPr>
        <p:spPr bwMode="auto">
          <a:xfrm rot="10676842" flipH="1" flipV="1">
            <a:off x="2905402" y="2521588"/>
            <a:ext cx="4191728" cy="1681057"/>
          </a:xfrm>
          <a:custGeom>
            <a:avLst/>
            <a:gdLst>
              <a:gd name="G0" fmla="+- -5941038 0 0"/>
              <a:gd name="G1" fmla="+- -11619957 0 0"/>
              <a:gd name="G2" fmla="+- -5941038 0 -11619957"/>
              <a:gd name="G3" fmla="+- 10800 0 0"/>
              <a:gd name="G4" fmla="+- 0 0 -5941038"/>
              <a:gd name="T0" fmla="*/ 360 256 1"/>
              <a:gd name="T1" fmla="*/ 0 256 1"/>
              <a:gd name="G5" fmla="+- G2 T0 T1"/>
              <a:gd name="G6" fmla="?: G2 G2 G5"/>
              <a:gd name="G7" fmla="+- 0 0 G6"/>
              <a:gd name="G8" fmla="+- 7896 0 0"/>
              <a:gd name="G9" fmla="+- 0 0 -11619957"/>
              <a:gd name="G10" fmla="+- 7896 0 2700"/>
              <a:gd name="G11" fmla="cos G10 -5941038"/>
              <a:gd name="G12" fmla="sin G10 -5941038"/>
              <a:gd name="G13" fmla="cos 13500 -5941038"/>
              <a:gd name="G14" fmla="sin 13500 -5941038"/>
              <a:gd name="G15" fmla="+- G11 10800 0"/>
              <a:gd name="G16" fmla="+- G12 10800 0"/>
              <a:gd name="G17" fmla="+- G13 10800 0"/>
              <a:gd name="G18" fmla="+- G14 10800 0"/>
              <a:gd name="G19" fmla="*/ 7896 1 2"/>
              <a:gd name="G20" fmla="+- G19 5400 0"/>
              <a:gd name="G21" fmla="cos G20 -5941038"/>
              <a:gd name="G22" fmla="sin G20 -5941038"/>
              <a:gd name="G23" fmla="+- G21 10800 0"/>
              <a:gd name="G24" fmla="+- G12 G23 G22"/>
              <a:gd name="G25" fmla="+- G22 G23 G11"/>
              <a:gd name="G26" fmla="cos 10800 -5941038"/>
              <a:gd name="G27" fmla="sin 10800 -5941038"/>
              <a:gd name="G28" fmla="cos 7896 -5941038"/>
              <a:gd name="G29" fmla="sin 7896 -5941038"/>
              <a:gd name="G30" fmla="+- G26 10800 0"/>
              <a:gd name="G31" fmla="+- G27 10800 0"/>
              <a:gd name="G32" fmla="+- G28 10800 0"/>
              <a:gd name="G33" fmla="+- G29 10800 0"/>
              <a:gd name="G34" fmla="+- G19 5400 0"/>
              <a:gd name="G35" fmla="cos G34 -11619957"/>
              <a:gd name="G36" fmla="sin G34 -11619957"/>
              <a:gd name="G37" fmla="+/ -11619957 -5941038 2"/>
              <a:gd name="T2" fmla="*/ 180 256 1"/>
              <a:gd name="T3" fmla="*/ 0 256 1"/>
              <a:gd name="G38" fmla="+- G37 T2 T3"/>
              <a:gd name="G39" fmla="?: G2 G37 G38"/>
              <a:gd name="G40" fmla="cos 10800 G39"/>
              <a:gd name="G41" fmla="sin 10800 G39"/>
              <a:gd name="G42" fmla="cos 7896 G39"/>
              <a:gd name="G43" fmla="sin 7896 G39"/>
              <a:gd name="G44" fmla="+- G40 10800 0"/>
              <a:gd name="G45" fmla="+- G41 10800 0"/>
              <a:gd name="G46" fmla="+- G42 10800 0"/>
              <a:gd name="G47" fmla="+- G43 10800 0"/>
              <a:gd name="G48" fmla="+- G35 10800 0"/>
              <a:gd name="G49" fmla="+- G36 10800 0"/>
              <a:gd name="T4" fmla="*/ 3300 w 21600"/>
              <a:gd name="T5" fmla="*/ 3028 h 21600"/>
              <a:gd name="T6" fmla="*/ 1462 w 21600"/>
              <a:gd name="T7" fmla="*/ 10360 h 21600"/>
              <a:gd name="T8" fmla="*/ 5316 w 21600"/>
              <a:gd name="T9" fmla="*/ 5118 h 21600"/>
              <a:gd name="T10" fmla="*/ 10646 w 21600"/>
              <a:gd name="T11" fmla="*/ -2700 h 21600"/>
              <a:gd name="T12" fmla="*/ 14845 w 21600"/>
              <a:gd name="T13" fmla="*/ 1405 h 21600"/>
              <a:gd name="T14" fmla="*/ 10740 w 21600"/>
              <a:gd name="T15" fmla="*/ 560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0710" y="2904"/>
                </a:moveTo>
                <a:cubicBezTo>
                  <a:pt x="6528" y="2952"/>
                  <a:pt x="3109" y="6251"/>
                  <a:pt x="2912" y="10428"/>
                </a:cubicBezTo>
                <a:lnTo>
                  <a:pt x="11" y="10292"/>
                </a:lnTo>
                <a:cubicBezTo>
                  <a:pt x="280" y="4578"/>
                  <a:pt x="4957" y="65"/>
                  <a:pt x="10676" y="0"/>
                </a:cubicBezTo>
                <a:lnTo>
                  <a:pt x="10646" y="-2700"/>
                </a:lnTo>
                <a:lnTo>
                  <a:pt x="14845" y="1405"/>
                </a:lnTo>
                <a:lnTo>
                  <a:pt x="10740" y="5604"/>
                </a:lnTo>
                <a:lnTo>
                  <a:pt x="10710" y="2904"/>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14" name="AutoShape 11"/>
          <p:cNvSpPr>
            <a:spLocks noChangeArrowheads="1"/>
          </p:cNvSpPr>
          <p:nvPr/>
        </p:nvSpPr>
        <p:spPr bwMode="auto">
          <a:xfrm rot="16076523" flipH="1" flipV="1">
            <a:off x="5152205" y="-106482"/>
            <a:ext cx="1146175" cy="6249485"/>
          </a:xfrm>
          <a:custGeom>
            <a:avLst/>
            <a:gdLst>
              <a:gd name="G0" fmla="+- -5992732 0 0"/>
              <a:gd name="G1" fmla="+- -11592377 0 0"/>
              <a:gd name="G2" fmla="+- -5992732 0 -11592377"/>
              <a:gd name="G3" fmla="+- 10800 0 0"/>
              <a:gd name="G4" fmla="+- 0 0 -5992732"/>
              <a:gd name="T0" fmla="*/ 360 256 1"/>
              <a:gd name="T1" fmla="*/ 0 256 1"/>
              <a:gd name="G5" fmla="+- G2 T0 T1"/>
              <a:gd name="G6" fmla="?: G2 G2 G5"/>
              <a:gd name="G7" fmla="+- 0 0 G6"/>
              <a:gd name="G8" fmla="+- 8385 0 0"/>
              <a:gd name="G9" fmla="+- 0 0 -11592377"/>
              <a:gd name="G10" fmla="+- 8385 0 2700"/>
              <a:gd name="G11" fmla="cos G10 -5992732"/>
              <a:gd name="G12" fmla="sin G10 -5992732"/>
              <a:gd name="G13" fmla="cos 13500 -5992732"/>
              <a:gd name="G14" fmla="sin 13500 -5992732"/>
              <a:gd name="G15" fmla="+- G11 10800 0"/>
              <a:gd name="G16" fmla="+- G12 10800 0"/>
              <a:gd name="G17" fmla="+- G13 10800 0"/>
              <a:gd name="G18" fmla="+- G14 10800 0"/>
              <a:gd name="G19" fmla="*/ 8385 1 2"/>
              <a:gd name="G20" fmla="+- G19 5400 0"/>
              <a:gd name="G21" fmla="cos G20 -5992732"/>
              <a:gd name="G22" fmla="sin G20 -5992732"/>
              <a:gd name="G23" fmla="+- G21 10800 0"/>
              <a:gd name="G24" fmla="+- G12 G23 G22"/>
              <a:gd name="G25" fmla="+- G22 G23 G11"/>
              <a:gd name="G26" fmla="cos 10800 -5992732"/>
              <a:gd name="G27" fmla="sin 10800 -5992732"/>
              <a:gd name="G28" fmla="cos 8385 -5992732"/>
              <a:gd name="G29" fmla="sin 8385 -5992732"/>
              <a:gd name="G30" fmla="+- G26 10800 0"/>
              <a:gd name="G31" fmla="+- G27 10800 0"/>
              <a:gd name="G32" fmla="+- G28 10800 0"/>
              <a:gd name="G33" fmla="+- G29 10800 0"/>
              <a:gd name="G34" fmla="+- G19 5400 0"/>
              <a:gd name="G35" fmla="cos G34 -11592377"/>
              <a:gd name="G36" fmla="sin G34 -11592377"/>
              <a:gd name="G37" fmla="+/ -11592377 -5992732 2"/>
              <a:gd name="T2" fmla="*/ 180 256 1"/>
              <a:gd name="T3" fmla="*/ 0 256 1"/>
              <a:gd name="G38" fmla="+- G37 T2 T3"/>
              <a:gd name="G39" fmla="?: G2 G37 G38"/>
              <a:gd name="G40" fmla="cos 10800 G39"/>
              <a:gd name="G41" fmla="sin 10800 G39"/>
              <a:gd name="G42" fmla="cos 8385 G39"/>
              <a:gd name="G43" fmla="sin 8385 G39"/>
              <a:gd name="G44" fmla="+- G40 10800 0"/>
              <a:gd name="G45" fmla="+- G41 10800 0"/>
              <a:gd name="G46" fmla="+- G42 10800 0"/>
              <a:gd name="G47" fmla="+- G43 10800 0"/>
              <a:gd name="G48" fmla="+- G35 10800 0"/>
              <a:gd name="G49" fmla="+- G36 10800 0"/>
              <a:gd name="T4" fmla="*/ 3275 w 21600"/>
              <a:gd name="T5" fmla="*/ 3052 h 21600"/>
              <a:gd name="T6" fmla="*/ 1221 w 21600"/>
              <a:gd name="T7" fmla="*/ 10278 h 21600"/>
              <a:gd name="T8" fmla="*/ 4958 w 21600"/>
              <a:gd name="T9" fmla="*/ 4785 h 21600"/>
              <a:gd name="T10" fmla="*/ 10460 w 21600"/>
              <a:gd name="T11" fmla="*/ -2696 h 21600"/>
              <a:gd name="T12" fmla="*/ 14464 w 21600"/>
              <a:gd name="T13" fmla="*/ 1112 h 21600"/>
              <a:gd name="T14" fmla="*/ 10656 w 21600"/>
              <a:gd name="T15" fmla="*/ 5116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0589" y="2417"/>
                </a:moveTo>
                <a:cubicBezTo>
                  <a:pt x="6217" y="2527"/>
                  <a:pt x="2664" y="5978"/>
                  <a:pt x="2427" y="10344"/>
                </a:cubicBezTo>
                <a:lnTo>
                  <a:pt x="15" y="10213"/>
                </a:lnTo>
                <a:cubicBezTo>
                  <a:pt x="321" y="4589"/>
                  <a:pt x="4898" y="145"/>
                  <a:pt x="10528" y="3"/>
                </a:cubicBezTo>
                <a:lnTo>
                  <a:pt x="10460" y="-2696"/>
                </a:lnTo>
                <a:lnTo>
                  <a:pt x="14464" y="1112"/>
                </a:lnTo>
                <a:lnTo>
                  <a:pt x="10656" y="5116"/>
                </a:lnTo>
                <a:lnTo>
                  <a:pt x="10589" y="2417"/>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15" name="AutoShape 12"/>
          <p:cNvSpPr>
            <a:spLocks noChangeArrowheads="1"/>
          </p:cNvSpPr>
          <p:nvPr/>
        </p:nvSpPr>
        <p:spPr bwMode="auto">
          <a:xfrm rot="140208" flipH="1" flipV="1">
            <a:off x="4658307" y="2598000"/>
            <a:ext cx="4267941" cy="1146175"/>
          </a:xfrm>
          <a:custGeom>
            <a:avLst/>
            <a:gdLst>
              <a:gd name="G0" fmla="+- -5993345 0 0"/>
              <a:gd name="G1" fmla="+- -11592377 0 0"/>
              <a:gd name="G2" fmla="+- -5993345 0 -11592377"/>
              <a:gd name="G3" fmla="+- 10800 0 0"/>
              <a:gd name="G4" fmla="+- 0 0 -5993345"/>
              <a:gd name="T0" fmla="*/ 360 256 1"/>
              <a:gd name="T1" fmla="*/ 0 256 1"/>
              <a:gd name="G5" fmla="+- G2 T0 T1"/>
              <a:gd name="G6" fmla="?: G2 G2 G5"/>
              <a:gd name="G7" fmla="+- 0 0 G6"/>
              <a:gd name="G8" fmla="+- 6752 0 0"/>
              <a:gd name="G9" fmla="+- 0 0 -11592377"/>
              <a:gd name="G10" fmla="+- 6752 0 2700"/>
              <a:gd name="G11" fmla="cos G10 -5993345"/>
              <a:gd name="G12" fmla="sin G10 -5993345"/>
              <a:gd name="G13" fmla="cos 13500 -5993345"/>
              <a:gd name="G14" fmla="sin 13500 -5993345"/>
              <a:gd name="G15" fmla="+- G11 10800 0"/>
              <a:gd name="G16" fmla="+- G12 10800 0"/>
              <a:gd name="G17" fmla="+- G13 10800 0"/>
              <a:gd name="G18" fmla="+- G14 10800 0"/>
              <a:gd name="G19" fmla="*/ 6752 1 2"/>
              <a:gd name="G20" fmla="+- G19 5400 0"/>
              <a:gd name="G21" fmla="cos G20 -5993345"/>
              <a:gd name="G22" fmla="sin G20 -5993345"/>
              <a:gd name="G23" fmla="+- G21 10800 0"/>
              <a:gd name="G24" fmla="+- G12 G23 G22"/>
              <a:gd name="G25" fmla="+- G22 G23 G11"/>
              <a:gd name="G26" fmla="cos 10800 -5993345"/>
              <a:gd name="G27" fmla="sin 10800 -5993345"/>
              <a:gd name="G28" fmla="cos 6752 -5993345"/>
              <a:gd name="G29" fmla="sin 6752 -5993345"/>
              <a:gd name="G30" fmla="+- G26 10800 0"/>
              <a:gd name="G31" fmla="+- G27 10800 0"/>
              <a:gd name="G32" fmla="+- G28 10800 0"/>
              <a:gd name="G33" fmla="+- G29 10800 0"/>
              <a:gd name="G34" fmla="+- G19 5400 0"/>
              <a:gd name="G35" fmla="cos G34 -11592377"/>
              <a:gd name="G36" fmla="sin G34 -11592377"/>
              <a:gd name="G37" fmla="+/ -11592377 -5993345 2"/>
              <a:gd name="T2" fmla="*/ 180 256 1"/>
              <a:gd name="T3" fmla="*/ 0 256 1"/>
              <a:gd name="G38" fmla="+- G37 T2 T3"/>
              <a:gd name="G39" fmla="?: G2 G37 G38"/>
              <a:gd name="G40" fmla="cos 10800 G39"/>
              <a:gd name="G41" fmla="sin 10800 G39"/>
              <a:gd name="G42" fmla="cos 6752 G39"/>
              <a:gd name="G43" fmla="sin 6752 G39"/>
              <a:gd name="G44" fmla="+- G40 10800 0"/>
              <a:gd name="G45" fmla="+- G41 10800 0"/>
              <a:gd name="G46" fmla="+- G42 10800 0"/>
              <a:gd name="G47" fmla="+- G43 10800 0"/>
              <a:gd name="G48" fmla="+- G35 10800 0"/>
              <a:gd name="G49" fmla="+- G36 10800 0"/>
              <a:gd name="T4" fmla="*/ 3274 w 21600"/>
              <a:gd name="T5" fmla="*/ 3053 h 21600"/>
              <a:gd name="T6" fmla="*/ 2036 w 21600"/>
              <a:gd name="T7" fmla="*/ 10323 h 21600"/>
              <a:gd name="T8" fmla="*/ 6095 w 21600"/>
              <a:gd name="T9" fmla="*/ 5956 h 21600"/>
              <a:gd name="T10" fmla="*/ 10458 w 21600"/>
              <a:gd name="T11" fmla="*/ -2696 h 21600"/>
              <a:gd name="T12" fmla="*/ 15300 w 21600"/>
              <a:gd name="T13" fmla="*/ 1906 h 21600"/>
              <a:gd name="T14" fmla="*/ 10697 w 21600"/>
              <a:gd name="T15" fmla="*/ 674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0629" y="4050"/>
                </a:moveTo>
                <a:cubicBezTo>
                  <a:pt x="7109" y="4139"/>
                  <a:pt x="4249" y="6917"/>
                  <a:pt x="4057" y="10433"/>
                </a:cubicBezTo>
                <a:lnTo>
                  <a:pt x="15" y="10213"/>
                </a:lnTo>
                <a:cubicBezTo>
                  <a:pt x="321" y="4590"/>
                  <a:pt x="4896" y="146"/>
                  <a:pt x="10526" y="3"/>
                </a:cubicBezTo>
                <a:lnTo>
                  <a:pt x="10458" y="-2696"/>
                </a:lnTo>
                <a:lnTo>
                  <a:pt x="15300" y="1906"/>
                </a:lnTo>
                <a:lnTo>
                  <a:pt x="10697" y="6749"/>
                </a:lnTo>
                <a:lnTo>
                  <a:pt x="10629" y="4050"/>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16" name="AutoShape 13"/>
          <p:cNvSpPr>
            <a:spLocks noChangeArrowheads="1"/>
          </p:cNvSpPr>
          <p:nvPr/>
        </p:nvSpPr>
        <p:spPr bwMode="auto">
          <a:xfrm rot="5538700" flipH="1" flipV="1">
            <a:off x="4884664" y="-68971"/>
            <a:ext cx="1757468" cy="5715993"/>
          </a:xfrm>
          <a:custGeom>
            <a:avLst/>
            <a:gdLst>
              <a:gd name="G0" fmla="+- -5752459 0 0"/>
              <a:gd name="G1" fmla="+- -11592377 0 0"/>
              <a:gd name="G2" fmla="+- -5752459 0 -11592377"/>
              <a:gd name="G3" fmla="+- 10800 0 0"/>
              <a:gd name="G4" fmla="+- 0 0 -5752459"/>
              <a:gd name="T0" fmla="*/ 360 256 1"/>
              <a:gd name="T1" fmla="*/ 0 256 1"/>
              <a:gd name="G5" fmla="+- G2 T0 T1"/>
              <a:gd name="G6" fmla="?: G2 G2 G5"/>
              <a:gd name="G7" fmla="+- 0 0 G6"/>
              <a:gd name="G8" fmla="+- 8064 0 0"/>
              <a:gd name="G9" fmla="+- 0 0 -11592377"/>
              <a:gd name="G10" fmla="+- 8064 0 2700"/>
              <a:gd name="G11" fmla="cos G10 -5752459"/>
              <a:gd name="G12" fmla="sin G10 -5752459"/>
              <a:gd name="G13" fmla="cos 13500 -5752459"/>
              <a:gd name="G14" fmla="sin 13500 -5752459"/>
              <a:gd name="G15" fmla="+- G11 10800 0"/>
              <a:gd name="G16" fmla="+- G12 10800 0"/>
              <a:gd name="G17" fmla="+- G13 10800 0"/>
              <a:gd name="G18" fmla="+- G14 10800 0"/>
              <a:gd name="G19" fmla="*/ 8064 1 2"/>
              <a:gd name="G20" fmla="+- G19 5400 0"/>
              <a:gd name="G21" fmla="cos G20 -5752459"/>
              <a:gd name="G22" fmla="sin G20 -5752459"/>
              <a:gd name="G23" fmla="+- G21 10800 0"/>
              <a:gd name="G24" fmla="+- G12 G23 G22"/>
              <a:gd name="G25" fmla="+- G22 G23 G11"/>
              <a:gd name="G26" fmla="cos 10800 -5752459"/>
              <a:gd name="G27" fmla="sin 10800 -5752459"/>
              <a:gd name="G28" fmla="cos 8064 -5752459"/>
              <a:gd name="G29" fmla="sin 8064 -5752459"/>
              <a:gd name="G30" fmla="+- G26 10800 0"/>
              <a:gd name="G31" fmla="+- G27 10800 0"/>
              <a:gd name="G32" fmla="+- G28 10800 0"/>
              <a:gd name="G33" fmla="+- G29 10800 0"/>
              <a:gd name="G34" fmla="+- G19 5400 0"/>
              <a:gd name="G35" fmla="cos G34 -11592377"/>
              <a:gd name="G36" fmla="sin G34 -11592377"/>
              <a:gd name="G37" fmla="+/ -11592377 -5752459 2"/>
              <a:gd name="T2" fmla="*/ 180 256 1"/>
              <a:gd name="T3" fmla="*/ 0 256 1"/>
              <a:gd name="G38" fmla="+- G37 T2 T3"/>
              <a:gd name="G39" fmla="?: G2 G37 G38"/>
              <a:gd name="G40" fmla="cos 10800 G39"/>
              <a:gd name="G41" fmla="sin 10800 G39"/>
              <a:gd name="G42" fmla="cos 8064 G39"/>
              <a:gd name="G43" fmla="sin 8064 G39"/>
              <a:gd name="G44" fmla="+- G40 10800 0"/>
              <a:gd name="G45" fmla="+- G41 10800 0"/>
              <a:gd name="G46" fmla="+- G42 10800 0"/>
              <a:gd name="G47" fmla="+- G43 10800 0"/>
              <a:gd name="G48" fmla="+- G35 10800 0"/>
              <a:gd name="G49" fmla="+- G36 10800 0"/>
              <a:gd name="T4" fmla="*/ 3527 w 21600"/>
              <a:gd name="T5" fmla="*/ 2815 h 21600"/>
              <a:gd name="T6" fmla="*/ 1381 w 21600"/>
              <a:gd name="T7" fmla="*/ 10287 h 21600"/>
              <a:gd name="T8" fmla="*/ 5369 w 21600"/>
              <a:gd name="T9" fmla="*/ 4838 h 21600"/>
              <a:gd name="T10" fmla="*/ 11323 w 21600"/>
              <a:gd name="T11" fmla="*/ -2690 h 21600"/>
              <a:gd name="T12" fmla="*/ 15231 w 21600"/>
              <a:gd name="T13" fmla="*/ 1533 h 21600"/>
              <a:gd name="T14" fmla="*/ 11008 w 21600"/>
              <a:gd name="T15" fmla="*/ 544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112" y="2742"/>
                </a:moveTo>
                <a:cubicBezTo>
                  <a:pt x="11008" y="2738"/>
                  <a:pt x="10904" y="2736"/>
                  <a:pt x="10800" y="2736"/>
                </a:cubicBezTo>
                <a:cubicBezTo>
                  <a:pt x="6516" y="2735"/>
                  <a:pt x="2980" y="6084"/>
                  <a:pt x="2747" y="10361"/>
                </a:cubicBezTo>
                <a:lnTo>
                  <a:pt x="15" y="10213"/>
                </a:lnTo>
                <a:cubicBezTo>
                  <a:pt x="327" y="4485"/>
                  <a:pt x="5063" y="-1"/>
                  <a:pt x="10800" y="0"/>
                </a:cubicBezTo>
                <a:cubicBezTo>
                  <a:pt x="10939" y="0"/>
                  <a:pt x="11079" y="2"/>
                  <a:pt x="11219" y="8"/>
                </a:cubicBezTo>
                <a:lnTo>
                  <a:pt x="11323" y="-2690"/>
                </a:lnTo>
                <a:lnTo>
                  <a:pt x="15231" y="1533"/>
                </a:lnTo>
                <a:lnTo>
                  <a:pt x="11008" y="5440"/>
                </a:lnTo>
                <a:lnTo>
                  <a:pt x="11112" y="2742"/>
                </a:lnTo>
                <a:close/>
              </a:path>
            </a:pathLst>
          </a:custGeom>
          <a:solidFill>
            <a:srgbClr val="FF9900"/>
          </a:solidFill>
          <a:ln w="6350">
            <a:solidFill>
              <a:schemeClr val="tx1"/>
            </a:solidFill>
            <a:miter lim="800000"/>
            <a:headEnd/>
            <a:tailEnd/>
          </a:ln>
          <a:effectLst/>
        </p:spPr>
        <p:txBody>
          <a:bodyPr wrap="none" lIns="91532" tIns="45765" rIns="91532" bIns="45765" anchor="ctr"/>
          <a:lstStyle/>
          <a:p>
            <a:pPr defTabSz="915311"/>
            <a:endParaRPr lang="en-US" dirty="0">
              <a:solidFill>
                <a:srgbClr val="676767"/>
              </a:solidFill>
            </a:endParaRPr>
          </a:p>
        </p:txBody>
      </p:sp>
      <p:sp>
        <p:nvSpPr>
          <p:cNvPr id="17" name="Rectangle 14"/>
          <p:cNvSpPr>
            <a:spLocks noChangeArrowheads="1"/>
          </p:cNvSpPr>
          <p:nvPr/>
        </p:nvSpPr>
        <p:spPr bwMode="auto">
          <a:xfrm>
            <a:off x="4429666" y="5578055"/>
            <a:ext cx="3073938" cy="611293"/>
          </a:xfrm>
          <a:prstGeom prst="rect">
            <a:avLst/>
          </a:prstGeom>
          <a:noFill/>
          <a:ln w="9525">
            <a:noFill/>
            <a:miter lim="800000"/>
            <a:headEnd/>
            <a:tailEnd/>
          </a:ln>
          <a:effectLst/>
        </p:spPr>
        <p:txBody>
          <a:bodyPr lIns="91532" tIns="45765" rIns="91532" bIns="45765"/>
          <a:lstStyle/>
          <a:p>
            <a:pPr marL="343241" indent="-343241" defTabSz="915311">
              <a:spcBef>
                <a:spcPct val="60000"/>
              </a:spcBef>
              <a:buClr>
                <a:srgbClr val="E05213"/>
              </a:buClr>
              <a:buSzPct val="65000"/>
            </a:pPr>
            <a:r>
              <a:rPr lang="en-US" sz="2000" dirty="0">
                <a:solidFill>
                  <a:srgbClr val="676767"/>
                </a:solidFill>
              </a:rPr>
              <a:t>X-ray Contrast Infusions</a:t>
            </a:r>
            <a:endParaRPr lang="en-US" dirty="0">
              <a:solidFill>
                <a:srgbClr val="676767"/>
              </a:solidFill>
            </a:endParaRPr>
          </a:p>
        </p:txBody>
      </p:sp>
      <p:sp>
        <p:nvSpPr>
          <p:cNvPr id="18" name="Rectangle 15"/>
          <p:cNvSpPr>
            <a:spLocks noChangeArrowheads="1"/>
          </p:cNvSpPr>
          <p:nvPr/>
        </p:nvSpPr>
        <p:spPr bwMode="auto">
          <a:xfrm>
            <a:off x="7109832" y="3667763"/>
            <a:ext cx="3200956" cy="764117"/>
          </a:xfrm>
          <a:prstGeom prst="rect">
            <a:avLst/>
          </a:prstGeom>
          <a:noFill/>
          <a:ln w="9525">
            <a:noFill/>
            <a:miter lim="800000"/>
            <a:headEnd/>
            <a:tailEnd/>
          </a:ln>
          <a:effectLst/>
        </p:spPr>
        <p:txBody>
          <a:bodyPr lIns="91532" tIns="45765" rIns="91532" bIns="45765"/>
          <a:lstStyle/>
          <a:p>
            <a:pPr marL="343241" indent="-343241" algn="r" defTabSz="915311">
              <a:buClr>
                <a:srgbClr val="E05213"/>
              </a:buClr>
              <a:buSzPct val="65000"/>
            </a:pPr>
            <a:r>
              <a:rPr lang="en-US" sz="2000" dirty="0">
                <a:solidFill>
                  <a:srgbClr val="6BC200">
                    <a:lumMod val="75000"/>
                  </a:srgbClr>
                </a:solidFill>
              </a:rPr>
              <a:t>Injector</a:t>
            </a:r>
          </a:p>
          <a:p>
            <a:pPr marL="343241" indent="-343241" algn="r" defTabSz="915311">
              <a:buClr>
                <a:srgbClr val="E05213"/>
              </a:buClr>
              <a:buSzPct val="65000"/>
            </a:pPr>
            <a:r>
              <a:rPr lang="en-US" sz="2000" dirty="0">
                <a:solidFill>
                  <a:srgbClr val="6BC200">
                    <a:lumMod val="75000"/>
                  </a:srgbClr>
                </a:solidFill>
              </a:rPr>
              <a:t>adapted </a:t>
            </a:r>
          </a:p>
          <a:p>
            <a:pPr marL="343241" indent="-343241" algn="r" defTabSz="915311">
              <a:buClr>
                <a:srgbClr val="E05213"/>
              </a:buClr>
              <a:buSzPct val="65000"/>
            </a:pPr>
            <a:r>
              <a:rPr lang="en-US" sz="2000" dirty="0">
                <a:solidFill>
                  <a:srgbClr val="6BC200">
                    <a:lumMod val="75000"/>
                  </a:srgbClr>
                </a:solidFill>
              </a:rPr>
              <a:t>to CT, 1984</a:t>
            </a:r>
          </a:p>
        </p:txBody>
      </p:sp>
      <p:sp>
        <p:nvSpPr>
          <p:cNvPr id="19" name="Rectangle 16"/>
          <p:cNvSpPr>
            <a:spLocks noChangeArrowheads="1"/>
          </p:cNvSpPr>
          <p:nvPr/>
        </p:nvSpPr>
        <p:spPr bwMode="auto">
          <a:xfrm>
            <a:off x="1794869" y="3014088"/>
            <a:ext cx="2591250" cy="1910292"/>
          </a:xfrm>
          <a:prstGeom prst="rect">
            <a:avLst/>
          </a:prstGeom>
          <a:noFill/>
          <a:ln w="9525">
            <a:noFill/>
            <a:miter lim="800000"/>
            <a:headEnd/>
            <a:tailEnd/>
          </a:ln>
          <a:effectLst/>
        </p:spPr>
        <p:txBody>
          <a:bodyPr lIns="91532" tIns="45765" rIns="91532" bIns="45765"/>
          <a:lstStyle/>
          <a:p>
            <a:pPr marL="343241" indent="-343241" defTabSz="915311">
              <a:buClr>
                <a:srgbClr val="E05213"/>
              </a:buClr>
              <a:buSzPct val="65000"/>
            </a:pPr>
            <a:r>
              <a:rPr lang="en-US" sz="2000" dirty="0">
                <a:solidFill>
                  <a:srgbClr val="6BC200">
                    <a:lumMod val="75000"/>
                  </a:srgbClr>
                </a:solidFill>
              </a:rPr>
              <a:t>Liver</a:t>
            </a:r>
          </a:p>
          <a:p>
            <a:pPr marL="343241" indent="-343241" defTabSz="915311">
              <a:buClr>
                <a:srgbClr val="E05213"/>
              </a:buClr>
              <a:buSzPct val="65000"/>
            </a:pPr>
            <a:r>
              <a:rPr lang="en-US" sz="2000" dirty="0">
                <a:solidFill>
                  <a:srgbClr val="6BC200">
                    <a:lumMod val="75000"/>
                  </a:srgbClr>
                </a:solidFill>
              </a:rPr>
              <a:t>Mets</a:t>
            </a:r>
          </a:p>
          <a:p>
            <a:pPr marL="343241" indent="-343241" defTabSz="915311">
              <a:buClr>
                <a:srgbClr val="E05213"/>
              </a:buClr>
              <a:buSzPct val="65000"/>
            </a:pPr>
            <a:r>
              <a:rPr lang="en-US" sz="2000" dirty="0">
                <a:solidFill>
                  <a:srgbClr val="6BC200">
                    <a:lumMod val="75000"/>
                  </a:srgbClr>
                </a:solidFill>
              </a:rPr>
              <a:t>In </a:t>
            </a:r>
          </a:p>
          <a:p>
            <a:pPr marL="343241" indent="-343241" defTabSz="915311">
              <a:buClr>
                <a:srgbClr val="E05213"/>
              </a:buClr>
              <a:buSzPct val="65000"/>
            </a:pPr>
            <a:r>
              <a:rPr lang="en-US" sz="2000" dirty="0">
                <a:solidFill>
                  <a:srgbClr val="6BC200">
                    <a:lumMod val="75000"/>
                  </a:srgbClr>
                </a:solidFill>
              </a:rPr>
              <a:t>Minutes</a:t>
            </a:r>
          </a:p>
        </p:txBody>
      </p:sp>
      <p:sp>
        <p:nvSpPr>
          <p:cNvPr id="20" name="Rectangle 17"/>
          <p:cNvSpPr>
            <a:spLocks noChangeArrowheads="1"/>
          </p:cNvSpPr>
          <p:nvPr/>
        </p:nvSpPr>
        <p:spPr bwMode="auto">
          <a:xfrm>
            <a:off x="4803024" y="1610789"/>
            <a:ext cx="3535792" cy="1037925"/>
          </a:xfrm>
          <a:prstGeom prst="rect">
            <a:avLst/>
          </a:prstGeom>
          <a:noFill/>
          <a:ln w="9525">
            <a:noFill/>
            <a:miter lim="800000"/>
            <a:headEnd/>
            <a:tailEnd/>
          </a:ln>
          <a:effectLst/>
        </p:spPr>
        <p:txBody>
          <a:bodyPr lIns="91532" tIns="45765" rIns="91532" bIns="45765"/>
          <a:lstStyle/>
          <a:p>
            <a:pPr marL="343241" indent="-343241" defTabSz="915311">
              <a:buClr>
                <a:srgbClr val="E05213"/>
              </a:buClr>
              <a:buSzPct val="65000"/>
            </a:pPr>
            <a:r>
              <a:rPr lang="en-US" sz="2000" dirty="0">
                <a:solidFill>
                  <a:srgbClr val="CC0000"/>
                </a:solidFill>
              </a:rPr>
              <a:t>Faster, Multislice Scanners</a:t>
            </a:r>
          </a:p>
          <a:p>
            <a:pPr marL="343241" indent="-343241" defTabSz="915311">
              <a:buClr>
                <a:srgbClr val="E05213"/>
              </a:buClr>
              <a:buSzPct val="65000"/>
            </a:pPr>
            <a:r>
              <a:rPr lang="en-US" sz="2000" dirty="0">
                <a:solidFill>
                  <a:srgbClr val="CC0000"/>
                </a:solidFill>
              </a:rPr>
              <a:t>Non-ionic Contrast</a:t>
            </a:r>
          </a:p>
        </p:txBody>
      </p:sp>
      <p:sp>
        <p:nvSpPr>
          <p:cNvPr id="21" name="Rectangle 18"/>
          <p:cNvSpPr>
            <a:spLocks noChangeArrowheads="1"/>
          </p:cNvSpPr>
          <p:nvPr/>
        </p:nvSpPr>
        <p:spPr bwMode="auto">
          <a:xfrm>
            <a:off x="7652329" y="1870642"/>
            <a:ext cx="2658462" cy="764117"/>
          </a:xfrm>
          <a:prstGeom prst="rect">
            <a:avLst/>
          </a:prstGeom>
          <a:noFill/>
          <a:ln w="9525">
            <a:noFill/>
            <a:miter lim="800000"/>
            <a:headEnd/>
            <a:tailEnd/>
          </a:ln>
          <a:effectLst/>
        </p:spPr>
        <p:txBody>
          <a:bodyPr lIns="91532" tIns="45765" rIns="91532" bIns="45765"/>
          <a:lstStyle/>
          <a:p>
            <a:pPr marL="343241" indent="-343241" algn="r" defTabSz="915311">
              <a:buClr>
                <a:srgbClr val="E05213"/>
              </a:buClr>
              <a:buSzPct val="65000"/>
            </a:pPr>
            <a:r>
              <a:rPr lang="en-US" sz="2000" dirty="0">
                <a:solidFill>
                  <a:srgbClr val="CC0000"/>
                </a:solidFill>
              </a:rPr>
              <a:t>Contrast &amp; Saline to replace layering, Dual Flow</a:t>
            </a:r>
          </a:p>
        </p:txBody>
      </p:sp>
      <p:sp>
        <p:nvSpPr>
          <p:cNvPr id="22" name="Rectangle 19"/>
          <p:cNvSpPr>
            <a:spLocks noChangeArrowheads="1"/>
          </p:cNvSpPr>
          <p:nvPr/>
        </p:nvSpPr>
        <p:spPr bwMode="auto">
          <a:xfrm>
            <a:off x="5064166" y="2955943"/>
            <a:ext cx="3200956" cy="732956"/>
          </a:xfrm>
          <a:prstGeom prst="rect">
            <a:avLst/>
          </a:prstGeom>
          <a:noFill/>
          <a:ln w="9525">
            <a:noFill/>
            <a:miter lim="800000"/>
            <a:headEnd/>
            <a:tailEnd/>
          </a:ln>
          <a:effectLst/>
        </p:spPr>
        <p:txBody>
          <a:bodyPr lIns="91532" tIns="45765" rIns="91532" bIns="45765"/>
          <a:lstStyle/>
          <a:p>
            <a:pPr marL="343241" indent="-343241" defTabSz="915311">
              <a:buClr>
                <a:srgbClr val="E05213"/>
              </a:buClr>
              <a:buSzPct val="65000"/>
            </a:pPr>
            <a:r>
              <a:rPr lang="en-US" sz="2000" dirty="0">
                <a:solidFill>
                  <a:srgbClr val="CC0000"/>
                </a:solidFill>
              </a:rPr>
              <a:t>CT Angiography</a:t>
            </a:r>
          </a:p>
        </p:txBody>
      </p:sp>
      <p:sp>
        <p:nvSpPr>
          <p:cNvPr id="23" name="Rectangle 20"/>
          <p:cNvSpPr>
            <a:spLocks noChangeArrowheads="1"/>
          </p:cNvSpPr>
          <p:nvPr/>
        </p:nvSpPr>
        <p:spPr bwMode="auto">
          <a:xfrm>
            <a:off x="2197712" y="4519209"/>
            <a:ext cx="1633141" cy="916940"/>
          </a:xfrm>
          <a:prstGeom prst="rect">
            <a:avLst/>
          </a:prstGeom>
          <a:noFill/>
          <a:ln w="9525">
            <a:noFill/>
            <a:miter lim="800000"/>
            <a:headEnd/>
            <a:tailEnd/>
          </a:ln>
          <a:effectLst/>
        </p:spPr>
        <p:txBody>
          <a:bodyPr lIns="91532" tIns="45765" rIns="91532" bIns="45765"/>
          <a:lstStyle/>
          <a:p>
            <a:pPr marL="343241" indent="-343241" defTabSz="915311">
              <a:buClr>
                <a:srgbClr val="E05213"/>
              </a:buClr>
              <a:buSzPct val="65000"/>
            </a:pPr>
            <a:r>
              <a:rPr lang="en-US" sz="2000" dirty="0">
                <a:solidFill>
                  <a:srgbClr val="676767"/>
                </a:solidFill>
              </a:rPr>
              <a:t>Stroke,</a:t>
            </a:r>
          </a:p>
          <a:p>
            <a:pPr marL="343241" indent="-343241" defTabSz="915311">
              <a:buClr>
                <a:srgbClr val="E05213"/>
              </a:buClr>
              <a:buSzPct val="65000"/>
            </a:pPr>
            <a:r>
              <a:rPr lang="en-US" sz="2000" dirty="0">
                <a:solidFill>
                  <a:srgbClr val="676767"/>
                </a:solidFill>
              </a:rPr>
              <a:t>3 hr. Liver Mets</a:t>
            </a:r>
          </a:p>
        </p:txBody>
      </p:sp>
      <p:sp>
        <p:nvSpPr>
          <p:cNvPr id="24" name="Rectangle 21"/>
          <p:cNvSpPr>
            <a:spLocks noChangeArrowheads="1"/>
          </p:cNvSpPr>
          <p:nvPr/>
        </p:nvSpPr>
        <p:spPr bwMode="auto">
          <a:xfrm>
            <a:off x="4683714" y="4143063"/>
            <a:ext cx="2819890" cy="611293"/>
          </a:xfrm>
          <a:prstGeom prst="rect">
            <a:avLst/>
          </a:prstGeom>
          <a:noFill/>
          <a:ln w="9525">
            <a:noFill/>
            <a:miter lim="800000"/>
            <a:headEnd/>
            <a:tailEnd/>
          </a:ln>
          <a:effectLst/>
        </p:spPr>
        <p:txBody>
          <a:bodyPr lIns="91532" tIns="45765" rIns="91532" bIns="45765"/>
          <a:lstStyle/>
          <a:p>
            <a:pPr marL="343241" indent="-343241" defTabSz="915311">
              <a:spcBef>
                <a:spcPct val="60000"/>
              </a:spcBef>
              <a:buClr>
                <a:srgbClr val="E05213"/>
              </a:buClr>
              <a:buSzPct val="65000"/>
            </a:pPr>
            <a:r>
              <a:rPr lang="en-US" sz="2000" dirty="0">
                <a:solidFill>
                  <a:srgbClr val="6BC200">
                    <a:lumMod val="75000"/>
                  </a:srgbClr>
                </a:solidFill>
              </a:rPr>
              <a:t>Non-equilibrium</a:t>
            </a:r>
            <a:endParaRPr lang="en-US" dirty="0">
              <a:solidFill>
                <a:srgbClr val="6BC200">
                  <a:lumMod val="75000"/>
                </a:srgbClr>
              </a:solidFill>
            </a:endParaRPr>
          </a:p>
        </p:txBody>
      </p:sp>
      <p:sp>
        <p:nvSpPr>
          <p:cNvPr id="25" name="Rectangle 22"/>
          <p:cNvSpPr>
            <a:spLocks noChangeArrowheads="1"/>
          </p:cNvSpPr>
          <p:nvPr/>
        </p:nvSpPr>
        <p:spPr bwMode="auto">
          <a:xfrm>
            <a:off x="1712463" y="1870723"/>
            <a:ext cx="3200956" cy="799822"/>
          </a:xfrm>
          <a:prstGeom prst="rect">
            <a:avLst/>
          </a:prstGeom>
          <a:noFill/>
          <a:ln w="9525">
            <a:noFill/>
            <a:miter lim="800000"/>
            <a:headEnd/>
            <a:tailEnd/>
          </a:ln>
          <a:effectLst/>
        </p:spPr>
        <p:txBody>
          <a:bodyPr lIns="91532" tIns="45765" rIns="91532" bIns="45765"/>
          <a:lstStyle/>
          <a:p>
            <a:pPr marL="343241" indent="-343241" defTabSz="915311">
              <a:buClr>
                <a:srgbClr val="E05213"/>
              </a:buClr>
              <a:buSzPct val="65000"/>
            </a:pPr>
            <a:r>
              <a:rPr lang="en-US" sz="2000" dirty="0">
                <a:solidFill>
                  <a:srgbClr val="0070C0"/>
                </a:solidFill>
              </a:rPr>
              <a:t>Personalized Injections</a:t>
            </a:r>
          </a:p>
        </p:txBody>
      </p:sp>
      <p:sp>
        <p:nvSpPr>
          <p:cNvPr id="26" name="Rectangle 23"/>
          <p:cNvSpPr>
            <a:spLocks noChangeArrowheads="1"/>
          </p:cNvSpPr>
          <p:nvPr/>
        </p:nvSpPr>
        <p:spPr bwMode="auto">
          <a:xfrm>
            <a:off x="1794869" y="6112934"/>
            <a:ext cx="9648625" cy="687705"/>
          </a:xfrm>
          <a:prstGeom prst="rect">
            <a:avLst/>
          </a:prstGeom>
          <a:solidFill>
            <a:schemeClr val="bg1"/>
          </a:solidFill>
          <a:ln w="9525">
            <a:noFill/>
            <a:miter lim="800000"/>
            <a:headEnd/>
            <a:tailEnd/>
          </a:ln>
          <a:effectLst/>
        </p:spPr>
        <p:txBody>
          <a:bodyPr lIns="91532" tIns="45765" rIns="91532" bIns="45765"/>
          <a:lstStyle/>
          <a:p>
            <a:pPr marL="232005" indent="-232005" defTabSz="915311">
              <a:buClr>
                <a:srgbClr val="E05213"/>
              </a:buClr>
              <a:buSzPct val="65000"/>
            </a:pPr>
            <a:r>
              <a:rPr lang="en-US" dirty="0">
                <a:solidFill>
                  <a:srgbClr val="676767"/>
                </a:solidFill>
              </a:rPr>
              <a:t>New medical devices make possible the discovery of new medical procedures, </a:t>
            </a:r>
          </a:p>
          <a:p>
            <a:pPr marL="232005" indent="-232005" defTabSz="915311">
              <a:buClr>
                <a:srgbClr val="E05213"/>
              </a:buClr>
              <a:buSzPct val="65000"/>
            </a:pPr>
            <a:r>
              <a:rPr lang="en-US" dirty="0">
                <a:solidFill>
                  <a:srgbClr val="676767"/>
                </a:solidFill>
              </a:rPr>
              <a:t>   which improve healthcare, AND fund and motivate innovation in medical devices.</a:t>
            </a:r>
          </a:p>
        </p:txBody>
      </p:sp>
    </p:spTree>
    <p:custDataLst>
      <p:tags r:id="rId1"/>
    </p:custDataLst>
    <p:extLst>
      <p:ext uri="{BB962C8B-B14F-4D97-AF65-F5344CB8AC3E}">
        <p14:creationId xmlns:p14="http://schemas.microsoft.com/office/powerpoint/2010/main" val="214976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1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1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499"/>
                                          </p:stCondLst>
                                        </p:cTn>
                                        <p:tgtEl>
                                          <p:spTgt spid="2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1"/>
          </p:nvPr>
        </p:nvSpPr>
        <p:spPr/>
        <p:txBody>
          <a:bodyPr/>
          <a:lstStyle/>
          <a:p>
            <a:endParaRPr lang="en-US" dirty="0"/>
          </a:p>
        </p:txBody>
      </p:sp>
      <p:sp>
        <p:nvSpPr>
          <p:cNvPr id="3" name="Title 2"/>
          <p:cNvSpPr>
            <a:spLocks noGrp="1"/>
          </p:cNvSpPr>
          <p:nvPr>
            <p:ph type="title"/>
          </p:nvPr>
        </p:nvSpPr>
        <p:spPr/>
        <p:txBody>
          <a:bodyPr/>
          <a:lstStyle/>
          <a:p>
            <a:r>
              <a:rPr lang="en-US" dirty="0"/>
              <a:t>Injector growth – It can appear to be accidental</a:t>
            </a:r>
          </a:p>
        </p:txBody>
      </p:sp>
      <p:sp>
        <p:nvSpPr>
          <p:cNvPr id="4" name="Subtitle 3"/>
          <p:cNvSpPr>
            <a:spLocks noGrp="1"/>
          </p:cNvSpPr>
          <p:nvPr>
            <p:ph type="subTitle" idx="10"/>
          </p:nvPr>
        </p:nvSpPr>
        <p:spPr/>
        <p:txBody>
          <a:bodyPr/>
          <a:lstStyle/>
          <a:p>
            <a:r>
              <a:rPr lang="en-US" dirty="0"/>
              <a:t>MEDRAD grew 16% per year for 25 years.  How did that happen?</a:t>
            </a:r>
          </a:p>
        </p:txBody>
      </p:sp>
      <p:sp>
        <p:nvSpPr>
          <p:cNvPr id="6" name="Slide Number Placeholder 5"/>
          <p:cNvSpPr>
            <a:spLocks noGrp="1"/>
          </p:cNvSpPr>
          <p:nvPr>
            <p:ph type="sldNum" sz="quarter" idx="4"/>
          </p:nvPr>
        </p:nvSpPr>
        <p:spPr/>
        <p:txBody>
          <a:bodyPr/>
          <a:lstStyle/>
          <a:p>
            <a:r>
              <a:rPr lang="en-US" dirty="0">
                <a:solidFill>
                  <a:srgbClr val="4D4D4D"/>
                </a:solidFill>
              </a:rPr>
              <a:t>Page </a:t>
            </a:r>
            <a:fld id="{87F334AE-4EAC-4C2D-A638-92A76F09FCC4}" type="slidenum">
              <a:rPr lang="en-US" smtClean="0">
                <a:solidFill>
                  <a:srgbClr val="4D4D4D"/>
                </a:solidFill>
              </a:rPr>
              <a:pPr/>
              <a:t>20</a:t>
            </a:fld>
            <a:endParaRPr lang="en-US" dirty="0">
              <a:solidFill>
                <a:srgbClr val="4D4D4D"/>
              </a:solidFill>
            </a:endParaRPr>
          </a:p>
        </p:txBody>
      </p:sp>
      <p:sp>
        <p:nvSpPr>
          <p:cNvPr id="7" name="Content Placeholder 6"/>
          <p:cNvSpPr>
            <a:spLocks noGrp="1"/>
          </p:cNvSpPr>
          <p:nvPr>
            <p:ph idx="12"/>
          </p:nvPr>
        </p:nvSpPr>
        <p:spPr>
          <a:xfrm>
            <a:off x="6239582" y="1538514"/>
            <a:ext cx="5662926" cy="4689601"/>
          </a:xfrm>
        </p:spPr>
        <p:txBody>
          <a:bodyPr/>
          <a:lstStyle/>
          <a:p>
            <a:r>
              <a:rPr lang="en-US" sz="1500" dirty="0"/>
              <a:t>There have been two significant examples of over the horizon big wins in our injector growth history.</a:t>
            </a:r>
          </a:p>
          <a:p>
            <a:r>
              <a:rPr lang="en-US" sz="1500" dirty="0"/>
              <a:t>In 1983 MEDRAD entered the CT injector market with a modified angiography injector.  The targeted procedure was stroke imaging.   Initially sales were slow until doctors discovered that using the injector to deliver a long bolus allowed them to look for cancer metastasized to the liver without requiring a 3 hour absorption delay between injection and scan.  This discovery led the way to significantly increased CT injector and contrast sales.</a:t>
            </a:r>
          </a:p>
          <a:p>
            <a:r>
              <a:rPr lang="en-US" sz="1500" dirty="0"/>
              <a:t>In the 1990’s nonionic contrast agents were new to the market and expensive.  Some doctors were filling the injector syringe with half contrast and half saline to reduce contrast usage and cost.  This lead to us providing the option of dual syringes on the Stellant injector. The Stellant dual syringe injector became the standard for CT injection systems and the ability to tightly control contrast and saline injections is now a requirement for CT angiography - a CT procedure which hadn't even been invented at the time of Stellant's introduction.</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5510" y="1535346"/>
            <a:ext cx="5577742" cy="453311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561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3"/>
          </p:nvPr>
        </p:nvSpPr>
        <p:spPr/>
        <p:txBody>
          <a:bodyPr/>
          <a:lstStyle/>
          <a:p>
            <a:endParaRPr lang="en-US" dirty="0"/>
          </a:p>
        </p:txBody>
      </p:sp>
      <p:sp>
        <p:nvSpPr>
          <p:cNvPr id="3" name="Title 2"/>
          <p:cNvSpPr>
            <a:spLocks noGrp="1"/>
          </p:cNvSpPr>
          <p:nvPr>
            <p:ph type="title"/>
          </p:nvPr>
        </p:nvSpPr>
        <p:spPr/>
        <p:txBody>
          <a:bodyPr/>
          <a:lstStyle/>
          <a:p>
            <a:r>
              <a:rPr lang="en-US" dirty="0"/>
              <a:t>Innovation “Magically” Happens When </a:t>
            </a:r>
            <a:br>
              <a:rPr lang="en-US" dirty="0"/>
            </a:br>
            <a:r>
              <a:rPr lang="en-US" u="sng" dirty="0"/>
              <a:t>All</a:t>
            </a:r>
            <a:r>
              <a:rPr lang="en-US" dirty="0"/>
              <a:t> the Key Pieces to Come Together – The DC-3 Effect</a:t>
            </a:r>
          </a:p>
        </p:txBody>
      </p:sp>
      <p:sp>
        <p:nvSpPr>
          <p:cNvPr id="4" name="Slide Number Placeholder 3"/>
          <p:cNvSpPr>
            <a:spLocks noGrp="1"/>
          </p:cNvSpPr>
          <p:nvPr>
            <p:ph type="sldNum" sz="quarter" idx="12"/>
          </p:nvPr>
        </p:nvSpPr>
        <p:spPr>
          <a:xfrm>
            <a:off x="181647" y="6617933"/>
            <a:ext cx="392326" cy="108000"/>
          </a:xfrm>
        </p:spPr>
        <p:txBody>
          <a:bodyPr/>
          <a:lstStyle/>
          <a:p>
            <a:fld id="{EEAD9179-7A6B-4268-BEB2-F3B8EB06115B}" type="slidenum">
              <a:rPr lang="en-US" smtClean="0"/>
              <a:t>21</a:t>
            </a:fld>
            <a:endParaRPr lang="en-US" dirty="0"/>
          </a:p>
        </p:txBody>
      </p:sp>
      <p:sp>
        <p:nvSpPr>
          <p:cNvPr id="7" name="Content Placeholder 3"/>
          <p:cNvSpPr txBox="1">
            <a:spLocks/>
          </p:cNvSpPr>
          <p:nvPr/>
        </p:nvSpPr>
        <p:spPr>
          <a:xfrm>
            <a:off x="992254" y="1633304"/>
            <a:ext cx="8210389" cy="4785281"/>
          </a:xfrm>
          <a:prstGeom prst="rect">
            <a:avLst/>
          </a:prstGeom>
        </p:spPr>
        <p:txBody>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3"/>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9pPr>
          </a:lstStyle>
          <a:p>
            <a:pPr>
              <a:spcBef>
                <a:spcPts val="601"/>
              </a:spcBef>
            </a:pPr>
            <a:r>
              <a:rPr lang="en-US" dirty="0"/>
              <a:t>December 1903, the Wright proved that powered flight was possible. </a:t>
            </a:r>
          </a:p>
          <a:p>
            <a:pPr>
              <a:spcBef>
                <a:spcPts val="601"/>
              </a:spcBef>
            </a:pPr>
            <a:r>
              <a:rPr lang="en-US" dirty="0"/>
              <a:t>Thirty years later …  </a:t>
            </a:r>
          </a:p>
          <a:p>
            <a:pPr>
              <a:spcBef>
                <a:spcPts val="601"/>
              </a:spcBef>
            </a:pPr>
            <a:r>
              <a:rPr lang="en-US" dirty="0"/>
              <a:t>the McDonnell Douglas DC-3, introduced in 1935, ushered in the era of commercial air travel.</a:t>
            </a:r>
          </a:p>
          <a:p>
            <a:pPr>
              <a:spcBef>
                <a:spcPts val="601"/>
              </a:spcBef>
            </a:pPr>
            <a:r>
              <a:rPr lang="en-US" dirty="0"/>
              <a:t>The DC-3, for the first time, brought together five critical component technologies that formed a successful ensemble. </a:t>
            </a:r>
          </a:p>
          <a:p>
            <a:pPr>
              <a:spcBef>
                <a:spcPts val="601"/>
              </a:spcBef>
            </a:pPr>
            <a:r>
              <a:rPr lang="en-US" dirty="0"/>
              <a:t>They were: the variable-pitch propeller, retractable landing gear, a type of lightweight molded body construction called "monocoque", radial air-cooled engine and wing flaps. To succeed, the DC-3 needed all five; four were not enough.  </a:t>
            </a:r>
          </a:p>
          <a:p>
            <a:pPr>
              <a:spcBef>
                <a:spcPts val="601"/>
              </a:spcBef>
            </a:pPr>
            <a:r>
              <a:rPr lang="en-US" dirty="0"/>
              <a:t>One year earlier, the Boeing 247 was introduced with all of them except wing flaps.  It wasn’t a success.   </a:t>
            </a:r>
            <a:r>
              <a:rPr lang="en-US" sz="1400" dirty="0"/>
              <a:t>Peter Senge </a:t>
            </a:r>
            <a:r>
              <a:rPr lang="en-US" sz="1400" u="sng" dirty="0"/>
              <a:t>The Fifth Discipline</a:t>
            </a:r>
            <a:endParaRPr lang="en-US" sz="1400" dirty="0"/>
          </a:p>
        </p:txBody>
      </p:sp>
      <p:sp>
        <p:nvSpPr>
          <p:cNvPr id="8" name="Down Arrow 7"/>
          <p:cNvSpPr/>
          <p:nvPr/>
        </p:nvSpPr>
        <p:spPr bwMode="auto">
          <a:xfrm rot="16200000" flipV="1">
            <a:off x="8880362" y="3930662"/>
            <a:ext cx="229235" cy="415326"/>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523" tIns="45761" rIns="91523" bIns="45761" numCol="1" rtlCol="0" anchor="ctr" anchorCtr="0" compatLnSpc="1">
            <a:prstTxWarp prst="textNoShape">
              <a:avLst/>
            </a:prstTxWarp>
          </a:bodyPr>
          <a:lstStyle/>
          <a:p>
            <a:pPr algn="ctr" defTabSz="915218" fontAlgn="base">
              <a:spcBef>
                <a:spcPct val="0"/>
              </a:spcBef>
              <a:spcAft>
                <a:spcPct val="0"/>
              </a:spcAft>
            </a:pPr>
            <a:endParaRPr lang="en-US" dirty="0">
              <a:solidFill>
                <a:srgbClr val="676767"/>
              </a:solidFill>
            </a:endParaRPr>
          </a:p>
        </p:txBody>
      </p:sp>
      <p:sp>
        <p:nvSpPr>
          <p:cNvPr id="9" name="Down Arrow 8"/>
          <p:cNvSpPr/>
          <p:nvPr/>
        </p:nvSpPr>
        <p:spPr bwMode="auto">
          <a:xfrm rot="16200000" flipV="1">
            <a:off x="9001946" y="5102948"/>
            <a:ext cx="229235" cy="415326"/>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523" tIns="45761" rIns="91523" bIns="45761" numCol="1" rtlCol="0" anchor="ctr" anchorCtr="0" compatLnSpc="1">
            <a:prstTxWarp prst="textNoShape">
              <a:avLst/>
            </a:prstTxWarp>
          </a:bodyPr>
          <a:lstStyle/>
          <a:p>
            <a:pPr algn="ctr" defTabSz="915218" fontAlgn="base">
              <a:spcBef>
                <a:spcPct val="0"/>
              </a:spcBef>
              <a:spcAft>
                <a:spcPct val="0"/>
              </a:spcAft>
            </a:pPr>
            <a:endParaRPr lang="en-US" dirty="0">
              <a:solidFill>
                <a:srgbClr val="676767"/>
              </a:solidFill>
            </a:endParaRPr>
          </a:p>
        </p:txBody>
      </p:sp>
      <p:pic>
        <p:nvPicPr>
          <p:cNvPr id="12" name="Picture 2" descr="http://www.rqriley.com/WrightImgs/Wright1stFlight.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364187" y="1138634"/>
            <a:ext cx="2455035" cy="19025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Picture 4" descr="http://lookingforghosts.files.wordpress.com/2010/07/douglasdc3-1947.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369197" y="3384877"/>
            <a:ext cx="2489643" cy="16640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p:cNvSpPr/>
          <p:nvPr/>
        </p:nvSpPr>
        <p:spPr>
          <a:xfrm>
            <a:off x="907409" y="6004378"/>
            <a:ext cx="6230785" cy="646414"/>
          </a:xfrm>
          <a:prstGeom prst="rect">
            <a:avLst/>
          </a:prstGeom>
        </p:spPr>
        <p:txBody>
          <a:bodyPr wrap="square" lIns="91523" tIns="45761" rIns="91523" bIns="45761">
            <a:spAutoFit/>
          </a:bodyPr>
          <a:lstStyle/>
          <a:p>
            <a:pPr defTabSz="915218"/>
            <a:r>
              <a:rPr lang="en-US" b="1" dirty="0">
                <a:solidFill>
                  <a:srgbClr val="FF0000"/>
                </a:solidFill>
              </a:rPr>
              <a:t>Breakthroughs happens because we are growing as part of an innovating ecosystem.</a:t>
            </a:r>
          </a:p>
        </p:txBody>
      </p:sp>
    </p:spTree>
    <p:custDataLst>
      <p:tags r:id="rId1"/>
    </p:custDataLst>
    <p:extLst>
      <p:ext uri="{BB962C8B-B14F-4D97-AF65-F5344CB8AC3E}">
        <p14:creationId xmlns:p14="http://schemas.microsoft.com/office/powerpoint/2010/main" val="9935827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907409" y="6004378"/>
            <a:ext cx="6230785" cy="646414"/>
          </a:xfrm>
          <a:prstGeom prst="rect">
            <a:avLst/>
          </a:prstGeom>
        </p:spPr>
        <p:txBody>
          <a:bodyPr wrap="square" lIns="91523" tIns="45761" rIns="91523" bIns="45761">
            <a:spAutoFit/>
          </a:bodyPr>
          <a:lstStyle/>
          <a:p>
            <a:pPr defTabSz="915218"/>
            <a:r>
              <a:rPr lang="en-US" b="1" dirty="0">
                <a:solidFill>
                  <a:srgbClr val="FF0000"/>
                </a:solidFill>
              </a:rPr>
              <a:t>Breakthroughs happens because we are growing as part of an innovating ecosystem.</a:t>
            </a:r>
          </a:p>
        </p:txBody>
      </p:sp>
      <p:sp>
        <p:nvSpPr>
          <p:cNvPr id="18" name="Down Arrow 17"/>
          <p:cNvSpPr/>
          <p:nvPr/>
        </p:nvSpPr>
        <p:spPr bwMode="auto">
          <a:xfrm rot="16200000" flipV="1">
            <a:off x="8880362" y="3930662"/>
            <a:ext cx="229235" cy="415326"/>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523" tIns="45761" rIns="91523" bIns="45761" numCol="1" rtlCol="0" anchor="ctr" anchorCtr="0" compatLnSpc="1">
            <a:prstTxWarp prst="textNoShape">
              <a:avLst/>
            </a:prstTxWarp>
          </a:bodyPr>
          <a:lstStyle/>
          <a:p>
            <a:pPr algn="ctr" defTabSz="915218" fontAlgn="base">
              <a:spcBef>
                <a:spcPct val="0"/>
              </a:spcBef>
              <a:spcAft>
                <a:spcPct val="0"/>
              </a:spcAft>
            </a:pPr>
            <a:endParaRPr lang="en-US" dirty="0">
              <a:solidFill>
                <a:srgbClr val="676767"/>
              </a:solidFill>
            </a:endParaRPr>
          </a:p>
        </p:txBody>
      </p:sp>
      <p:sp>
        <p:nvSpPr>
          <p:cNvPr id="2" name="Subtitle 1"/>
          <p:cNvSpPr>
            <a:spLocks noGrp="1"/>
          </p:cNvSpPr>
          <p:nvPr>
            <p:ph type="subTitle" idx="13"/>
          </p:nvPr>
        </p:nvSpPr>
        <p:spPr/>
        <p:txBody>
          <a:bodyPr/>
          <a:lstStyle/>
          <a:p>
            <a:endParaRPr lang="en-US" dirty="0"/>
          </a:p>
        </p:txBody>
      </p:sp>
      <p:sp>
        <p:nvSpPr>
          <p:cNvPr id="3" name="Title 2"/>
          <p:cNvSpPr>
            <a:spLocks noGrp="1"/>
          </p:cNvSpPr>
          <p:nvPr>
            <p:ph type="title"/>
          </p:nvPr>
        </p:nvSpPr>
        <p:spPr/>
        <p:txBody>
          <a:bodyPr/>
          <a:lstStyle/>
          <a:p>
            <a:r>
              <a:rPr lang="en-US" dirty="0"/>
              <a:t>Innovation “Magically” Happens When </a:t>
            </a:r>
            <a:br>
              <a:rPr lang="en-US" dirty="0"/>
            </a:br>
            <a:r>
              <a:rPr lang="en-US" u="sng" dirty="0"/>
              <a:t>All</a:t>
            </a:r>
            <a:r>
              <a:rPr lang="en-US" dirty="0"/>
              <a:t> the Key Pieces to Come Together – The DC-3 Effect</a:t>
            </a:r>
          </a:p>
        </p:txBody>
      </p:sp>
      <p:sp>
        <p:nvSpPr>
          <p:cNvPr id="4" name="Slide Number Placeholder 3"/>
          <p:cNvSpPr>
            <a:spLocks noGrp="1"/>
          </p:cNvSpPr>
          <p:nvPr>
            <p:ph type="sldNum" sz="quarter" idx="12"/>
          </p:nvPr>
        </p:nvSpPr>
        <p:spPr>
          <a:xfrm>
            <a:off x="181647" y="6617933"/>
            <a:ext cx="392326" cy="108000"/>
          </a:xfrm>
        </p:spPr>
        <p:txBody>
          <a:bodyPr/>
          <a:lstStyle/>
          <a:p>
            <a:fld id="{EEAD9179-7A6B-4268-BEB2-F3B8EB06115B}" type="slidenum">
              <a:rPr lang="en-US" smtClean="0"/>
              <a:t>22</a:t>
            </a:fld>
            <a:endParaRPr lang="en-US" dirty="0"/>
          </a:p>
        </p:txBody>
      </p:sp>
      <p:sp>
        <p:nvSpPr>
          <p:cNvPr id="7" name="Content Placeholder 3"/>
          <p:cNvSpPr txBox="1">
            <a:spLocks/>
          </p:cNvSpPr>
          <p:nvPr/>
        </p:nvSpPr>
        <p:spPr>
          <a:xfrm>
            <a:off x="992254" y="1633304"/>
            <a:ext cx="8210389" cy="4785281"/>
          </a:xfrm>
          <a:prstGeom prst="rect">
            <a:avLst/>
          </a:prstGeom>
        </p:spPr>
        <p:txBody>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3"/>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9pPr>
          </a:lstStyle>
          <a:p>
            <a:pPr>
              <a:spcBef>
                <a:spcPts val="601"/>
              </a:spcBef>
            </a:pPr>
            <a:r>
              <a:rPr lang="en-US" dirty="0"/>
              <a:t>December 1903, the Wright proved that powered flight was possible. </a:t>
            </a:r>
          </a:p>
          <a:p>
            <a:pPr>
              <a:spcBef>
                <a:spcPts val="601"/>
              </a:spcBef>
            </a:pPr>
            <a:r>
              <a:rPr lang="en-US" dirty="0"/>
              <a:t>Thirty years later …  </a:t>
            </a:r>
          </a:p>
          <a:p>
            <a:pPr>
              <a:spcBef>
                <a:spcPts val="601"/>
              </a:spcBef>
            </a:pPr>
            <a:r>
              <a:rPr lang="en-US" dirty="0"/>
              <a:t>the McDonnell Douglas DC-3, introduced in 1935, ushered in the era of commercial air travel.</a:t>
            </a:r>
          </a:p>
          <a:p>
            <a:pPr>
              <a:spcBef>
                <a:spcPts val="601"/>
              </a:spcBef>
            </a:pPr>
            <a:r>
              <a:rPr lang="en-US" dirty="0"/>
              <a:t>The DC-3, for the first time, brought together five critical component technologies that formed a successful ensemble. </a:t>
            </a:r>
          </a:p>
          <a:p>
            <a:pPr>
              <a:spcBef>
                <a:spcPts val="601"/>
              </a:spcBef>
            </a:pPr>
            <a:r>
              <a:rPr lang="en-US" dirty="0"/>
              <a:t>They were: the variable-pitch propeller, retractable landing gear, a type of lightweight molded body construction called "monocoque", radial air-cooled engine and wing flaps. To succeed, the DC-3 needed all five; four were not enough.  </a:t>
            </a:r>
          </a:p>
          <a:p>
            <a:pPr>
              <a:spcBef>
                <a:spcPts val="601"/>
              </a:spcBef>
            </a:pPr>
            <a:r>
              <a:rPr lang="en-US" dirty="0"/>
              <a:t>One year earlier, the Boeing 247 was introduced with all of them except wing flaps.  It wasn’t a success.   </a:t>
            </a:r>
            <a:r>
              <a:rPr lang="en-US" sz="1400" dirty="0"/>
              <a:t>Peter Senge </a:t>
            </a:r>
            <a:r>
              <a:rPr lang="en-US" sz="1400" u="sng" dirty="0"/>
              <a:t>The Fifth Discipline</a:t>
            </a:r>
            <a:endParaRPr lang="en-US" sz="1400" dirty="0"/>
          </a:p>
        </p:txBody>
      </p:sp>
      <p:sp>
        <p:nvSpPr>
          <p:cNvPr id="9" name="Down Arrow 8"/>
          <p:cNvSpPr/>
          <p:nvPr/>
        </p:nvSpPr>
        <p:spPr bwMode="auto">
          <a:xfrm rot="16200000" flipV="1">
            <a:off x="9001946" y="5102948"/>
            <a:ext cx="229235" cy="415326"/>
          </a:xfrm>
          <a:prstGeom prst="downArrow">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523" tIns="45761" rIns="91523" bIns="45761" numCol="1" rtlCol="0" anchor="ctr" anchorCtr="0" compatLnSpc="1">
            <a:prstTxWarp prst="textNoShape">
              <a:avLst/>
            </a:prstTxWarp>
          </a:bodyPr>
          <a:lstStyle/>
          <a:p>
            <a:pPr algn="ctr" defTabSz="915218" fontAlgn="base">
              <a:spcBef>
                <a:spcPct val="0"/>
              </a:spcBef>
              <a:spcAft>
                <a:spcPct val="0"/>
              </a:spcAft>
            </a:pPr>
            <a:endParaRPr lang="en-US" dirty="0">
              <a:solidFill>
                <a:srgbClr val="676767"/>
              </a:solidFill>
            </a:endParaRPr>
          </a:p>
        </p:txBody>
      </p:sp>
      <p:sp>
        <p:nvSpPr>
          <p:cNvPr id="11" name="Rectangle 10"/>
          <p:cNvSpPr/>
          <p:nvPr/>
        </p:nvSpPr>
        <p:spPr bwMode="gray">
          <a:xfrm>
            <a:off x="735517" y="1310006"/>
            <a:ext cx="9091521" cy="54677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1380088" y="1485118"/>
            <a:ext cx="6325507" cy="925895"/>
          </a:xfrm>
          <a:prstGeom prst="rect">
            <a:avLst/>
          </a:prstGeom>
          <a:solidFill>
            <a:schemeClr val="bg1">
              <a:lumMod val="95000"/>
            </a:schemeClr>
          </a:solidFill>
          <a:ln>
            <a:solidFill>
              <a:schemeClr val="tx1"/>
            </a:solidFill>
          </a:ln>
        </p:spPr>
        <p:txBody>
          <a:bodyPr wrap="square" lIns="91523" tIns="45761" rIns="91523" bIns="45761" rtlCol="0">
            <a:spAutoFit/>
          </a:bodyPr>
          <a:lstStyle/>
          <a:p>
            <a:pPr defTabSz="915218"/>
            <a:r>
              <a:rPr lang="en-US" dirty="0">
                <a:solidFill>
                  <a:srgbClr val="676767"/>
                </a:solidFill>
              </a:rPr>
              <a:t>Then I learned that the DC-3 won for economic reasons, it had 50% more capacity that the Boeing 247, 7 rows of 3 vs 7 rows of 2.  Tom Petzinger, </a:t>
            </a:r>
            <a:r>
              <a:rPr lang="en-US" i="1" dirty="0">
                <a:solidFill>
                  <a:srgbClr val="676767"/>
                </a:solidFill>
              </a:rPr>
              <a:t>Hard Landings </a:t>
            </a:r>
          </a:p>
        </p:txBody>
      </p:sp>
      <p:sp>
        <p:nvSpPr>
          <p:cNvPr id="15" name="TextBox 14"/>
          <p:cNvSpPr txBox="1"/>
          <p:nvPr/>
        </p:nvSpPr>
        <p:spPr>
          <a:xfrm>
            <a:off x="1922310" y="2636954"/>
            <a:ext cx="6496987" cy="925895"/>
          </a:xfrm>
          <a:prstGeom prst="rect">
            <a:avLst/>
          </a:prstGeom>
          <a:solidFill>
            <a:schemeClr val="bg1">
              <a:lumMod val="95000"/>
            </a:schemeClr>
          </a:solidFill>
          <a:ln>
            <a:solidFill>
              <a:schemeClr val="tx1"/>
            </a:solidFill>
          </a:ln>
        </p:spPr>
        <p:txBody>
          <a:bodyPr wrap="square" lIns="91523" tIns="45761" rIns="91523" bIns="45761" rtlCol="0">
            <a:spAutoFit/>
          </a:bodyPr>
          <a:lstStyle/>
          <a:p>
            <a:pPr defTabSz="915218"/>
            <a:r>
              <a:rPr lang="en-US" dirty="0">
                <a:solidFill>
                  <a:srgbClr val="676767"/>
                </a:solidFill>
              </a:rPr>
              <a:t>The Boeing 247 had flaps, but didn’t need them.  The DC-3 was the first plane to require flaps to fly given the higher wing loading to carry the additional passengers.  Pilot - Robert Uber</a:t>
            </a:r>
            <a:endParaRPr lang="en-US" i="1" dirty="0">
              <a:solidFill>
                <a:srgbClr val="676767"/>
              </a:solidFill>
            </a:endParaRPr>
          </a:p>
        </p:txBody>
      </p:sp>
      <p:sp>
        <p:nvSpPr>
          <p:cNvPr id="16" name="TextBox 15"/>
          <p:cNvSpPr txBox="1"/>
          <p:nvPr/>
        </p:nvSpPr>
        <p:spPr>
          <a:xfrm>
            <a:off x="1380088" y="5650164"/>
            <a:ext cx="7430955" cy="923412"/>
          </a:xfrm>
          <a:prstGeom prst="rect">
            <a:avLst/>
          </a:prstGeom>
          <a:solidFill>
            <a:schemeClr val="bg1">
              <a:lumMod val="95000"/>
            </a:schemeClr>
          </a:solidFill>
          <a:ln>
            <a:solidFill>
              <a:schemeClr val="tx1"/>
            </a:solidFill>
          </a:ln>
        </p:spPr>
        <p:txBody>
          <a:bodyPr wrap="square" lIns="91523" tIns="45761" rIns="91523" bIns="45761" rtlCol="0">
            <a:spAutoFit/>
          </a:bodyPr>
          <a:lstStyle/>
          <a:p>
            <a:pPr defTabSz="915218"/>
            <a:r>
              <a:rPr lang="en-US" b="1" dirty="0">
                <a:solidFill>
                  <a:srgbClr val="FF0000"/>
                </a:solidFill>
              </a:rPr>
              <a:t>It takes multiple TRUE perspectives to really understand something, thus it is said, “by the mouth of two or three witnesses the matter shall be established.” </a:t>
            </a:r>
            <a:r>
              <a:rPr lang="en-US" b="1" i="1" dirty="0">
                <a:solidFill>
                  <a:srgbClr val="FF0000"/>
                </a:solidFill>
              </a:rPr>
              <a:t>Deuteronomy 19:15 (NKJV)</a:t>
            </a:r>
          </a:p>
        </p:txBody>
      </p:sp>
      <p:sp>
        <p:nvSpPr>
          <p:cNvPr id="17" name="TextBox 16"/>
          <p:cNvSpPr txBox="1"/>
          <p:nvPr/>
        </p:nvSpPr>
        <p:spPr>
          <a:xfrm>
            <a:off x="1380088" y="3831946"/>
            <a:ext cx="6997761" cy="646414"/>
          </a:xfrm>
          <a:prstGeom prst="rect">
            <a:avLst/>
          </a:prstGeom>
          <a:solidFill>
            <a:schemeClr val="bg1">
              <a:lumMod val="95000"/>
            </a:schemeClr>
          </a:solidFill>
          <a:ln>
            <a:solidFill>
              <a:schemeClr val="tx1"/>
            </a:solidFill>
          </a:ln>
        </p:spPr>
        <p:txBody>
          <a:bodyPr wrap="square" lIns="91523" tIns="45761" rIns="91523" bIns="45761" rtlCol="0">
            <a:spAutoFit/>
          </a:bodyPr>
          <a:lstStyle/>
          <a:p>
            <a:pPr defTabSz="915218"/>
            <a:r>
              <a:rPr lang="en-US" dirty="0">
                <a:solidFill>
                  <a:srgbClr val="676767"/>
                </a:solidFill>
              </a:rPr>
              <a:t>Aluminum had once been the most expensive metal in the world.  It wasn’t until the 1920’s that an all aluminum plane was possible</a:t>
            </a:r>
            <a:endParaRPr lang="en-US" i="1" dirty="0">
              <a:solidFill>
                <a:srgbClr val="676767"/>
              </a:solidFill>
            </a:endParaRPr>
          </a:p>
        </p:txBody>
      </p:sp>
      <p:pic>
        <p:nvPicPr>
          <p:cNvPr id="12" name="Picture 2" descr="http://www.rqriley.com/WrightImgs/Wright1stFlight.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364187" y="1138634"/>
            <a:ext cx="2455035" cy="19025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Picture 4" descr="http://lookingforghosts.files.wordpress.com/2010/07/douglasdc3-1947.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369197" y="3384877"/>
            <a:ext cx="2489643" cy="16640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20DBF927-6933-4638-A70D-510C78F43ECF}"/>
              </a:ext>
            </a:extLst>
          </p:cNvPr>
          <p:cNvSpPr txBox="1"/>
          <p:nvPr/>
        </p:nvSpPr>
        <p:spPr>
          <a:xfrm>
            <a:off x="1922310" y="4768093"/>
            <a:ext cx="6997761" cy="646414"/>
          </a:xfrm>
          <a:prstGeom prst="rect">
            <a:avLst/>
          </a:prstGeom>
          <a:solidFill>
            <a:schemeClr val="bg1">
              <a:lumMod val="95000"/>
            </a:schemeClr>
          </a:solidFill>
          <a:ln>
            <a:solidFill>
              <a:schemeClr val="tx1"/>
            </a:solidFill>
          </a:ln>
        </p:spPr>
        <p:txBody>
          <a:bodyPr wrap="square" lIns="91523" tIns="45761" rIns="91523" bIns="45761" rtlCol="0">
            <a:spAutoFit/>
          </a:bodyPr>
          <a:lstStyle/>
          <a:p>
            <a:pPr defTabSz="915218"/>
            <a:r>
              <a:rPr lang="en-US" dirty="0">
                <a:solidFill>
                  <a:srgbClr val="676767"/>
                </a:solidFill>
              </a:rPr>
              <a:t>The Fokker F-10, a leading plane before the DC-3, was grounded because of cracking of their wooden wing beam.</a:t>
            </a:r>
            <a:endParaRPr lang="en-US" i="1" dirty="0">
              <a:solidFill>
                <a:srgbClr val="676767"/>
              </a:solidFill>
            </a:endParaRPr>
          </a:p>
        </p:txBody>
      </p:sp>
    </p:spTree>
    <p:custDataLst>
      <p:tags r:id="rId1"/>
    </p:custDataLst>
    <p:extLst>
      <p:ext uri="{BB962C8B-B14F-4D97-AF65-F5344CB8AC3E}">
        <p14:creationId xmlns:p14="http://schemas.microsoft.com/office/powerpoint/2010/main" val="2088727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460450" y="1578890"/>
            <a:ext cx="4321995" cy="4533113"/>
          </a:xfrm>
        </p:spPr>
        <p:txBody>
          <a:bodyPr/>
          <a:lstStyle/>
          <a:p>
            <a:r>
              <a:rPr lang="en-US" dirty="0"/>
              <a:t>The CT Injector market discoveries look accidental, but they are partially explained by Peter Senge’s DC-3 Effect story.</a:t>
            </a:r>
          </a:p>
          <a:p>
            <a:r>
              <a:rPr lang="en-US" dirty="0"/>
              <a:t>The companies in our imaging “ecosystem” are innovating in their own spaces, and these sometimes simple separate innovations can come together to create a breakthrough.</a:t>
            </a:r>
          </a:p>
        </p:txBody>
      </p:sp>
      <p:sp>
        <p:nvSpPr>
          <p:cNvPr id="3" name="Title 2"/>
          <p:cNvSpPr>
            <a:spLocks noGrp="1"/>
          </p:cNvSpPr>
          <p:nvPr>
            <p:ph type="title"/>
          </p:nvPr>
        </p:nvSpPr>
        <p:spPr>
          <a:xfrm>
            <a:off x="439839" y="381095"/>
            <a:ext cx="11390098" cy="485109"/>
          </a:xfrm>
        </p:spPr>
        <p:txBody>
          <a:bodyPr/>
          <a:lstStyle/>
          <a:p>
            <a:r>
              <a:rPr lang="en-US" dirty="0"/>
              <a:t>“Accidental” Injector Growth – It is Actually the DC-3 Effect</a:t>
            </a:r>
          </a:p>
        </p:txBody>
      </p:sp>
      <p:sp>
        <p:nvSpPr>
          <p:cNvPr id="4" name="Subtitle 3"/>
          <p:cNvSpPr>
            <a:spLocks noGrp="1"/>
          </p:cNvSpPr>
          <p:nvPr>
            <p:ph type="subTitle" idx="10"/>
          </p:nvPr>
        </p:nvSpPr>
        <p:spPr/>
        <p:txBody>
          <a:bodyPr/>
          <a:lstStyle/>
          <a:p>
            <a:r>
              <a:rPr lang="en-US" dirty="0"/>
              <a:t>Once the principle is understood, it can be used.</a:t>
            </a:r>
          </a:p>
        </p:txBody>
      </p:sp>
      <p:sp>
        <p:nvSpPr>
          <p:cNvPr id="6" name="Slide Number Placeholder 5"/>
          <p:cNvSpPr>
            <a:spLocks noGrp="1"/>
          </p:cNvSpPr>
          <p:nvPr>
            <p:ph type="sldNum" sz="quarter" idx="4"/>
          </p:nvPr>
        </p:nvSpPr>
        <p:spPr/>
        <p:txBody>
          <a:bodyPr/>
          <a:lstStyle/>
          <a:p>
            <a:r>
              <a:rPr lang="en-US" dirty="0">
                <a:solidFill>
                  <a:srgbClr val="4D4D4D"/>
                </a:solidFill>
              </a:rPr>
              <a:t>Page </a:t>
            </a:r>
            <a:fld id="{87F334AE-4EAC-4C2D-A638-92A76F09FCC4}" type="slidenum">
              <a:rPr lang="en-US" smtClean="0">
                <a:solidFill>
                  <a:srgbClr val="4D4D4D"/>
                </a:solidFill>
              </a:rPr>
              <a:pPr/>
              <a:t>23</a:t>
            </a:fld>
            <a:endParaRPr lang="en-US" dirty="0">
              <a:solidFill>
                <a:srgbClr val="4D4D4D"/>
              </a:solidFill>
            </a:endParaRPr>
          </a:p>
        </p:txBody>
      </p:sp>
      <p:sp>
        <p:nvSpPr>
          <p:cNvPr id="7" name="Content Placeholder 6"/>
          <p:cNvSpPr>
            <a:spLocks noGrp="1"/>
          </p:cNvSpPr>
          <p:nvPr>
            <p:ph idx="12"/>
          </p:nvPr>
        </p:nvSpPr>
        <p:spPr>
          <a:xfrm>
            <a:off x="4900172" y="1533896"/>
            <a:ext cx="7089422" cy="4802185"/>
          </a:xfrm>
          <a:ln>
            <a:solidFill>
              <a:schemeClr val="accent1">
                <a:lumMod val="75000"/>
                <a:lumOff val="25000"/>
              </a:schemeClr>
            </a:solidFill>
          </a:ln>
        </p:spPr>
        <p:txBody>
          <a:bodyPr vert="horz" lIns="91440" tIns="91440" rIns="91440" bIns="91440" rtlCol="0">
            <a:noAutofit/>
          </a:bodyPr>
          <a:lstStyle/>
          <a:p>
            <a:pPr>
              <a:spcBef>
                <a:spcPts val="601"/>
              </a:spcBef>
            </a:pPr>
            <a:r>
              <a:rPr lang="en-US" sz="1600" dirty="0"/>
              <a:t>"On a cold, clear morning in December 1903, at Kitty Hawk, North Carolina, the fragile aircraft of Wilbur and Orville Wright proved that powered flight was possible. </a:t>
            </a:r>
          </a:p>
          <a:p>
            <a:pPr>
              <a:spcBef>
                <a:spcPts val="601"/>
              </a:spcBef>
            </a:pPr>
            <a:r>
              <a:rPr lang="en-US" sz="1600" dirty="0"/>
              <a:t>Thus was the airplane invented; but it would take more than thirty years before commercial aviation could serve the general public… the McDonnell Douglas DC-3, introduced in 1935, ushered in the era of commercial air travel." </a:t>
            </a:r>
          </a:p>
          <a:p>
            <a:pPr>
              <a:spcBef>
                <a:spcPts val="601"/>
              </a:spcBef>
            </a:pPr>
            <a:r>
              <a:rPr lang="en-US" sz="1600" dirty="0"/>
              <a:t>"The DC-3, for the first time, brought together five critical component technologies that formed a successful ensemble. They were: the variable-pitch propeller, retractable landing gear, a type of lightweight molded body construction called "monocoque", radial air-cooled engine and wing flaps. To succeed, the DC-3 needed all five; four were not enough.”  </a:t>
            </a:r>
          </a:p>
          <a:p>
            <a:pPr>
              <a:spcBef>
                <a:spcPts val="601"/>
              </a:spcBef>
            </a:pPr>
            <a:r>
              <a:rPr lang="en-US" sz="1600" dirty="0"/>
              <a:t>“One year earlier, the Boeing 247 was introduced with all of them except wing flaps.  Lacking wing flaps, Boeing’s engineers found that the plane was unstable on take-off and landing and had to downsize the engine." 				Peter Senge  </a:t>
            </a:r>
            <a:r>
              <a:rPr lang="en-US" sz="1600" i="1" dirty="0"/>
              <a:t>Fifth Discipline</a:t>
            </a:r>
          </a:p>
          <a:p>
            <a:endParaRPr lang="en-US" sz="1600" dirty="0"/>
          </a:p>
        </p:txBody>
      </p:sp>
      <p:pic>
        <p:nvPicPr>
          <p:cNvPr id="9" name="Picture 2" descr="http://www.rqriley.com/WrightImgs/Wright1stFlight.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5510" y="4395379"/>
            <a:ext cx="2460692" cy="19069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4" descr="http://lookingforghosts.files.wordpress.com/2010/07/douglasdc3-1947.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52186" y="4065940"/>
            <a:ext cx="2630259" cy="17580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389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460450" y="1578890"/>
            <a:ext cx="4321995" cy="4533113"/>
          </a:xfrm>
        </p:spPr>
        <p:txBody>
          <a:bodyPr/>
          <a:lstStyle/>
          <a:p>
            <a:r>
              <a:rPr lang="en-US" dirty="0"/>
              <a:t>The CT Injector market discoveries look accidental, but they are partially explained by Peter Senge’s DC-3 Effect story.</a:t>
            </a:r>
          </a:p>
          <a:p>
            <a:r>
              <a:rPr lang="en-US" dirty="0"/>
              <a:t>The companies in our imaging “ecosystem” are innovating in their own spaces, and these sometimes simple separate innovations can come together to create a breakthrough.</a:t>
            </a:r>
          </a:p>
        </p:txBody>
      </p:sp>
      <p:sp>
        <p:nvSpPr>
          <p:cNvPr id="3" name="Title 2"/>
          <p:cNvSpPr>
            <a:spLocks noGrp="1"/>
          </p:cNvSpPr>
          <p:nvPr>
            <p:ph type="title"/>
          </p:nvPr>
        </p:nvSpPr>
        <p:spPr>
          <a:xfrm>
            <a:off x="439839" y="381095"/>
            <a:ext cx="11390098" cy="485109"/>
          </a:xfrm>
        </p:spPr>
        <p:txBody>
          <a:bodyPr/>
          <a:lstStyle/>
          <a:p>
            <a:r>
              <a:rPr lang="en-US" dirty="0"/>
              <a:t>“Accidental” Injector Growth – It is Actually the DC-3 Effect</a:t>
            </a:r>
          </a:p>
        </p:txBody>
      </p:sp>
      <p:sp>
        <p:nvSpPr>
          <p:cNvPr id="4" name="Subtitle 3"/>
          <p:cNvSpPr>
            <a:spLocks noGrp="1"/>
          </p:cNvSpPr>
          <p:nvPr>
            <p:ph type="subTitle" idx="10"/>
          </p:nvPr>
        </p:nvSpPr>
        <p:spPr>
          <a:xfrm>
            <a:off x="450135" y="914426"/>
            <a:ext cx="9786649" cy="369332"/>
          </a:xfrm>
        </p:spPr>
        <p:txBody>
          <a:bodyPr/>
          <a:lstStyle/>
          <a:p>
            <a:r>
              <a:rPr lang="en-US" dirty="0">
                <a:solidFill>
                  <a:srgbClr val="FF0000"/>
                </a:solidFill>
              </a:rPr>
              <a:t>But even Senge’s DC-3 Effect Isn’t the Complete Picture.</a:t>
            </a:r>
            <a:endParaRPr lang="en-US" dirty="0"/>
          </a:p>
        </p:txBody>
      </p:sp>
      <p:sp>
        <p:nvSpPr>
          <p:cNvPr id="6" name="Slide Number Placeholder 5"/>
          <p:cNvSpPr>
            <a:spLocks noGrp="1"/>
          </p:cNvSpPr>
          <p:nvPr>
            <p:ph type="sldNum" sz="quarter" idx="4"/>
          </p:nvPr>
        </p:nvSpPr>
        <p:spPr/>
        <p:txBody>
          <a:bodyPr/>
          <a:lstStyle/>
          <a:p>
            <a:r>
              <a:rPr lang="en-US" dirty="0">
                <a:solidFill>
                  <a:srgbClr val="4D4D4D"/>
                </a:solidFill>
              </a:rPr>
              <a:t>Page </a:t>
            </a:r>
            <a:fld id="{87F334AE-4EAC-4C2D-A638-92A76F09FCC4}" type="slidenum">
              <a:rPr lang="en-US" smtClean="0">
                <a:solidFill>
                  <a:srgbClr val="4D4D4D"/>
                </a:solidFill>
              </a:rPr>
              <a:pPr/>
              <a:t>24</a:t>
            </a:fld>
            <a:endParaRPr lang="en-US" dirty="0">
              <a:solidFill>
                <a:srgbClr val="4D4D4D"/>
              </a:solidFill>
            </a:endParaRPr>
          </a:p>
        </p:txBody>
      </p:sp>
      <p:sp>
        <p:nvSpPr>
          <p:cNvPr id="7" name="Content Placeholder 6"/>
          <p:cNvSpPr>
            <a:spLocks noGrp="1"/>
          </p:cNvSpPr>
          <p:nvPr>
            <p:ph idx="12"/>
          </p:nvPr>
        </p:nvSpPr>
        <p:spPr>
          <a:xfrm>
            <a:off x="4900172" y="1441729"/>
            <a:ext cx="7089422" cy="4617623"/>
          </a:xfrm>
          <a:ln>
            <a:solidFill>
              <a:schemeClr val="accent1">
                <a:lumMod val="75000"/>
                <a:lumOff val="25000"/>
              </a:schemeClr>
            </a:solidFill>
          </a:ln>
        </p:spPr>
        <p:txBody>
          <a:bodyPr vert="horz" lIns="91440" tIns="91440" rIns="91440" bIns="91440" rtlCol="0">
            <a:noAutofit/>
          </a:bodyPr>
          <a:lstStyle/>
          <a:p>
            <a:pPr>
              <a:spcBef>
                <a:spcPts val="601"/>
              </a:spcBef>
            </a:pPr>
            <a:r>
              <a:rPr lang="en-US" sz="1400" dirty="0">
                <a:solidFill>
                  <a:schemeClr val="accent1">
                    <a:lumMod val="90000"/>
                    <a:lumOff val="10000"/>
                  </a:schemeClr>
                </a:solidFill>
              </a:rPr>
              <a:t>Upon hearing the DC-3 Effect story, Tom Petzinger, the author of </a:t>
            </a:r>
            <a:r>
              <a:rPr lang="en-US" sz="1400" i="1" dirty="0">
                <a:solidFill>
                  <a:schemeClr val="accent1">
                    <a:lumMod val="90000"/>
                    <a:lumOff val="10000"/>
                  </a:schemeClr>
                </a:solidFill>
              </a:rPr>
              <a:t>Hard Landings</a:t>
            </a:r>
            <a:r>
              <a:rPr lang="en-US" sz="1400" dirty="0">
                <a:solidFill>
                  <a:schemeClr val="accent1">
                    <a:lumMod val="90000"/>
                    <a:lumOff val="10000"/>
                  </a:schemeClr>
                </a:solidFill>
              </a:rPr>
              <a:t>, explained to me that the DC-3 won for economic reasons, it had 50% more capacity that the Boeing 247, 7 rows of 3 people vs. Boeing’s 7 rows of 2.  So the DC-3 generated 50% more revenue for about the same costs.</a:t>
            </a:r>
          </a:p>
          <a:p>
            <a:pPr>
              <a:spcBef>
                <a:spcPts val="601"/>
              </a:spcBef>
            </a:pPr>
            <a:r>
              <a:rPr lang="en-US" sz="1400" dirty="0">
                <a:solidFill>
                  <a:schemeClr val="accent1">
                    <a:lumMod val="90000"/>
                    <a:lumOff val="10000"/>
                  </a:schemeClr>
                </a:solidFill>
              </a:rPr>
              <a:t>Later Robert Uber, a private pilot, explained that Boeing 247 didn’t need flaps.  The DC-3 was a hastily enlarged version of the DC-2 which had carried 14 people.  Douglas enlarged the cabin but not the wings, so it was the first plane to require flaps to fly given the higher wing lift needed to take off with  the additional weight.   </a:t>
            </a:r>
          </a:p>
          <a:p>
            <a:pPr>
              <a:spcBef>
                <a:spcPts val="601"/>
              </a:spcBef>
            </a:pPr>
            <a:r>
              <a:rPr lang="en-US" sz="1400" dirty="0">
                <a:solidFill>
                  <a:schemeClr val="accent1">
                    <a:lumMod val="90000"/>
                    <a:lumOff val="10000"/>
                  </a:schemeClr>
                </a:solidFill>
              </a:rPr>
              <a:t>Wikipedia explains that United Airline pilots had objected to the use of Hornet engines (in the Boeing 247) because most pilots were accustomed to the less-powerful Wasps and found the Hornets overpowering.  But once Boeing incorporated the smaller engines, they couldn’t easily change to larger ones, and so catch up to the DC-3. It is ironic that doing what the “customer” requested kept them from doing what the customer needed..</a:t>
            </a:r>
          </a:p>
          <a:p>
            <a:pPr>
              <a:spcBef>
                <a:spcPts val="601"/>
              </a:spcBef>
            </a:pPr>
            <a:r>
              <a:rPr lang="en-US" sz="1400" dirty="0">
                <a:solidFill>
                  <a:schemeClr val="accent1">
                    <a:lumMod val="90000"/>
                    <a:lumOff val="10000"/>
                  </a:schemeClr>
                </a:solidFill>
              </a:rPr>
              <a:t>In the 1800’s aluminum was the most expensive metal in the world.  It was only by the 1920’s that aluminum price came down enough to build an all aluminum airplane.</a:t>
            </a:r>
          </a:p>
          <a:p>
            <a:pPr>
              <a:spcBef>
                <a:spcPts val="601"/>
              </a:spcBef>
            </a:pPr>
            <a:r>
              <a:rPr lang="en-US" sz="1400" dirty="0">
                <a:solidFill>
                  <a:schemeClr val="accent1">
                    <a:lumMod val="90000"/>
                    <a:lumOff val="10000"/>
                  </a:schemeClr>
                </a:solidFill>
              </a:rPr>
              <a:t>A leading passenger plane of that day, the Fokker F-10 had a spruce wing beam.  Some were cracking and so they were all grounded a few year before the DC-3 came out.</a:t>
            </a:r>
          </a:p>
          <a:p>
            <a:pPr>
              <a:spcBef>
                <a:spcPts val="601"/>
              </a:spcBef>
            </a:pPr>
            <a:r>
              <a:rPr lang="en-US" sz="1400" b="1" dirty="0">
                <a:solidFill>
                  <a:schemeClr val="accent1">
                    <a:lumMod val="90000"/>
                    <a:lumOff val="10000"/>
                  </a:schemeClr>
                </a:solidFill>
              </a:rPr>
              <a:t>Notice how many perspectives it takes to fully picture what is going on!</a:t>
            </a:r>
          </a:p>
          <a:p>
            <a:endParaRPr lang="en-US" sz="1400" dirty="0"/>
          </a:p>
        </p:txBody>
      </p:sp>
      <p:pic>
        <p:nvPicPr>
          <p:cNvPr id="9" name="Picture 2" descr="http://www.rqriley.com/WrightImgs/Wright1stFlight.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5510" y="4395379"/>
            <a:ext cx="2460692" cy="19069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4" descr="http://lookingforghosts.files.wordpress.com/2010/07/douglasdc3-1947.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52186" y="4065940"/>
            <a:ext cx="2630259" cy="17580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11E8681-143E-4DFA-9332-5CB7AEFAB6F2}"/>
              </a:ext>
            </a:extLst>
          </p:cNvPr>
          <p:cNvSpPr txBox="1"/>
          <p:nvPr/>
        </p:nvSpPr>
        <p:spPr bwMode="gray">
          <a:xfrm>
            <a:off x="4900173" y="6476906"/>
            <a:ext cx="6929765" cy="251272"/>
          </a:xfrm>
          <a:prstGeom prst="rect">
            <a:avLst/>
          </a:prstGeom>
          <a:noFill/>
        </p:spPr>
        <p:txBody>
          <a:bodyPr wrap="square" lIns="0" tIns="0" rIns="0" bIns="0" rtlCol="0">
            <a:noAutofit/>
          </a:bodyPr>
          <a:lstStyle/>
          <a:p>
            <a:pPr algn="r"/>
            <a:r>
              <a:rPr lang="en-US" sz="1400" dirty="0">
                <a:hlinkClick r:id="rId4"/>
              </a:rPr>
              <a:t>https://epdf.pub/landmarks-in-modern-american-business.html</a:t>
            </a:r>
            <a:endParaRPr lang="en-US" sz="1400" dirty="0"/>
          </a:p>
        </p:txBody>
      </p:sp>
    </p:spTree>
    <p:extLst>
      <p:ext uri="{BB962C8B-B14F-4D97-AF65-F5344CB8AC3E}">
        <p14:creationId xmlns:p14="http://schemas.microsoft.com/office/powerpoint/2010/main" val="2764509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uiExpand="1"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3"/>
          </p:nvPr>
        </p:nvSpPr>
        <p:spPr/>
        <p:txBody>
          <a:bodyPr/>
          <a:lstStyle/>
          <a:p>
            <a:endParaRPr lang="en-US" dirty="0"/>
          </a:p>
        </p:txBody>
      </p:sp>
      <p:sp>
        <p:nvSpPr>
          <p:cNvPr id="3" name="Title 2"/>
          <p:cNvSpPr>
            <a:spLocks noGrp="1"/>
          </p:cNvSpPr>
          <p:nvPr>
            <p:ph type="title"/>
          </p:nvPr>
        </p:nvSpPr>
        <p:spPr/>
        <p:txBody>
          <a:bodyPr/>
          <a:lstStyle/>
          <a:p>
            <a:r>
              <a:rPr lang="en-US" b="1" dirty="0"/>
              <a:t>When Summiting</a:t>
            </a:r>
            <a:r>
              <a:rPr lang="en-US" dirty="0"/>
              <a:t> – The mountain top (the market) is visible to all</a:t>
            </a:r>
          </a:p>
        </p:txBody>
      </p:sp>
      <p:sp>
        <p:nvSpPr>
          <p:cNvPr id="4" name="Slide Number Placeholder 3"/>
          <p:cNvSpPr>
            <a:spLocks noGrp="1"/>
          </p:cNvSpPr>
          <p:nvPr>
            <p:ph type="sldNum" sz="quarter" idx="12"/>
          </p:nvPr>
        </p:nvSpPr>
        <p:spPr/>
        <p:txBody>
          <a:bodyPr/>
          <a:lstStyle/>
          <a:p>
            <a:fld id="{EEAD9179-7A6B-4268-BEB2-F3B8EB06115B}" type="slidenum">
              <a:rPr lang="en-US" smtClean="0">
                <a:solidFill>
                  <a:srgbClr val="00BCFF"/>
                </a:solidFill>
              </a:rPr>
              <a:pPr/>
              <a:t>25</a:t>
            </a:fld>
            <a:endParaRPr lang="en-US" dirty="0">
              <a:solidFill>
                <a:srgbClr val="00BCFF"/>
              </a:solidFill>
            </a:endParaRPr>
          </a:p>
        </p:txBody>
      </p:sp>
      <p:sp>
        <p:nvSpPr>
          <p:cNvPr id="10" name="Text Placeholder 9"/>
          <p:cNvSpPr>
            <a:spLocks noGrp="1"/>
          </p:cNvSpPr>
          <p:nvPr>
            <p:ph type="body" sz="quarter" idx="14"/>
          </p:nvPr>
        </p:nvSpPr>
        <p:spPr/>
        <p:txBody>
          <a:bodyPr/>
          <a:lstStyle/>
          <a:p>
            <a:endParaRPr lang="en-US" dirty="0"/>
          </a:p>
        </p:txBody>
      </p:sp>
      <p:sp>
        <p:nvSpPr>
          <p:cNvPr id="7" name="Title 2"/>
          <p:cNvSpPr txBox="1">
            <a:spLocks/>
          </p:cNvSpPr>
          <p:nvPr/>
        </p:nvSpPr>
        <p:spPr bwMode="gray">
          <a:xfrm>
            <a:off x="1135015" y="5709533"/>
            <a:ext cx="10798460" cy="864000"/>
          </a:xfrm>
          <a:prstGeom prst="rect">
            <a:avLst/>
          </a:prstGeom>
        </p:spPr>
        <p:txBody>
          <a:bodyPr vert="horz" lIns="0" tIns="0" rIns="0" bIns="0" rtlCol="0" anchor="b">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pPr algn="r"/>
            <a:r>
              <a:rPr lang="en-US" b="1" dirty="0"/>
              <a:t>In Spelunking</a:t>
            </a:r>
            <a:r>
              <a:rPr lang="en-US" dirty="0"/>
              <a:t> – The caverns (the bigger markets) </a:t>
            </a:r>
          </a:p>
          <a:p>
            <a:pPr algn="r"/>
            <a:r>
              <a:rPr lang="en-US" dirty="0"/>
              <a:t>can only be discovered by going in and exploring.</a:t>
            </a:r>
          </a:p>
        </p:txBody>
      </p:sp>
      <p:pic>
        <p:nvPicPr>
          <p:cNvPr id="11" name="Picture 2" descr="http://www.mountainsoftravelphotos.com/Everest/Best/slides/32%20Mount%20Everest%20North%20Face%20From%20Rongbuk%20At%20Sunset.jpg"/>
          <p:cNvPicPr preferRelativeResize="0">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58603" y="1142129"/>
            <a:ext cx="5446253" cy="45331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I:\Ned_MyDocuments_Always_Ned\i3_Innovation\Images\Caves\BogRoom_John Wise – Dreams, Moments, Travel_20050624_7845_784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35595" y="1390166"/>
            <a:ext cx="7173102" cy="404888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749486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idx="11"/>
          </p:nvPr>
        </p:nvSpPr>
        <p:spPr/>
        <p:txBody>
          <a:bodyPr/>
          <a:lstStyle/>
          <a:p>
            <a:endParaRPr lang="en-US" dirty="0"/>
          </a:p>
        </p:txBody>
      </p:sp>
      <p:sp>
        <p:nvSpPr>
          <p:cNvPr id="6" name="Title 5"/>
          <p:cNvSpPr>
            <a:spLocks noGrp="1"/>
          </p:cNvSpPr>
          <p:nvPr>
            <p:ph type="title"/>
          </p:nvPr>
        </p:nvSpPr>
        <p:spPr/>
        <p:txBody>
          <a:bodyPr/>
          <a:lstStyle/>
          <a:p>
            <a:r>
              <a:rPr lang="en-US" dirty="0"/>
              <a:t>Summiting – Climbing to the Top of the  Mountain</a:t>
            </a:r>
          </a:p>
        </p:txBody>
      </p:sp>
      <p:sp>
        <p:nvSpPr>
          <p:cNvPr id="7" name="Subtitle 6"/>
          <p:cNvSpPr>
            <a:spLocks noGrp="1"/>
          </p:cNvSpPr>
          <p:nvPr>
            <p:ph type="subTitle" idx="10"/>
          </p:nvPr>
        </p:nvSpPr>
        <p:spPr/>
        <p:txBody>
          <a:bodyPr/>
          <a:lstStyle/>
          <a:p>
            <a:endParaRPr lang="en-US" dirty="0"/>
          </a:p>
        </p:txBody>
      </p:sp>
      <p:sp>
        <p:nvSpPr>
          <p:cNvPr id="4" name="Slide Number Placeholder 3"/>
          <p:cNvSpPr>
            <a:spLocks noGrp="1"/>
          </p:cNvSpPr>
          <p:nvPr>
            <p:ph type="sldNum" sz="quarter" idx="4"/>
          </p:nvPr>
        </p:nvSpPr>
        <p:spPr/>
        <p:txBody>
          <a:bodyPr/>
          <a:lstStyle/>
          <a:p>
            <a:fld id="{EEAD9179-7A6B-4268-BEB2-F3B8EB06115B}" type="slidenum">
              <a:rPr lang="en-US" smtClean="0"/>
              <a:t>26</a:t>
            </a:fld>
            <a:endParaRPr lang="en-US" dirty="0"/>
          </a:p>
        </p:txBody>
      </p:sp>
      <p:sp>
        <p:nvSpPr>
          <p:cNvPr id="9" name="Content Placeholder 8"/>
          <p:cNvSpPr>
            <a:spLocks noGrp="1"/>
          </p:cNvSpPr>
          <p:nvPr>
            <p:ph idx="12"/>
          </p:nvPr>
        </p:nvSpPr>
        <p:spPr>
          <a:xfrm>
            <a:off x="5832883" y="1622432"/>
            <a:ext cx="5822883" cy="4533113"/>
          </a:xfrm>
        </p:spPr>
        <p:txBody>
          <a:bodyPr/>
          <a:lstStyle/>
          <a:p>
            <a:pPr>
              <a:spcBef>
                <a:spcPts val="800"/>
              </a:spcBef>
            </a:pPr>
            <a:r>
              <a:rPr lang="en-US" dirty="0"/>
              <a:t>A mountain represents a large market whose size and value is knowable before the effort begins.</a:t>
            </a:r>
          </a:p>
          <a:p>
            <a:pPr>
              <a:spcBef>
                <a:spcPts val="800"/>
              </a:spcBef>
            </a:pPr>
            <a:r>
              <a:rPr lang="en-US" dirty="0"/>
              <a:t>Getting to the summit is a big project and risky.  It takes lots money, time, hard work and some creative breakthroughs along the way.  The best path to the top is not known until one starts to climb.  </a:t>
            </a:r>
          </a:p>
          <a:p>
            <a:pPr>
              <a:spcBef>
                <a:spcPts val="800"/>
              </a:spcBef>
            </a:pPr>
            <a:r>
              <a:rPr lang="en-US" dirty="0"/>
              <a:t>Most therapeutic drug discovery and commercialization projects fit the mountain climbing metaphor.  New targets and new molecules need to be developed and proven, but success is known to result in access to a billion dollar market.  The risks are primarily other than market risks.</a:t>
            </a:r>
          </a:p>
          <a:p>
            <a:pPr>
              <a:spcBef>
                <a:spcPts val="800"/>
              </a:spcBef>
            </a:pPr>
            <a:r>
              <a:rPr lang="en-US" dirty="0"/>
              <a:t>MEDRAD’s development of the world’s </a:t>
            </a:r>
            <a:br>
              <a:rPr lang="en-US" dirty="0"/>
            </a:br>
            <a:r>
              <a:rPr lang="en-US" dirty="0"/>
              <a:t>first implantable defibrillator from 1972 to </a:t>
            </a:r>
            <a:br>
              <a:rPr lang="en-US" dirty="0"/>
            </a:br>
            <a:r>
              <a:rPr lang="en-US" dirty="0"/>
              <a:t>1985 was a mountain climbing effort in </a:t>
            </a:r>
            <a:br>
              <a:rPr lang="en-US" dirty="0"/>
            </a:br>
            <a:r>
              <a:rPr lang="en-US" dirty="0"/>
              <a:t>the medical device world.</a:t>
            </a:r>
          </a:p>
        </p:txBody>
      </p:sp>
      <p:pic>
        <p:nvPicPr>
          <p:cNvPr id="10" name="Picture 2" descr="http://www.mountainsoftravelphotos.com/Everest/Best/slides/32%20Mount%20Everest%20North%20Face%20From%20Rongbuk%20At%20Sunset.jpg"/>
          <p:cNvPicPr preferRelativeResize="0">
            <a:picLocks noChangeArrowheads="1"/>
          </p:cNvPicPr>
          <p:nvPr/>
        </p:nvPicPr>
        <p:blipFill rotWithShape="1">
          <a:blip r:embed="rId2" cstate="screen">
            <a:extLst>
              <a:ext uri="{28A0092B-C50C-407E-A947-70E740481C1C}">
                <a14:useLocalDpi xmlns:a14="http://schemas.microsoft.com/office/drawing/2010/main"/>
              </a:ext>
            </a:extLst>
          </a:blip>
          <a:srcRect t="2335" b="13642"/>
          <a:stretch/>
        </p:blipFill>
        <p:spPr bwMode="auto">
          <a:xfrm>
            <a:off x="490025" y="1622430"/>
            <a:ext cx="5130985" cy="45331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Ned_MyDocuments_Always_Ned\i3_Innovation\Images\IntecDefibrillator_F1_large.jpg">
            <a:extLst>
              <a:ext uri="{FF2B5EF4-FFF2-40B4-BE49-F238E27FC236}">
                <a16:creationId xmlns:a16="http://schemas.microsoft.com/office/drawing/2014/main" id="{AE9E5C40-4C93-486B-983A-88B95C76228B}"/>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236784" y="5105110"/>
            <a:ext cx="998545" cy="1587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6553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1"/>
          </p:nvPr>
        </p:nvSpPr>
        <p:spPr>
          <a:xfrm>
            <a:off x="460449" y="1622432"/>
            <a:ext cx="11374073" cy="474382"/>
          </a:xfrm>
        </p:spPr>
        <p:txBody>
          <a:bodyPr/>
          <a:lstStyle/>
          <a:p>
            <a:r>
              <a:rPr lang="en-US" dirty="0"/>
              <a:t>Exploring a cave is almost the opposite of summiting.  You can only see as far as your flashlight can shine.</a:t>
            </a:r>
          </a:p>
        </p:txBody>
      </p:sp>
      <p:sp>
        <p:nvSpPr>
          <p:cNvPr id="3" name="Title 2"/>
          <p:cNvSpPr>
            <a:spLocks noGrp="1"/>
          </p:cNvSpPr>
          <p:nvPr>
            <p:ph type="title"/>
          </p:nvPr>
        </p:nvSpPr>
        <p:spPr/>
        <p:txBody>
          <a:bodyPr/>
          <a:lstStyle/>
          <a:p>
            <a:r>
              <a:rPr lang="en-US" dirty="0"/>
              <a:t>Spelunking – Exploring a Cave</a:t>
            </a:r>
          </a:p>
        </p:txBody>
      </p:sp>
      <p:sp>
        <p:nvSpPr>
          <p:cNvPr id="4" name="Subtitle 3"/>
          <p:cNvSpPr>
            <a:spLocks noGrp="1"/>
          </p:cNvSpPr>
          <p:nvPr>
            <p:ph type="subTitle" idx="10"/>
          </p:nvPr>
        </p:nvSpPr>
        <p:spPr/>
        <p:txBody>
          <a:bodyPr/>
          <a:lstStyle/>
          <a:p>
            <a:endParaRPr lang="en-US" dirty="0"/>
          </a:p>
        </p:txBody>
      </p:sp>
      <p:sp>
        <p:nvSpPr>
          <p:cNvPr id="6" name="Slide Number Placeholder 5"/>
          <p:cNvSpPr>
            <a:spLocks noGrp="1"/>
          </p:cNvSpPr>
          <p:nvPr>
            <p:ph type="sldNum" sz="quarter" idx="4"/>
          </p:nvPr>
        </p:nvSpPr>
        <p:spPr/>
        <p:txBody>
          <a:bodyPr/>
          <a:lstStyle/>
          <a:p>
            <a:r>
              <a:rPr lang="en-US" dirty="0">
                <a:solidFill>
                  <a:srgbClr val="4D4D4D"/>
                </a:solidFill>
              </a:rPr>
              <a:t>Page </a:t>
            </a:r>
            <a:fld id="{87F334AE-4EAC-4C2D-A638-92A76F09FCC4}" type="slidenum">
              <a:rPr lang="en-US" smtClean="0">
                <a:solidFill>
                  <a:srgbClr val="4D4D4D"/>
                </a:solidFill>
              </a:rPr>
              <a:pPr/>
              <a:t>27</a:t>
            </a:fld>
            <a:endParaRPr lang="en-US" dirty="0">
              <a:solidFill>
                <a:srgbClr val="4D4D4D"/>
              </a:solidFill>
            </a:endParaRPr>
          </a:p>
        </p:txBody>
      </p:sp>
      <p:sp>
        <p:nvSpPr>
          <p:cNvPr id="7" name="Content Placeholder 6"/>
          <p:cNvSpPr>
            <a:spLocks noGrp="1"/>
          </p:cNvSpPr>
          <p:nvPr>
            <p:ph idx="12"/>
          </p:nvPr>
        </p:nvSpPr>
        <p:spPr>
          <a:xfrm>
            <a:off x="475510" y="2092656"/>
            <a:ext cx="4302236" cy="3470401"/>
          </a:xfrm>
        </p:spPr>
        <p:txBody>
          <a:bodyPr/>
          <a:lstStyle/>
          <a:p>
            <a:pPr>
              <a:spcBef>
                <a:spcPts val="1000"/>
              </a:spcBef>
            </a:pPr>
            <a:r>
              <a:rPr lang="en-US" dirty="0"/>
              <a:t>You start down a path because you see a market, but once you go around a bend, the actual market may be non-existent, tiny, modest, or MUCH bigger than what you thought before you started.</a:t>
            </a:r>
          </a:p>
          <a:p>
            <a:pPr>
              <a:spcBef>
                <a:spcPts val="1000"/>
              </a:spcBef>
            </a:pPr>
            <a:r>
              <a:rPr lang="en-US" dirty="0"/>
              <a:t>This is the Big Room at Carlsbad Caverns in New Mexico, USA</a:t>
            </a:r>
          </a:p>
          <a:p>
            <a:pPr>
              <a:spcBef>
                <a:spcPts val="1000"/>
              </a:spcBef>
            </a:pPr>
            <a:r>
              <a:rPr lang="en-US" dirty="0"/>
              <a:t>The area of the room is large enough to contain up to 7 football fields with a height comparable to a 10 story building.</a:t>
            </a:r>
          </a:p>
          <a:p>
            <a:pPr>
              <a:spcBef>
                <a:spcPts val="1000"/>
              </a:spcBef>
            </a:pPr>
            <a:r>
              <a:rPr lang="en-US" dirty="0"/>
              <a:t>It's discovery required entering and exploring many paths, going 2 km into the cave and descending 330 m.</a:t>
            </a:r>
          </a:p>
        </p:txBody>
      </p:sp>
      <p:pic>
        <p:nvPicPr>
          <p:cNvPr id="8" name="Picture 5" descr="I:\Ned_MyDocuments_Always_Ned\i3_Innovation\Images\Caves\BogRoom_John Wise – Dreams, Moments, Travel_20050624_7845_7846.jpg"/>
          <p:cNvPicPr>
            <a:picLocks noChangeAspect="1" noChangeArrowheads="1"/>
          </p:cNvPicPr>
          <p:nvPr/>
        </p:nvPicPr>
        <p:blipFill>
          <a:blip r:embed="rId2" cstate="print">
            <a:extLst>
              <a:ext uri="{28A0092B-C50C-407E-A947-70E740481C1C}">
                <a14:useLocalDpi xmlns:a14="http://schemas.microsoft.com/office/drawing/2010/main"/>
              </a:ext>
            </a:extLst>
          </a:blip>
          <a:srcRect l="4779" r="4779"/>
          <a:stretch>
            <a:fillRect/>
          </a:stretch>
        </p:blipFill>
        <p:spPr bwMode="auto">
          <a:xfrm>
            <a:off x="4824495" y="2164866"/>
            <a:ext cx="7173102" cy="4048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1417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2"/>
          <p:cNvSpPr txBox="1">
            <a:spLocks/>
          </p:cNvSpPr>
          <p:nvPr/>
        </p:nvSpPr>
        <p:spPr bwMode="gray">
          <a:xfrm>
            <a:off x="981075" y="1236299"/>
            <a:ext cx="6553580" cy="5094452"/>
          </a:xfrm>
          <a:prstGeom prst="rect">
            <a:avLst/>
          </a:prstGeom>
        </p:spPr>
        <p:txBody>
          <a:bodyPr vert="horz" lIns="0" tIns="0" rIns="0" bIns="0" rtlCol="0">
            <a:noAutofit/>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9pPr>
          </a:lstStyle>
          <a:p>
            <a:r>
              <a:rPr lang="en-US" dirty="0"/>
              <a:t>1895 Wilhelm Conrad Röntgen discovered X-rays.</a:t>
            </a:r>
          </a:p>
          <a:p>
            <a:r>
              <a:rPr lang="en-US" dirty="0"/>
              <a:t>Angiography was first done in 1927 by the Portuguese physician and neurologist Egas Moniz at the University of Lisbon. </a:t>
            </a:r>
          </a:p>
          <a:p>
            <a:r>
              <a:rPr lang="en-US" dirty="0"/>
              <a:t>With the introduction of the Seldinger technique in 1953, the procedure became markedly safer as no sharp introductory devices needed to remain inside the vascular lumen. </a:t>
            </a:r>
          </a:p>
          <a:p>
            <a:pPr marL="228600"/>
            <a:r>
              <a:rPr lang="en-US" dirty="0"/>
              <a:t>Seldinger technique: needle, guidewire, remove needle, blunt sheath, (remove guidewire), proceed with the procedure. </a:t>
            </a:r>
            <a:r>
              <a:rPr lang="en-US" sz="1200" dirty="0"/>
              <a:t>Wikipedia – angiography</a:t>
            </a:r>
          </a:p>
          <a:p>
            <a:r>
              <a:rPr lang="en-US" dirty="0"/>
              <a:t>“To do angiography you needed: </a:t>
            </a:r>
          </a:p>
          <a:p>
            <a:pPr lvl="1">
              <a:spcBef>
                <a:spcPts val="0"/>
              </a:spcBef>
              <a:spcAft>
                <a:spcPts val="0"/>
              </a:spcAft>
            </a:pPr>
            <a:r>
              <a:rPr lang="en-US" dirty="0"/>
              <a:t>a fast, biplane  X-ray machine &amp; film changer that exposes </a:t>
            </a:r>
            <a:br>
              <a:rPr lang="en-US" dirty="0"/>
            </a:br>
            <a:r>
              <a:rPr lang="en-US" dirty="0"/>
              <a:t>6 films per second, </a:t>
            </a:r>
          </a:p>
          <a:p>
            <a:pPr lvl="1">
              <a:spcBef>
                <a:spcPts val="0"/>
              </a:spcBef>
              <a:spcAft>
                <a:spcPts val="0"/>
              </a:spcAft>
            </a:pPr>
            <a:r>
              <a:rPr lang="en-US" dirty="0"/>
              <a:t>guidewires, </a:t>
            </a:r>
          </a:p>
          <a:p>
            <a:pPr lvl="1">
              <a:spcBef>
                <a:spcPts val="0"/>
              </a:spcBef>
              <a:spcAft>
                <a:spcPts val="0"/>
              </a:spcAft>
            </a:pPr>
            <a:r>
              <a:rPr lang="en-US" dirty="0"/>
              <a:t>catheters, </a:t>
            </a:r>
          </a:p>
          <a:p>
            <a:pPr lvl="1">
              <a:spcBef>
                <a:spcPts val="0"/>
              </a:spcBef>
              <a:spcAft>
                <a:spcPts val="0"/>
              </a:spcAft>
            </a:pPr>
            <a:r>
              <a:rPr lang="en-US" b="1" dirty="0"/>
              <a:t>contrast</a:t>
            </a:r>
            <a:r>
              <a:rPr lang="en-US" dirty="0"/>
              <a:t>, </a:t>
            </a:r>
          </a:p>
          <a:p>
            <a:pPr lvl="1">
              <a:spcBef>
                <a:spcPts val="0"/>
              </a:spcBef>
              <a:spcAft>
                <a:spcPts val="0"/>
              </a:spcAft>
            </a:pPr>
            <a:r>
              <a:rPr lang="en-US" dirty="0"/>
              <a:t>and an </a:t>
            </a:r>
            <a:r>
              <a:rPr lang="en-US" b="1" dirty="0"/>
              <a:t>injector</a:t>
            </a:r>
            <a:r>
              <a:rPr lang="en-US" dirty="0"/>
              <a:t>.”</a:t>
            </a:r>
          </a:p>
        </p:txBody>
      </p:sp>
      <p:sp>
        <p:nvSpPr>
          <p:cNvPr id="2" name="Titel 1"/>
          <p:cNvSpPr>
            <a:spLocks noGrp="1"/>
          </p:cNvSpPr>
          <p:nvPr>
            <p:ph type="title"/>
          </p:nvPr>
        </p:nvSpPr>
        <p:spPr/>
        <p:txBody>
          <a:bodyPr/>
          <a:lstStyle/>
          <a:p>
            <a:r>
              <a:rPr lang="en-US" dirty="0"/>
              <a:t>Things take a while</a:t>
            </a:r>
          </a:p>
        </p:txBody>
      </p:sp>
      <p:sp>
        <p:nvSpPr>
          <p:cNvPr id="9" name="Slide Number Placeholder 8"/>
          <p:cNvSpPr>
            <a:spLocks noGrp="1"/>
          </p:cNvSpPr>
          <p:nvPr>
            <p:ph type="sldNum" sz="quarter" idx="12"/>
          </p:nvPr>
        </p:nvSpPr>
        <p:spPr/>
        <p:txBody>
          <a:bodyPr/>
          <a:lstStyle/>
          <a:p>
            <a:fld id="{EEAD9179-7A6B-4268-BEB2-F3B8EB06115B}" type="slidenum">
              <a:rPr lang="en-US" smtClean="0">
                <a:solidFill>
                  <a:srgbClr val="00BCFF"/>
                </a:solidFill>
              </a:rPr>
              <a:pPr/>
              <a:t>28</a:t>
            </a:fld>
            <a:endParaRPr lang="en-US" dirty="0">
              <a:solidFill>
                <a:srgbClr val="00BCFF"/>
              </a:solidFill>
            </a:endParaRPr>
          </a:p>
        </p:txBody>
      </p:sp>
      <p:sp>
        <p:nvSpPr>
          <p:cNvPr id="7" name="Rectangle 6"/>
          <p:cNvSpPr/>
          <p:nvPr/>
        </p:nvSpPr>
        <p:spPr>
          <a:xfrm>
            <a:off x="2753024" y="6318156"/>
            <a:ext cx="3581397" cy="430887"/>
          </a:xfrm>
          <a:prstGeom prst="rect">
            <a:avLst/>
          </a:prstGeom>
        </p:spPr>
        <p:txBody>
          <a:bodyPr wrap="square">
            <a:spAutoFit/>
          </a:bodyPr>
          <a:lstStyle/>
          <a:p>
            <a:pPr algn="r"/>
            <a:r>
              <a:rPr lang="en-US" sz="1100" dirty="0"/>
              <a:t>(1958) Chapter 2: Equipment, Acta Radiologica, 49:sup158, 14-17, DOI: 10.3109/00016925809171040</a:t>
            </a:r>
          </a:p>
        </p:txBody>
      </p:sp>
      <p:grpSp>
        <p:nvGrpSpPr>
          <p:cNvPr id="3" name="Group 2">
            <a:extLst>
              <a:ext uri="{FF2B5EF4-FFF2-40B4-BE49-F238E27FC236}">
                <a16:creationId xmlns:a16="http://schemas.microsoft.com/office/drawing/2014/main" id="{D993EB87-6FC1-4192-BE3E-7B4C13E9F46B}"/>
              </a:ext>
            </a:extLst>
          </p:cNvPr>
          <p:cNvGrpSpPr/>
          <p:nvPr/>
        </p:nvGrpSpPr>
        <p:grpSpPr>
          <a:xfrm>
            <a:off x="4127024" y="5175738"/>
            <a:ext cx="2537460" cy="1172308"/>
            <a:chOff x="4127024" y="5175738"/>
            <a:chExt cx="2537460" cy="1172308"/>
          </a:xfrm>
        </p:grpSpPr>
        <p:sp>
          <p:nvSpPr>
            <p:cNvPr id="4" name="Rectangle 3"/>
            <p:cNvSpPr/>
            <p:nvPr/>
          </p:nvSpPr>
          <p:spPr bwMode="gray">
            <a:xfrm>
              <a:off x="4127024" y="5175738"/>
              <a:ext cx="2537460" cy="11723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Inhaltsplatzhalter 2"/>
            <p:cNvSpPr txBox="1">
              <a:spLocks/>
            </p:cNvSpPr>
            <p:nvPr/>
          </p:nvSpPr>
          <p:spPr bwMode="gray">
            <a:xfrm>
              <a:off x="4267991" y="5243395"/>
              <a:ext cx="977899" cy="370122"/>
            </a:xfrm>
            <a:prstGeom prst="rect">
              <a:avLst/>
            </a:prstGeom>
          </p:spPr>
          <p:txBody>
            <a:bodyPr vert="horz" lIns="0" tIns="0" rIns="0" bIns="0" rtlCol="0">
              <a:noAutofit/>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9pPr>
            </a:lstStyle>
            <a:p>
              <a:pPr marL="0" lvl="1" indent="0">
                <a:spcBef>
                  <a:spcPts val="0"/>
                </a:spcBef>
                <a:spcAft>
                  <a:spcPts val="0"/>
                </a:spcAft>
                <a:buNone/>
              </a:pPr>
              <a:r>
                <a:rPr lang="en-US" b="1" dirty="0"/>
                <a:t>AND</a:t>
              </a:r>
            </a:p>
          </p:txBody>
        </p:sp>
      </p:grpSp>
      <p:pic>
        <p:nvPicPr>
          <p:cNvPr id="8" name="Picture 2" descr="http://selfhelphousingspotlight.org/wp-content/uploads/2014/05/about_self-help_housinig.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785895" y="3937001"/>
            <a:ext cx="4133669" cy="261279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mjyqw\Pictures\220px-Roentgen2.jpg"/>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785894" y="485776"/>
            <a:ext cx="2095500" cy="2943225"/>
          </a:xfrm>
          <a:prstGeom prst="rect">
            <a:avLst/>
          </a:prstGeom>
          <a:noFill/>
          <a:extLst>
            <a:ext uri="{909E8E84-426E-40DD-AFC4-6F175D3DCCD1}">
              <a14:hiddenFill xmlns:a14="http://schemas.microsoft.com/office/drawing/2010/main">
                <a:solidFill>
                  <a:srgbClr val="FFFFFF"/>
                </a:solidFill>
              </a14:hiddenFill>
            </a:ext>
          </a:extLst>
        </p:spPr>
      </p:pic>
      <p:sp>
        <p:nvSpPr>
          <p:cNvPr id="10" name="Inhaltsplatzhalter 2"/>
          <p:cNvSpPr txBox="1">
            <a:spLocks/>
          </p:cNvSpPr>
          <p:nvPr/>
        </p:nvSpPr>
        <p:spPr bwMode="gray">
          <a:xfrm>
            <a:off x="4960420" y="5219264"/>
            <a:ext cx="1955798" cy="1393756"/>
          </a:xfrm>
          <a:prstGeom prst="rect">
            <a:avLst/>
          </a:prstGeom>
        </p:spPr>
        <p:txBody>
          <a:bodyPr vert="horz" lIns="0" tIns="0" rIns="0" bIns="0" rtlCol="0">
            <a:noAutofit/>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7"/>
              </a:buBlip>
              <a:defRPr sz="1800" kern="1200">
                <a:solidFill>
                  <a:schemeClr val="tx1"/>
                </a:solidFill>
                <a:latin typeface="+mn-lt"/>
                <a:ea typeface="+mn-ea"/>
                <a:cs typeface="+mn-cs"/>
              </a:defRPr>
            </a:lvl9pPr>
          </a:lstStyle>
          <a:p>
            <a:pPr lvl="1">
              <a:spcBef>
                <a:spcPts val="0"/>
              </a:spcBef>
              <a:spcAft>
                <a:spcPts val="0"/>
              </a:spcAft>
            </a:pPr>
            <a:r>
              <a:rPr lang="en-US" dirty="0"/>
              <a:t>Doctors</a:t>
            </a:r>
          </a:p>
          <a:p>
            <a:pPr lvl="1">
              <a:spcBef>
                <a:spcPts val="0"/>
              </a:spcBef>
              <a:spcAft>
                <a:spcPts val="0"/>
              </a:spcAft>
            </a:pPr>
            <a:r>
              <a:rPr lang="en-US" dirty="0"/>
              <a:t>Researchers</a:t>
            </a:r>
          </a:p>
          <a:p>
            <a:pPr lvl="1">
              <a:spcBef>
                <a:spcPts val="0"/>
              </a:spcBef>
              <a:spcAft>
                <a:spcPts val="0"/>
              </a:spcAft>
            </a:pPr>
            <a:r>
              <a:rPr lang="en-US" dirty="0"/>
              <a:t>Software</a:t>
            </a:r>
          </a:p>
          <a:p>
            <a:pPr lvl="1">
              <a:spcBef>
                <a:spcPts val="0"/>
              </a:spcBef>
              <a:spcAft>
                <a:spcPts val="0"/>
              </a:spcAft>
            </a:pPr>
            <a:r>
              <a:rPr lang="en-US" dirty="0"/>
              <a:t>Businesses </a:t>
            </a:r>
          </a:p>
        </p:txBody>
      </p:sp>
    </p:spTree>
    <p:custDataLst>
      <p:tags r:id="rId1"/>
    </p:custDataLst>
    <p:extLst>
      <p:ext uri="{BB962C8B-B14F-4D97-AF65-F5344CB8AC3E}">
        <p14:creationId xmlns:p14="http://schemas.microsoft.com/office/powerpoint/2010/main" val="2938941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type="subTitle" idx="13"/>
          </p:nvPr>
        </p:nvSpPr>
        <p:spPr/>
        <p:txBody>
          <a:bodyPr/>
          <a:lstStyle/>
          <a:p>
            <a:r>
              <a:rPr lang="en-US" dirty="0"/>
              <a:t>This can be pictured as a Medical Mt. Everest</a:t>
            </a:r>
          </a:p>
        </p:txBody>
      </p:sp>
      <p:sp>
        <p:nvSpPr>
          <p:cNvPr id="3" name="Title 2"/>
          <p:cNvSpPr>
            <a:spLocks noGrp="1"/>
          </p:cNvSpPr>
          <p:nvPr>
            <p:ph type="title"/>
          </p:nvPr>
        </p:nvSpPr>
        <p:spPr>
          <a:xfrm>
            <a:off x="981948" y="181938"/>
            <a:ext cx="11074585" cy="864000"/>
          </a:xfrm>
        </p:spPr>
        <p:txBody>
          <a:bodyPr/>
          <a:lstStyle/>
          <a:p>
            <a:r>
              <a:rPr lang="en-US" dirty="0"/>
              <a:t>With this understanding, we can consciously help gather or facilitate innovations by our “ecosystem” to meet unmet medical needs</a:t>
            </a:r>
          </a:p>
        </p:txBody>
      </p:sp>
      <p:sp>
        <p:nvSpPr>
          <p:cNvPr id="6" name="Slide Number Placeholder 5"/>
          <p:cNvSpPr>
            <a:spLocks noGrp="1"/>
          </p:cNvSpPr>
          <p:nvPr>
            <p:ph type="sldNum" sz="quarter" idx="12"/>
          </p:nvPr>
        </p:nvSpPr>
        <p:spPr/>
        <p:txBody>
          <a:bodyPr/>
          <a:lstStyle/>
          <a:p>
            <a:r>
              <a:rPr lang="en-US" dirty="0">
                <a:solidFill>
                  <a:srgbClr val="4D4D4D"/>
                </a:solidFill>
              </a:rPr>
              <a:t>Page </a:t>
            </a:r>
            <a:fld id="{87F334AE-4EAC-4C2D-A638-92A76F09FCC4}" type="slidenum">
              <a:rPr lang="en-US" smtClean="0">
                <a:solidFill>
                  <a:srgbClr val="4D4D4D"/>
                </a:solidFill>
              </a:rPr>
              <a:pPr/>
              <a:t>29</a:t>
            </a:fld>
            <a:endParaRPr lang="en-US" dirty="0">
              <a:solidFill>
                <a:srgbClr val="4D4D4D"/>
              </a:solidFill>
            </a:endParaRPr>
          </a:p>
        </p:txBody>
      </p:sp>
      <p:sp>
        <p:nvSpPr>
          <p:cNvPr id="5" name="Text Placeholder 4"/>
          <p:cNvSpPr>
            <a:spLocks noGrp="1"/>
          </p:cNvSpPr>
          <p:nvPr>
            <p:ph type="body" sz="quarter" idx="14"/>
          </p:nvPr>
        </p:nvSpPr>
        <p:spPr>
          <a:xfrm>
            <a:off x="6581776" y="2011679"/>
            <a:ext cx="5043329" cy="4473071"/>
          </a:xfrm>
        </p:spPr>
        <p:txBody>
          <a:bodyPr/>
          <a:lstStyle/>
          <a:p>
            <a:pPr>
              <a:spcBef>
                <a:spcPts val="0"/>
              </a:spcBef>
            </a:pPr>
            <a:r>
              <a:rPr lang="en-US" dirty="0"/>
              <a:t>Think about breast cancer screening for women with dense breasts as the peak of Mt. Everest.</a:t>
            </a:r>
          </a:p>
          <a:p>
            <a:pPr>
              <a:spcBef>
                <a:spcPts val="0"/>
              </a:spcBef>
            </a:pPr>
            <a:r>
              <a:rPr lang="en-US" dirty="0"/>
              <a:t>There are several teams or ecosystems trying to get to the peak.</a:t>
            </a:r>
          </a:p>
          <a:p>
            <a:pPr>
              <a:spcBef>
                <a:spcPts val="0"/>
              </a:spcBef>
            </a:pPr>
            <a:endParaRPr lang="en-US" dirty="0"/>
          </a:p>
          <a:p>
            <a:pPr>
              <a:spcBef>
                <a:spcPts val="0"/>
              </a:spcBef>
            </a:pPr>
            <a:r>
              <a:rPr lang="en-US" dirty="0"/>
              <a:t>Mammography and Digital breast tomosynthesis can’t make it.</a:t>
            </a:r>
          </a:p>
          <a:p>
            <a:pPr>
              <a:spcBef>
                <a:spcPts val="0"/>
              </a:spcBef>
            </a:pPr>
            <a:endParaRPr lang="en-US" dirty="0"/>
          </a:p>
          <a:p>
            <a:pPr>
              <a:spcBef>
                <a:spcPts val="0"/>
              </a:spcBef>
            </a:pPr>
            <a:r>
              <a:rPr lang="en-US" dirty="0"/>
              <a:t>It’s too early to tell which of the remaining approaches will reach the summit first or gain the biggest market share.</a:t>
            </a:r>
          </a:p>
          <a:p>
            <a:pPr>
              <a:spcBef>
                <a:spcPts val="0"/>
              </a:spcBef>
            </a:pPr>
            <a:r>
              <a:rPr lang="en-US" dirty="0"/>
              <a:t>The goal is to be part of as many of the ecosystems a possible with the best products and knowledge possible.</a:t>
            </a:r>
          </a:p>
        </p:txBody>
      </p:sp>
      <p:sp>
        <p:nvSpPr>
          <p:cNvPr id="9" name="Slide Number Placeholder 3">
            <a:extLst>
              <a:ext uri="{FF2B5EF4-FFF2-40B4-BE49-F238E27FC236}">
                <a16:creationId xmlns:a16="http://schemas.microsoft.com/office/drawing/2014/main" id="{F3FD66ED-0FDB-475E-81B8-FEED649CADF9}"/>
              </a:ext>
            </a:extLst>
          </p:cNvPr>
          <p:cNvSpPr txBox="1">
            <a:spLocks/>
          </p:cNvSpPr>
          <p:nvPr/>
        </p:nvSpPr>
        <p:spPr bwMode="gray">
          <a:xfrm>
            <a:off x="435873" y="6457913"/>
            <a:ext cx="392326" cy="108000"/>
          </a:xfrm>
          <a:prstGeom prst="rect">
            <a:avLst/>
          </a:prstGeom>
        </p:spPr>
        <p:txBody>
          <a:bodyPr vert="horz" lIns="0" tIns="0" rIns="0" bIns="0" rtlCol="0" anchor="t">
            <a:noAutofit/>
          </a:bodyPr>
          <a:lstStyle>
            <a:defPPr>
              <a:defRPr lang="de-DE"/>
            </a:defPPr>
            <a:lvl1pPr marL="0" algn="ctr" defTabSz="914400" rtl="0" eaLnBrk="1" latinLnBrk="0" hangingPunct="1">
              <a:defRPr sz="700" kern="1200">
                <a:solidFill>
                  <a:schemeClr val="accent2"/>
                </a:solidFill>
                <a:latin typeface="+mn-lt"/>
                <a:ea typeface="+mn-ea"/>
                <a:cs typeface="+mn-cs"/>
              </a:defRPr>
            </a:lvl1pPr>
            <a:lvl2pPr marL="0" indent="0" algn="ctr" defTabSz="914400" rtl="0" eaLnBrk="1" latinLnBrk="0" hangingPunct="1">
              <a:defRPr sz="700" kern="1200">
                <a:solidFill>
                  <a:schemeClr val="accent2"/>
                </a:solidFill>
                <a:latin typeface="+mn-lt"/>
                <a:ea typeface="+mn-ea"/>
                <a:cs typeface="+mn-cs"/>
              </a:defRPr>
            </a:lvl2pPr>
            <a:lvl3pPr marL="0" indent="0" algn="ctr" defTabSz="914400" rtl="0" eaLnBrk="1" latinLnBrk="0" hangingPunct="1">
              <a:defRPr sz="700" kern="1200">
                <a:solidFill>
                  <a:schemeClr val="accent2"/>
                </a:solidFill>
                <a:latin typeface="+mn-lt"/>
                <a:ea typeface="+mn-ea"/>
                <a:cs typeface="+mn-cs"/>
              </a:defRPr>
            </a:lvl3pPr>
            <a:lvl4pPr marL="0" indent="0" algn="ctr" defTabSz="914400" rtl="0" eaLnBrk="1" latinLnBrk="0" hangingPunct="1">
              <a:defRPr sz="700" kern="1200">
                <a:solidFill>
                  <a:schemeClr val="accent2"/>
                </a:solidFill>
                <a:latin typeface="+mn-lt"/>
                <a:ea typeface="+mn-ea"/>
                <a:cs typeface="+mn-cs"/>
              </a:defRPr>
            </a:lvl4pPr>
            <a:lvl5pPr marL="0" indent="0" algn="ctr" defTabSz="914400" rtl="0" eaLnBrk="1" latinLnBrk="0" hangingPunct="1">
              <a:defRPr sz="700" kern="1200">
                <a:solidFill>
                  <a:schemeClr val="accent2"/>
                </a:solidFill>
                <a:latin typeface="+mn-lt"/>
                <a:ea typeface="+mn-ea"/>
                <a:cs typeface="+mn-cs"/>
              </a:defRPr>
            </a:lvl5pPr>
            <a:lvl6pPr marL="0" indent="0" algn="ctr" defTabSz="914400" rtl="0" eaLnBrk="1" latinLnBrk="0" hangingPunct="1">
              <a:defRPr sz="700" kern="1200">
                <a:solidFill>
                  <a:schemeClr val="accent2"/>
                </a:solidFill>
                <a:latin typeface="+mn-lt"/>
                <a:ea typeface="+mn-ea"/>
                <a:cs typeface="+mn-cs"/>
              </a:defRPr>
            </a:lvl6pPr>
            <a:lvl7pPr marL="0" indent="0" algn="ctr" defTabSz="914400" rtl="0" eaLnBrk="1" latinLnBrk="0" hangingPunct="1">
              <a:defRPr sz="700" kern="1200">
                <a:solidFill>
                  <a:schemeClr val="accent2"/>
                </a:solidFill>
                <a:latin typeface="+mn-lt"/>
                <a:ea typeface="+mn-ea"/>
                <a:cs typeface="+mn-cs"/>
              </a:defRPr>
            </a:lvl7pPr>
            <a:lvl8pPr marL="0" indent="0" algn="ctr" defTabSz="914400" rtl="0" eaLnBrk="1" latinLnBrk="0" hangingPunct="1">
              <a:defRPr sz="700" kern="1200">
                <a:solidFill>
                  <a:schemeClr val="accent2"/>
                </a:solidFill>
                <a:latin typeface="+mn-lt"/>
                <a:ea typeface="+mn-ea"/>
                <a:cs typeface="+mn-cs"/>
              </a:defRPr>
            </a:lvl8pPr>
            <a:lvl9pPr marL="0" indent="0" algn="ctr" defTabSz="914400" rtl="0" eaLnBrk="1" latinLnBrk="0" hangingPunct="1">
              <a:defRPr sz="700" kern="1200">
                <a:solidFill>
                  <a:schemeClr val="accent2"/>
                </a:solidFill>
                <a:latin typeface="+mn-lt"/>
                <a:ea typeface="+mn-ea"/>
                <a:cs typeface="+mn-cs"/>
              </a:defRPr>
            </a:lvl9pPr>
          </a:lstStyle>
          <a:p>
            <a:fld id="{EEAD9179-7A6B-4268-BEB2-F3B8EB06115B}" type="slidenum">
              <a:rPr lang="en-US" smtClean="0"/>
              <a:pPr/>
              <a:t>29</a:t>
            </a:fld>
            <a:endParaRPr lang="en-US" dirty="0"/>
          </a:p>
        </p:txBody>
      </p:sp>
      <p:pic>
        <p:nvPicPr>
          <p:cNvPr id="10" name="Picture 3" descr="I:\Ned_MyDocuments_Always_Ned\i3_Innovation\Images\Mountains\STS066-208-25_best.jpg">
            <a:extLst>
              <a:ext uri="{FF2B5EF4-FFF2-40B4-BE49-F238E27FC236}">
                <a16:creationId xmlns:a16="http://schemas.microsoft.com/office/drawing/2014/main" id="{2364C188-81AC-41C1-949F-F27DCE02261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38269" y="1701496"/>
            <a:ext cx="5679462" cy="45289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Ned_MyDocuments_Always_Ned\i3_Innovation\Images\Mountains\18RoutesUpMountEverest.PNG">
            <a:extLst>
              <a:ext uri="{FF2B5EF4-FFF2-40B4-BE49-F238E27FC236}">
                <a16:creationId xmlns:a16="http://schemas.microsoft.com/office/drawing/2014/main" id="{8D13721F-EA28-449B-9424-1DA8A554237B}"/>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793135" y="1947876"/>
            <a:ext cx="4341481" cy="411690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F1C26CD-0B50-419B-B299-657C31670625}"/>
              </a:ext>
            </a:extLst>
          </p:cNvPr>
          <p:cNvSpPr/>
          <p:nvPr/>
        </p:nvSpPr>
        <p:spPr bwMode="auto">
          <a:xfrm>
            <a:off x="508966" y="1582267"/>
            <a:ext cx="5878285" cy="4738254"/>
          </a:xfrm>
          <a:prstGeom prst="rect">
            <a:avLst/>
          </a:prstGeom>
          <a:solidFill>
            <a:schemeClr val="bg1">
              <a:alpha val="60000"/>
            </a:schemeClr>
          </a:solidFill>
        </p:spPr>
        <p:txBody>
          <a:bodyPr vert="horz" wrap="square" lIns="0" tIns="0" rIns="0" bIns="0" rtlCol="0">
            <a:noAutofit/>
          </a:bodyPr>
          <a:lstStyle/>
          <a:p>
            <a:endParaRPr lang="en-US" sz="1800" b="1" dirty="0">
              <a:solidFill>
                <a:schemeClr val="tx1">
                  <a:lumMod val="75000"/>
                </a:schemeClr>
              </a:solidFill>
            </a:endParaRPr>
          </a:p>
        </p:txBody>
      </p:sp>
      <p:sp>
        <p:nvSpPr>
          <p:cNvPr id="13" name="Rounded Rectangle 32">
            <a:extLst>
              <a:ext uri="{FF2B5EF4-FFF2-40B4-BE49-F238E27FC236}">
                <a16:creationId xmlns:a16="http://schemas.microsoft.com/office/drawing/2014/main" id="{91EFF8D4-C253-4EA1-B52A-E6896E5EB4EF}"/>
              </a:ext>
            </a:extLst>
          </p:cNvPr>
          <p:cNvSpPr/>
          <p:nvPr/>
        </p:nvSpPr>
        <p:spPr bwMode="auto">
          <a:xfrm>
            <a:off x="2831918" y="2052073"/>
            <a:ext cx="2551666" cy="372577"/>
          </a:xfrm>
          <a:prstGeom prst="roundRect">
            <a:avLst/>
          </a:prstGeom>
        </p:spPr>
        <p:txBody>
          <a:bodyPr vert="horz" wrap="square" lIns="0" tIns="0" rIns="0" bIns="0" rtlCol="0">
            <a:noAutofit/>
          </a:bodyPr>
          <a:lstStyle/>
          <a:p>
            <a:r>
              <a:rPr lang="en-US" sz="1800" b="1" dirty="0">
                <a:solidFill>
                  <a:schemeClr val="tx1">
                    <a:lumMod val="75000"/>
                  </a:schemeClr>
                </a:solidFill>
              </a:rPr>
              <a:t>Mammography</a:t>
            </a:r>
          </a:p>
        </p:txBody>
      </p:sp>
      <p:sp>
        <p:nvSpPr>
          <p:cNvPr id="14" name="TextBox 13">
            <a:extLst>
              <a:ext uri="{FF2B5EF4-FFF2-40B4-BE49-F238E27FC236}">
                <a16:creationId xmlns:a16="http://schemas.microsoft.com/office/drawing/2014/main" id="{989BE4DB-FA8F-40A5-8B6B-687771A6AB4B}"/>
              </a:ext>
            </a:extLst>
          </p:cNvPr>
          <p:cNvSpPr txBox="1"/>
          <p:nvPr/>
        </p:nvSpPr>
        <p:spPr bwMode="gray">
          <a:xfrm>
            <a:off x="3352913" y="2635398"/>
            <a:ext cx="1339703" cy="308345"/>
          </a:xfrm>
          <a:prstGeom prst="rect">
            <a:avLst/>
          </a:prstGeom>
        </p:spPr>
        <p:txBody>
          <a:bodyPr vert="horz" wrap="square" lIns="0" tIns="0" rIns="0" bIns="0" rtlCol="0">
            <a:noAutofit/>
          </a:bodyPr>
          <a:lstStyle>
            <a:defPPr>
              <a:defRPr lang="de-DE"/>
            </a:defPPr>
            <a:lvl1pPr>
              <a:defRPr sz="1800" b="1">
                <a:solidFill>
                  <a:schemeClr val="tx1">
                    <a:lumMod val="75000"/>
                  </a:schemeClr>
                </a:solidFill>
              </a:defRPr>
            </a:lvl1pPr>
          </a:lstStyle>
          <a:p>
            <a:r>
              <a:rPr lang="en-US" dirty="0"/>
              <a:t>Contrast enhanced Mammo</a:t>
            </a:r>
          </a:p>
        </p:txBody>
      </p:sp>
      <p:sp>
        <p:nvSpPr>
          <p:cNvPr id="15" name="TextBox 14">
            <a:extLst>
              <a:ext uri="{FF2B5EF4-FFF2-40B4-BE49-F238E27FC236}">
                <a16:creationId xmlns:a16="http://schemas.microsoft.com/office/drawing/2014/main" id="{01652E5B-ED2A-45DA-A8FB-C6B8EFAFEEB8}"/>
              </a:ext>
            </a:extLst>
          </p:cNvPr>
          <p:cNvSpPr txBox="1"/>
          <p:nvPr/>
        </p:nvSpPr>
        <p:spPr bwMode="gray">
          <a:xfrm>
            <a:off x="4295963" y="3697984"/>
            <a:ext cx="1725734" cy="308345"/>
          </a:xfrm>
          <a:prstGeom prst="rect">
            <a:avLst/>
          </a:prstGeom>
        </p:spPr>
        <p:txBody>
          <a:bodyPr vert="horz" wrap="square" lIns="0" tIns="0" rIns="0" bIns="0" rtlCol="0">
            <a:noAutofit/>
          </a:bodyPr>
          <a:lstStyle>
            <a:defPPr>
              <a:defRPr lang="de-DE"/>
            </a:defPPr>
            <a:lvl1pPr>
              <a:defRPr sz="1800" b="1">
                <a:solidFill>
                  <a:schemeClr val="tx1">
                    <a:lumMod val="75000"/>
                  </a:schemeClr>
                </a:solidFill>
              </a:defRPr>
            </a:lvl1pPr>
          </a:lstStyle>
          <a:p>
            <a:r>
              <a:rPr lang="en-US" dirty="0"/>
              <a:t>Dedicated </a:t>
            </a:r>
          </a:p>
          <a:p>
            <a:r>
              <a:rPr lang="en-US" dirty="0"/>
              <a:t>Breast CT</a:t>
            </a:r>
          </a:p>
          <a:p>
            <a:r>
              <a:rPr lang="en-US" dirty="0"/>
              <a:t>with contrast</a:t>
            </a:r>
          </a:p>
          <a:p>
            <a:endParaRPr lang="en-US" dirty="0"/>
          </a:p>
        </p:txBody>
      </p:sp>
      <p:sp>
        <p:nvSpPr>
          <p:cNvPr id="16" name="TextBox 15">
            <a:extLst>
              <a:ext uri="{FF2B5EF4-FFF2-40B4-BE49-F238E27FC236}">
                <a16:creationId xmlns:a16="http://schemas.microsoft.com/office/drawing/2014/main" id="{84A3A79D-5875-4780-A464-86ED37010B82}"/>
              </a:ext>
            </a:extLst>
          </p:cNvPr>
          <p:cNvSpPr txBox="1"/>
          <p:nvPr/>
        </p:nvSpPr>
        <p:spPr bwMode="gray">
          <a:xfrm>
            <a:off x="1836623" y="2481226"/>
            <a:ext cx="1339703" cy="308345"/>
          </a:xfrm>
          <a:prstGeom prst="rect">
            <a:avLst/>
          </a:prstGeom>
        </p:spPr>
        <p:txBody>
          <a:bodyPr vert="horz" wrap="square" lIns="0" tIns="0" rIns="0" bIns="0" rtlCol="0">
            <a:noAutofit/>
          </a:bodyPr>
          <a:lstStyle>
            <a:defPPr>
              <a:defRPr lang="de-DE"/>
            </a:defPPr>
            <a:lvl1pPr>
              <a:defRPr sz="1800" b="1">
                <a:solidFill>
                  <a:schemeClr val="tx1">
                    <a:lumMod val="75000"/>
                  </a:schemeClr>
                </a:solidFill>
              </a:defRPr>
            </a:lvl1pPr>
          </a:lstStyle>
          <a:p>
            <a:r>
              <a:rPr lang="en-US" dirty="0"/>
              <a:t>Digital Breast Tomo</a:t>
            </a:r>
          </a:p>
        </p:txBody>
      </p:sp>
      <p:sp>
        <p:nvSpPr>
          <p:cNvPr id="17" name="TextBox 16">
            <a:extLst>
              <a:ext uri="{FF2B5EF4-FFF2-40B4-BE49-F238E27FC236}">
                <a16:creationId xmlns:a16="http://schemas.microsoft.com/office/drawing/2014/main" id="{DDFA5573-8F37-4E93-9510-2D6482CCBF15}"/>
              </a:ext>
            </a:extLst>
          </p:cNvPr>
          <p:cNvSpPr txBox="1"/>
          <p:nvPr/>
        </p:nvSpPr>
        <p:spPr bwMode="gray">
          <a:xfrm>
            <a:off x="3552131" y="4762220"/>
            <a:ext cx="1740499" cy="308345"/>
          </a:xfrm>
          <a:prstGeom prst="rect">
            <a:avLst/>
          </a:prstGeom>
        </p:spPr>
        <p:txBody>
          <a:bodyPr vert="horz" wrap="square" lIns="0" tIns="0" rIns="0" bIns="0" rtlCol="0">
            <a:noAutofit/>
          </a:bodyPr>
          <a:lstStyle>
            <a:defPPr>
              <a:defRPr lang="de-DE"/>
            </a:defPPr>
            <a:lvl1pPr>
              <a:defRPr sz="1800" b="1">
                <a:solidFill>
                  <a:schemeClr val="tx1">
                    <a:lumMod val="75000"/>
                  </a:schemeClr>
                </a:solidFill>
              </a:defRPr>
            </a:lvl1pPr>
          </a:lstStyle>
          <a:p>
            <a:r>
              <a:rPr lang="en-US" dirty="0"/>
              <a:t>Abbreviated Breast MR</a:t>
            </a:r>
          </a:p>
          <a:p>
            <a:r>
              <a:rPr lang="en-US" dirty="0"/>
              <a:t>with contrast</a:t>
            </a:r>
          </a:p>
        </p:txBody>
      </p:sp>
      <p:sp>
        <p:nvSpPr>
          <p:cNvPr id="18" name="TextBox 17">
            <a:extLst>
              <a:ext uri="{FF2B5EF4-FFF2-40B4-BE49-F238E27FC236}">
                <a16:creationId xmlns:a16="http://schemas.microsoft.com/office/drawing/2014/main" id="{3EDECEB3-A6FF-488B-B63C-99F760C1E1A1}"/>
              </a:ext>
            </a:extLst>
          </p:cNvPr>
          <p:cNvSpPr txBox="1"/>
          <p:nvPr/>
        </p:nvSpPr>
        <p:spPr bwMode="gray">
          <a:xfrm>
            <a:off x="953500" y="3944866"/>
            <a:ext cx="1421219" cy="308345"/>
          </a:xfrm>
          <a:prstGeom prst="rect">
            <a:avLst/>
          </a:prstGeom>
        </p:spPr>
        <p:txBody>
          <a:bodyPr vert="horz" wrap="square" lIns="0" tIns="0" rIns="0" bIns="0" rtlCol="0">
            <a:noAutofit/>
          </a:bodyPr>
          <a:lstStyle>
            <a:defPPr>
              <a:defRPr lang="de-DE"/>
            </a:defPPr>
            <a:lvl1pPr>
              <a:defRPr sz="1800" b="1">
                <a:solidFill>
                  <a:schemeClr val="tx1">
                    <a:lumMod val="75000"/>
                  </a:schemeClr>
                </a:solidFill>
              </a:defRPr>
            </a:lvl1pPr>
          </a:lstStyle>
          <a:p>
            <a:r>
              <a:rPr lang="en-US" dirty="0"/>
              <a:t>Ultrasound (with contrast)</a:t>
            </a:r>
          </a:p>
        </p:txBody>
      </p:sp>
      <p:sp>
        <p:nvSpPr>
          <p:cNvPr id="19" name="TextBox 18">
            <a:extLst>
              <a:ext uri="{FF2B5EF4-FFF2-40B4-BE49-F238E27FC236}">
                <a16:creationId xmlns:a16="http://schemas.microsoft.com/office/drawing/2014/main" id="{448BDFE0-7FE4-4AB5-A9C0-A2D23F07C5C8}"/>
              </a:ext>
            </a:extLst>
          </p:cNvPr>
          <p:cNvSpPr txBox="1"/>
          <p:nvPr/>
        </p:nvSpPr>
        <p:spPr bwMode="gray">
          <a:xfrm>
            <a:off x="1362399" y="4914620"/>
            <a:ext cx="1740499" cy="308345"/>
          </a:xfrm>
          <a:prstGeom prst="rect">
            <a:avLst/>
          </a:prstGeom>
        </p:spPr>
        <p:txBody>
          <a:bodyPr vert="horz" wrap="square" lIns="0" tIns="0" rIns="0" bIns="0" rtlCol="0">
            <a:noAutofit/>
          </a:bodyPr>
          <a:lstStyle>
            <a:defPPr>
              <a:defRPr lang="de-DE"/>
            </a:defPPr>
            <a:lvl1pPr>
              <a:defRPr sz="1800" b="1">
                <a:solidFill>
                  <a:schemeClr val="tx1">
                    <a:lumMod val="75000"/>
                  </a:schemeClr>
                </a:solidFill>
              </a:defRPr>
            </a:lvl1pPr>
          </a:lstStyle>
          <a:p>
            <a:r>
              <a:rPr lang="en-US" dirty="0"/>
              <a:t>Dynamic PET with FDG</a:t>
            </a:r>
          </a:p>
        </p:txBody>
      </p:sp>
      <p:pic>
        <p:nvPicPr>
          <p:cNvPr id="20" name="Picture 2">
            <a:extLst>
              <a:ext uri="{FF2B5EF4-FFF2-40B4-BE49-F238E27FC236}">
                <a16:creationId xmlns:a16="http://schemas.microsoft.com/office/drawing/2014/main" id="{9ACCCF01-DB03-4C35-BA17-9CD4F443223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65834" y="3280330"/>
            <a:ext cx="745833" cy="617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Content Placeholder 6">
            <a:extLst>
              <a:ext uri="{FF2B5EF4-FFF2-40B4-BE49-F238E27FC236}">
                <a16:creationId xmlns:a16="http://schemas.microsoft.com/office/drawing/2014/main" id="{1FD9B37D-FE56-4EA2-89D3-C267990939A9}"/>
              </a:ext>
            </a:extLst>
          </p:cNvPr>
          <p:cNvSpPr txBox="1">
            <a:spLocks/>
          </p:cNvSpPr>
          <p:nvPr/>
        </p:nvSpPr>
        <p:spPr bwMode="gray">
          <a:xfrm>
            <a:off x="828199" y="6296161"/>
            <a:ext cx="5111951" cy="266000"/>
          </a:xfrm>
          <a:prstGeom prst="rect">
            <a:avLst/>
          </a:prstGeom>
        </p:spPr>
        <p:txBody>
          <a:bodyPr vert="horz" lIns="0" tIns="0" rIns="0" bIns="0" rtlCol="0" anchor="t">
            <a:noAutofit/>
          </a:bodyPr>
          <a:lstStyle>
            <a:defPPr>
              <a:defRPr lang="de-DE"/>
            </a:defPPr>
            <a:lvl1pPr marL="0" algn="ctr" defTabSz="914400" rtl="0" eaLnBrk="1" latinLnBrk="0" hangingPunct="1">
              <a:defRPr sz="700" kern="1200">
                <a:solidFill>
                  <a:schemeClr val="accent2"/>
                </a:solidFill>
                <a:latin typeface="+mn-lt"/>
                <a:ea typeface="+mn-ea"/>
                <a:cs typeface="+mn-cs"/>
              </a:defRPr>
            </a:lvl1pPr>
            <a:lvl2pPr marL="0" indent="0" algn="ctr" defTabSz="914400" rtl="0" eaLnBrk="1" latinLnBrk="0" hangingPunct="1">
              <a:defRPr sz="700" kern="1200">
                <a:solidFill>
                  <a:schemeClr val="accent2"/>
                </a:solidFill>
                <a:latin typeface="+mn-lt"/>
                <a:ea typeface="+mn-ea"/>
                <a:cs typeface="+mn-cs"/>
              </a:defRPr>
            </a:lvl2pPr>
            <a:lvl3pPr marL="0" indent="0" algn="ctr" defTabSz="914400" rtl="0" eaLnBrk="1" latinLnBrk="0" hangingPunct="1">
              <a:defRPr sz="700" kern="1200">
                <a:solidFill>
                  <a:schemeClr val="accent2"/>
                </a:solidFill>
                <a:latin typeface="+mn-lt"/>
                <a:ea typeface="+mn-ea"/>
                <a:cs typeface="+mn-cs"/>
              </a:defRPr>
            </a:lvl3pPr>
            <a:lvl4pPr marL="0" indent="0" algn="ctr" defTabSz="914400" rtl="0" eaLnBrk="1" latinLnBrk="0" hangingPunct="1">
              <a:defRPr sz="700" kern="1200">
                <a:solidFill>
                  <a:schemeClr val="accent2"/>
                </a:solidFill>
                <a:latin typeface="+mn-lt"/>
                <a:ea typeface="+mn-ea"/>
                <a:cs typeface="+mn-cs"/>
              </a:defRPr>
            </a:lvl4pPr>
            <a:lvl5pPr marL="0" indent="0" algn="ctr" defTabSz="914400" rtl="0" eaLnBrk="1" latinLnBrk="0" hangingPunct="1">
              <a:defRPr sz="700" kern="1200">
                <a:solidFill>
                  <a:schemeClr val="accent2"/>
                </a:solidFill>
                <a:latin typeface="+mn-lt"/>
                <a:ea typeface="+mn-ea"/>
                <a:cs typeface="+mn-cs"/>
              </a:defRPr>
            </a:lvl5pPr>
            <a:lvl6pPr marL="0" indent="0" algn="ctr" defTabSz="914400" rtl="0" eaLnBrk="1" latinLnBrk="0" hangingPunct="1">
              <a:defRPr sz="700" kern="1200">
                <a:solidFill>
                  <a:schemeClr val="accent2"/>
                </a:solidFill>
                <a:latin typeface="+mn-lt"/>
                <a:ea typeface="+mn-ea"/>
                <a:cs typeface="+mn-cs"/>
              </a:defRPr>
            </a:lvl6pPr>
            <a:lvl7pPr marL="0" indent="0" algn="ctr" defTabSz="914400" rtl="0" eaLnBrk="1" latinLnBrk="0" hangingPunct="1">
              <a:defRPr sz="700" kern="1200">
                <a:solidFill>
                  <a:schemeClr val="accent2"/>
                </a:solidFill>
                <a:latin typeface="+mn-lt"/>
                <a:ea typeface="+mn-ea"/>
                <a:cs typeface="+mn-cs"/>
              </a:defRPr>
            </a:lvl7pPr>
            <a:lvl8pPr marL="0" indent="0" algn="ctr" defTabSz="914400" rtl="0" eaLnBrk="1" latinLnBrk="0" hangingPunct="1">
              <a:defRPr sz="700" kern="1200">
                <a:solidFill>
                  <a:schemeClr val="accent2"/>
                </a:solidFill>
                <a:latin typeface="+mn-lt"/>
                <a:ea typeface="+mn-ea"/>
                <a:cs typeface="+mn-cs"/>
              </a:defRPr>
            </a:lvl8pPr>
            <a:lvl9pPr marL="0" indent="0" algn="ctr" defTabSz="914400" rtl="0" eaLnBrk="1" latinLnBrk="0" hangingPunct="1">
              <a:defRPr sz="700" kern="1200">
                <a:solidFill>
                  <a:schemeClr val="accent2"/>
                </a:solidFill>
                <a:latin typeface="+mn-lt"/>
                <a:ea typeface="+mn-ea"/>
                <a:cs typeface="+mn-cs"/>
              </a:defRPr>
            </a:lvl9pPr>
          </a:lstStyle>
          <a:p>
            <a:r>
              <a:rPr lang="en-US" sz="1200" i="1" dirty="0">
                <a:solidFill>
                  <a:schemeClr val="tx1"/>
                </a:solidFill>
              </a:rPr>
              <a:t>Mt. Everest as seen from the Space Shuttle</a:t>
            </a:r>
          </a:p>
        </p:txBody>
      </p:sp>
    </p:spTree>
    <p:custDataLst>
      <p:tags r:id="rId1"/>
    </p:custDataLst>
    <p:extLst>
      <p:ext uri="{BB962C8B-B14F-4D97-AF65-F5344CB8AC3E}">
        <p14:creationId xmlns:p14="http://schemas.microsoft.com/office/powerpoint/2010/main" val="8582968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p:bldP spid="18"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B83808A-A04C-4EB6-B9DB-034457AABB90}"/>
              </a:ext>
            </a:extLst>
          </p:cNvPr>
          <p:cNvSpPr>
            <a:spLocks noGrp="1"/>
          </p:cNvSpPr>
          <p:nvPr>
            <p:ph type="subTitle" idx="13"/>
          </p:nvPr>
        </p:nvSpPr>
        <p:spPr/>
        <p:txBody>
          <a:bodyPr/>
          <a:lstStyle/>
          <a:p>
            <a:endParaRPr lang="en-US" dirty="0"/>
          </a:p>
        </p:txBody>
      </p:sp>
      <p:sp>
        <p:nvSpPr>
          <p:cNvPr id="3" name="Title 2">
            <a:extLst>
              <a:ext uri="{FF2B5EF4-FFF2-40B4-BE49-F238E27FC236}">
                <a16:creationId xmlns:a16="http://schemas.microsoft.com/office/drawing/2014/main" id="{3CF2955D-A95D-4622-90F3-3B35F33F8FDF}"/>
              </a:ext>
            </a:extLst>
          </p:cNvPr>
          <p:cNvSpPr>
            <a:spLocks noGrp="1"/>
          </p:cNvSpPr>
          <p:nvPr>
            <p:ph type="title"/>
          </p:nvPr>
        </p:nvSpPr>
        <p:spPr/>
        <p:txBody>
          <a:bodyPr/>
          <a:lstStyle/>
          <a:p>
            <a:r>
              <a:rPr lang="en-US" dirty="0"/>
              <a:t>Some theories around innovation</a:t>
            </a:r>
            <a:br>
              <a:rPr lang="en-US" dirty="0"/>
            </a:br>
            <a:r>
              <a:rPr lang="en-US" dirty="0"/>
              <a:t>Prof. Clayton Christensen’s materials</a:t>
            </a:r>
          </a:p>
        </p:txBody>
      </p:sp>
      <p:sp>
        <p:nvSpPr>
          <p:cNvPr id="4" name="Slide Number Placeholder 3">
            <a:extLst>
              <a:ext uri="{FF2B5EF4-FFF2-40B4-BE49-F238E27FC236}">
                <a16:creationId xmlns:a16="http://schemas.microsoft.com/office/drawing/2014/main" id="{AA2260E3-FD1B-484D-8581-EB5E20594187}"/>
              </a:ext>
            </a:extLst>
          </p:cNvPr>
          <p:cNvSpPr>
            <a:spLocks noGrp="1"/>
          </p:cNvSpPr>
          <p:nvPr>
            <p:ph type="sldNum" sz="quarter" idx="12"/>
          </p:nvPr>
        </p:nvSpPr>
        <p:spPr/>
        <p:txBody>
          <a:bodyPr/>
          <a:lstStyle/>
          <a:p>
            <a:fld id="{EEAD9179-7A6B-4268-BEB2-F3B8EB06115B}" type="slidenum">
              <a:rPr lang="en-US" smtClean="0">
                <a:solidFill>
                  <a:srgbClr val="00BCFF"/>
                </a:solidFill>
              </a:rPr>
              <a:pPr/>
              <a:t>30</a:t>
            </a:fld>
            <a:endParaRPr lang="en-US" dirty="0">
              <a:solidFill>
                <a:srgbClr val="00BCFF"/>
              </a:solidFill>
            </a:endParaRPr>
          </a:p>
        </p:txBody>
      </p:sp>
      <p:sp>
        <p:nvSpPr>
          <p:cNvPr id="5" name="Text Placeholder 4">
            <a:extLst>
              <a:ext uri="{FF2B5EF4-FFF2-40B4-BE49-F238E27FC236}">
                <a16:creationId xmlns:a16="http://schemas.microsoft.com/office/drawing/2014/main" id="{8568765E-9E39-42A6-BB19-217A0F3981EA}"/>
              </a:ext>
            </a:extLst>
          </p:cNvPr>
          <p:cNvSpPr>
            <a:spLocks noGrp="1"/>
          </p:cNvSpPr>
          <p:nvPr>
            <p:ph type="body" sz="quarter" idx="14"/>
          </p:nvPr>
        </p:nvSpPr>
        <p:spPr/>
        <p:txBody>
          <a:bodyPr/>
          <a:lstStyle/>
          <a:p>
            <a:r>
              <a:rPr lang="en-US" i="1" dirty="0"/>
              <a:t>The Innovator’s Dilemma</a:t>
            </a:r>
          </a:p>
          <a:p>
            <a:r>
              <a:rPr lang="en-US" dirty="0"/>
              <a:t>Three lectures at Oxford in 2013</a:t>
            </a:r>
          </a:p>
          <a:p>
            <a:pPr lvl="1"/>
            <a:r>
              <a:rPr lang="en-US" u="sng" dirty="0">
                <a:hlinkClick r:id="rId2"/>
              </a:rPr>
              <a:t>https://www.youtube.com/watch?v=rpkoCZ4vBSI</a:t>
            </a:r>
            <a:r>
              <a:rPr lang="en-US" dirty="0"/>
              <a:t> , </a:t>
            </a:r>
          </a:p>
          <a:p>
            <a:pPr lvl="1"/>
            <a:r>
              <a:rPr lang="en-US" u="sng" dirty="0">
                <a:hlinkClick r:id="rId3"/>
              </a:rPr>
              <a:t>http://youtu.be/Ei57yFEljrI</a:t>
            </a:r>
            <a:r>
              <a:rPr lang="en-US" dirty="0"/>
              <a:t> , </a:t>
            </a:r>
          </a:p>
          <a:p>
            <a:pPr lvl="1"/>
            <a:r>
              <a:rPr lang="en-US" u="sng" dirty="0">
                <a:hlinkClick r:id="rId4"/>
              </a:rPr>
              <a:t>http://youtu.be/WJzYTxXH7R0</a:t>
            </a:r>
            <a:endParaRPr lang="en-US" dirty="0"/>
          </a:p>
          <a:p>
            <a:r>
              <a:rPr lang="en-US" dirty="0"/>
              <a:t>How will you measure your life? TEDX</a:t>
            </a:r>
          </a:p>
          <a:p>
            <a:pPr lvl="1"/>
            <a:r>
              <a:rPr lang="en-US" u="sng" dirty="0">
                <a:hlinkClick r:id="rId5"/>
              </a:rPr>
              <a:t>https://www.youtube.com/watch?v=tvos4nORf_Y</a:t>
            </a:r>
            <a:r>
              <a:rPr lang="en-US" dirty="0"/>
              <a:t> </a:t>
            </a:r>
          </a:p>
          <a:p>
            <a:r>
              <a:rPr lang="en-US" dirty="0"/>
              <a:t>Clayton Christensen on capitalism and religion</a:t>
            </a:r>
          </a:p>
          <a:p>
            <a:pPr lvl="1"/>
            <a:r>
              <a:rPr lang="en-US" u="sng" dirty="0">
                <a:hlinkClick r:id="rId6"/>
              </a:rPr>
              <a:t>http://bigthink.com/videos/clayton-christensen-on-religion-and-capitalism</a:t>
            </a:r>
            <a:endParaRPr lang="en-US" dirty="0"/>
          </a:p>
          <a:p>
            <a:r>
              <a:rPr lang="en-US" dirty="0"/>
              <a:t>Key articles</a:t>
            </a:r>
          </a:p>
          <a:p>
            <a:pPr lvl="1"/>
            <a:r>
              <a:rPr lang="en-US" u="sng" dirty="0">
                <a:hlinkClick r:id="rId7"/>
              </a:rPr>
              <a:t>https://hbr.org/2020/01/the-essential-clayton-christensen-articles</a:t>
            </a:r>
            <a:r>
              <a:rPr lang="en-US" dirty="0"/>
              <a:t> </a:t>
            </a:r>
          </a:p>
        </p:txBody>
      </p:sp>
    </p:spTree>
    <p:extLst>
      <p:ext uri="{BB962C8B-B14F-4D97-AF65-F5344CB8AC3E}">
        <p14:creationId xmlns:p14="http://schemas.microsoft.com/office/powerpoint/2010/main" val="3459931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3"/>
          </p:nvPr>
        </p:nvSpPr>
        <p:spPr>
          <a:xfrm>
            <a:off x="981949" y="1194744"/>
            <a:ext cx="10799866" cy="252000"/>
          </a:xfrm>
        </p:spPr>
        <p:txBody>
          <a:bodyPr vert="horz" lIns="0" tIns="0" rIns="0" bIns="0" rtlCol="0">
            <a:noAutofit/>
          </a:bodyPr>
          <a:lstStyle/>
          <a:p>
            <a:r>
              <a:rPr lang="en-US" dirty="0">
                <a:solidFill>
                  <a:schemeClr val="tx1"/>
                </a:solidFill>
              </a:rPr>
              <a:t>Step up in your systems perspective - Ecosystems Innovate</a:t>
            </a:r>
          </a:p>
          <a:p>
            <a:endParaRPr lang="en-US" dirty="0">
              <a:solidFill>
                <a:schemeClr val="tx1"/>
              </a:solidFill>
            </a:endParaRPr>
          </a:p>
        </p:txBody>
      </p:sp>
      <p:sp>
        <p:nvSpPr>
          <p:cNvPr id="3" name="Title 2"/>
          <p:cNvSpPr>
            <a:spLocks noGrp="1"/>
          </p:cNvSpPr>
          <p:nvPr>
            <p:ph type="title"/>
          </p:nvPr>
        </p:nvSpPr>
        <p:spPr/>
        <p:txBody>
          <a:bodyPr/>
          <a:lstStyle/>
          <a:p>
            <a:r>
              <a:rPr lang="en-US" dirty="0"/>
              <a:t>How do You Understand and Adjust to the Changing Market Landscape?</a:t>
            </a:r>
          </a:p>
        </p:txBody>
      </p:sp>
      <p:sp>
        <p:nvSpPr>
          <p:cNvPr id="4" name="Slide Number Placeholder 3"/>
          <p:cNvSpPr>
            <a:spLocks noGrp="1"/>
          </p:cNvSpPr>
          <p:nvPr>
            <p:ph type="sldNum" sz="quarter" idx="12"/>
          </p:nvPr>
        </p:nvSpPr>
        <p:spPr/>
        <p:txBody>
          <a:bodyPr/>
          <a:lstStyle/>
          <a:p>
            <a:fld id="{EEAD9179-7A6B-4268-BEB2-F3B8EB06115B}" type="slidenum">
              <a:rPr lang="en-US" smtClean="0">
                <a:solidFill>
                  <a:srgbClr val="00BCFF"/>
                </a:solidFill>
              </a:rPr>
              <a:pPr/>
              <a:t>31</a:t>
            </a:fld>
            <a:endParaRPr lang="en-US" dirty="0">
              <a:solidFill>
                <a:srgbClr val="00BCFF"/>
              </a:solidFill>
            </a:endParaRPr>
          </a:p>
        </p:txBody>
      </p:sp>
      <p:sp>
        <p:nvSpPr>
          <p:cNvPr id="5" name="Text Placeholder 4"/>
          <p:cNvSpPr>
            <a:spLocks noGrp="1"/>
          </p:cNvSpPr>
          <p:nvPr>
            <p:ph type="body" sz="quarter" idx="14"/>
          </p:nvPr>
        </p:nvSpPr>
        <p:spPr>
          <a:xfrm>
            <a:off x="981074" y="1580444"/>
            <a:ext cx="5634215" cy="4904307"/>
          </a:xfrm>
        </p:spPr>
        <p:txBody>
          <a:bodyPr/>
          <a:lstStyle/>
          <a:p>
            <a:r>
              <a:rPr lang="en-US" dirty="0"/>
              <a:t>Understand and discuss how things happen in a device ecosystems.  Use metaphors: mountain climbing, spelunking, the DC-3 effect and medical Mt. </a:t>
            </a:r>
            <a:r>
              <a:rPr lang="en-US" dirty="0" err="1"/>
              <a:t>Everests</a:t>
            </a:r>
            <a:r>
              <a:rPr lang="en-US" dirty="0"/>
              <a:t>.</a:t>
            </a:r>
          </a:p>
          <a:p>
            <a:r>
              <a:rPr lang="en-US" dirty="0"/>
              <a:t>Be patient AND be quickly and cost effectively trying things that are new to the world or new to your world. </a:t>
            </a:r>
          </a:p>
        </p:txBody>
      </p:sp>
      <p:pic>
        <p:nvPicPr>
          <p:cNvPr id="8" name="Picture 2" descr="http://www.mountainsoftravelphotos.com/Everest/Best/slides/32%20Mount%20Everest%20North%20Face%20From%20Rongbuk%20At%20Sunset.jpg">
            <a:extLst>
              <a:ext uri="{FF2B5EF4-FFF2-40B4-BE49-F238E27FC236}">
                <a16:creationId xmlns:a16="http://schemas.microsoft.com/office/drawing/2014/main" id="{CB60A8AD-E8AF-43C4-9E3E-A86133C01126}"/>
              </a:ext>
            </a:extLst>
          </p:cNvPr>
          <p:cNvPicPr preferRelativeResize="0">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81949" y="3798253"/>
            <a:ext cx="2986108" cy="27627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I:\Ned_MyDocuments_Always_Ned\i3_Innovation\Images\Caves\BogRoom_John Wise – Dreams, Moments, Travel_20050624_7845_7846.jpg">
            <a:extLst>
              <a:ext uri="{FF2B5EF4-FFF2-40B4-BE49-F238E27FC236}">
                <a16:creationId xmlns:a16="http://schemas.microsoft.com/office/drawing/2014/main" id="{B4721BD8-A052-4F59-9E94-C6D2BF6635B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07389" y="3945809"/>
            <a:ext cx="4371653" cy="24675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438653" y="2545734"/>
            <a:ext cx="4624496" cy="37583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http://lookingforghosts.files.wordpress.com/2010/07/douglasdc3-1947.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813246" y="1026891"/>
            <a:ext cx="2630259" cy="17580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255246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FE5F0A-B1DD-430C-820A-E42FF919FCE5}"/>
              </a:ext>
            </a:extLst>
          </p:cNvPr>
          <p:cNvSpPr>
            <a:spLocks noGrp="1"/>
          </p:cNvSpPr>
          <p:nvPr>
            <p:ph type="sldNum" sz="quarter" idx="12"/>
          </p:nvPr>
        </p:nvSpPr>
        <p:spPr/>
        <p:txBody>
          <a:bodyPr/>
          <a:lstStyle/>
          <a:p>
            <a:fld id="{EEAD9179-7A6B-4268-BEB2-F3B8EB06115B}" type="slidenum">
              <a:rPr lang="en-US" smtClean="0">
                <a:solidFill>
                  <a:srgbClr val="00BCFF"/>
                </a:solidFill>
              </a:rPr>
              <a:pPr/>
              <a:t>32</a:t>
            </a:fld>
            <a:endParaRPr lang="en-US" dirty="0">
              <a:solidFill>
                <a:srgbClr val="00BCFF"/>
              </a:solidFill>
            </a:endParaRPr>
          </a:p>
        </p:txBody>
      </p:sp>
      <p:pic>
        <p:nvPicPr>
          <p:cNvPr id="8" name="Picture Placeholder 7">
            <a:extLst>
              <a:ext uri="{FF2B5EF4-FFF2-40B4-BE49-F238E27FC236}">
                <a16:creationId xmlns:a16="http://schemas.microsoft.com/office/drawing/2014/main" id="{34BD6071-761B-4521-B300-28D3BCF05F3C}"/>
              </a:ext>
            </a:extLst>
          </p:cNvPr>
          <p:cNvPicPr>
            <a:picLocks noGrp="1" noChangeAspect="1"/>
          </p:cNvPicPr>
          <p:nvPr>
            <p:ph type="pic" sz="quarter" idx="16"/>
          </p:nvPr>
        </p:nvPicPr>
        <p:blipFill>
          <a:blip r:embed="rId2"/>
          <a:srcRect t="12500" b="12500"/>
          <a:stretch>
            <a:fillRect/>
          </a:stretch>
        </p:blipFill>
        <p:spPr>
          <a:xfrm>
            <a:off x="0" y="0"/>
            <a:ext cx="12192000" cy="6858000"/>
          </a:xfrm>
        </p:spPr>
      </p:pic>
      <p:sp>
        <p:nvSpPr>
          <p:cNvPr id="9" name="Subtitle 1">
            <a:extLst>
              <a:ext uri="{FF2B5EF4-FFF2-40B4-BE49-F238E27FC236}">
                <a16:creationId xmlns:a16="http://schemas.microsoft.com/office/drawing/2014/main" id="{5CD6EE6E-E4B7-4C90-9651-25CA65ACB4A1}"/>
              </a:ext>
            </a:extLst>
          </p:cNvPr>
          <p:cNvSpPr txBox="1">
            <a:spLocks/>
          </p:cNvSpPr>
          <p:nvPr/>
        </p:nvSpPr>
        <p:spPr>
          <a:xfrm>
            <a:off x="2685327" y="4468869"/>
            <a:ext cx="8953979" cy="809665"/>
          </a:xfrm>
          <a:prstGeom prst="rect">
            <a:avLst/>
          </a:prstGeom>
        </p:spPr>
        <p:txBody>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3"/>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9pPr>
          </a:lstStyle>
          <a:p>
            <a:pPr algn="r"/>
            <a:r>
              <a:rPr lang="en-US" sz="3600" b="1" dirty="0">
                <a:solidFill>
                  <a:schemeClr val="bg1"/>
                </a:solidFill>
                <a:latin typeface="Arial Black" panose="020B0A04020102020204" pitchFamily="34" charset="0"/>
              </a:rPr>
              <a:t>Grow your Edison’s junk pile</a:t>
            </a:r>
          </a:p>
        </p:txBody>
      </p:sp>
      <p:sp>
        <p:nvSpPr>
          <p:cNvPr id="10" name="Subtitle 1">
            <a:extLst>
              <a:ext uri="{FF2B5EF4-FFF2-40B4-BE49-F238E27FC236}">
                <a16:creationId xmlns:a16="http://schemas.microsoft.com/office/drawing/2014/main" id="{D2C36B55-4E30-473B-8A53-B63C46BC1298}"/>
              </a:ext>
            </a:extLst>
          </p:cNvPr>
          <p:cNvSpPr txBox="1">
            <a:spLocks/>
          </p:cNvSpPr>
          <p:nvPr/>
        </p:nvSpPr>
        <p:spPr>
          <a:xfrm>
            <a:off x="2210765" y="5636871"/>
            <a:ext cx="9428541" cy="861956"/>
          </a:xfrm>
          <a:prstGeom prst="rect">
            <a:avLst/>
          </a:prstGeom>
        </p:spPr>
        <p:txBody>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3"/>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9pPr>
          </a:lstStyle>
          <a:p>
            <a:pPr algn="r"/>
            <a:r>
              <a:rPr lang="en-US" sz="3600" b="1" dirty="0">
                <a:solidFill>
                  <a:schemeClr val="bg1"/>
                </a:solidFill>
                <a:latin typeface="Arial Black" panose="020B0A04020102020204" pitchFamily="34" charset="0"/>
              </a:rPr>
              <a:t>Notice accepted disharmonies</a:t>
            </a:r>
          </a:p>
        </p:txBody>
      </p:sp>
      <p:sp>
        <p:nvSpPr>
          <p:cNvPr id="11" name="Subtitle 1">
            <a:extLst>
              <a:ext uri="{FF2B5EF4-FFF2-40B4-BE49-F238E27FC236}">
                <a16:creationId xmlns:a16="http://schemas.microsoft.com/office/drawing/2014/main" id="{9ED079BC-7BA2-478E-AED5-C7F4E99799B0}"/>
              </a:ext>
            </a:extLst>
          </p:cNvPr>
          <p:cNvSpPr txBox="1">
            <a:spLocks/>
          </p:cNvSpPr>
          <p:nvPr/>
        </p:nvSpPr>
        <p:spPr>
          <a:xfrm>
            <a:off x="-1064871" y="1776972"/>
            <a:ext cx="8773610" cy="3711222"/>
          </a:xfrm>
          <a:prstGeom prst="rect">
            <a:avLst/>
          </a:prstGeom>
        </p:spPr>
        <p:txBody>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3"/>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9pPr>
          </a:lstStyle>
          <a:p>
            <a:pPr algn="r"/>
            <a:endParaRPr lang="en-US" sz="3200" b="1" dirty="0">
              <a:solidFill>
                <a:schemeClr val="bg1"/>
              </a:solidFill>
              <a:latin typeface="Arial Black" panose="020B0A04020102020204" pitchFamily="34" charset="0"/>
            </a:endParaRPr>
          </a:p>
        </p:txBody>
      </p:sp>
      <p:sp>
        <p:nvSpPr>
          <p:cNvPr id="12" name="Subtitle 1">
            <a:extLst>
              <a:ext uri="{FF2B5EF4-FFF2-40B4-BE49-F238E27FC236}">
                <a16:creationId xmlns:a16="http://schemas.microsoft.com/office/drawing/2014/main" id="{B1822D25-6DBB-4F18-B1A8-F1D44DA86130}"/>
              </a:ext>
            </a:extLst>
          </p:cNvPr>
          <p:cNvSpPr txBox="1">
            <a:spLocks/>
          </p:cNvSpPr>
          <p:nvPr/>
        </p:nvSpPr>
        <p:spPr>
          <a:xfrm>
            <a:off x="2809362" y="2122342"/>
            <a:ext cx="8829944" cy="1316851"/>
          </a:xfrm>
          <a:prstGeom prst="rect">
            <a:avLst/>
          </a:prstGeom>
        </p:spPr>
        <p:txBody>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3"/>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9pPr>
          </a:lstStyle>
          <a:p>
            <a:pPr algn="r"/>
            <a:r>
              <a:rPr lang="en-US" sz="3600" b="1" dirty="0">
                <a:solidFill>
                  <a:schemeClr val="bg1"/>
                </a:solidFill>
                <a:latin typeface="Arial Black" panose="020B0A04020102020204" pitchFamily="34" charset="0"/>
              </a:rPr>
              <a:t>Step up in your</a:t>
            </a:r>
            <a:br>
              <a:rPr lang="en-US" sz="3600" b="1" dirty="0">
                <a:solidFill>
                  <a:schemeClr val="bg1"/>
                </a:solidFill>
                <a:latin typeface="Arial Black" panose="020B0A04020102020204" pitchFamily="34" charset="0"/>
              </a:rPr>
            </a:br>
            <a:r>
              <a:rPr lang="en-US" sz="3600" b="1" dirty="0">
                <a:solidFill>
                  <a:schemeClr val="bg1"/>
                </a:solidFill>
                <a:latin typeface="Arial Black" panose="020B0A04020102020204" pitchFamily="34" charset="0"/>
              </a:rPr>
              <a:t> systems perspective – </a:t>
            </a:r>
            <a:br>
              <a:rPr lang="en-US" sz="3600" b="1" dirty="0">
                <a:solidFill>
                  <a:schemeClr val="bg1"/>
                </a:solidFill>
                <a:latin typeface="Arial Black" panose="020B0A04020102020204" pitchFamily="34" charset="0"/>
              </a:rPr>
            </a:br>
            <a:r>
              <a:rPr lang="en-US" sz="3600" b="1" dirty="0">
                <a:solidFill>
                  <a:schemeClr val="bg1"/>
                </a:solidFill>
                <a:latin typeface="Arial Black" panose="020B0A04020102020204" pitchFamily="34" charset="0"/>
              </a:rPr>
              <a:t>Ecosystems Innovate</a:t>
            </a:r>
          </a:p>
        </p:txBody>
      </p:sp>
      <p:sp>
        <p:nvSpPr>
          <p:cNvPr id="13" name="Subtitle 1">
            <a:extLst>
              <a:ext uri="{FF2B5EF4-FFF2-40B4-BE49-F238E27FC236}">
                <a16:creationId xmlns:a16="http://schemas.microsoft.com/office/drawing/2014/main" id="{73A4B0F8-ECB8-48EB-86B7-DAF94627B38A}"/>
              </a:ext>
            </a:extLst>
          </p:cNvPr>
          <p:cNvSpPr txBox="1">
            <a:spLocks/>
          </p:cNvSpPr>
          <p:nvPr/>
        </p:nvSpPr>
        <p:spPr>
          <a:xfrm>
            <a:off x="7569843" y="458336"/>
            <a:ext cx="4069464" cy="703769"/>
          </a:xfrm>
          <a:prstGeom prst="rect">
            <a:avLst/>
          </a:prstGeom>
        </p:spPr>
        <p:txBody>
          <a:bodyPr/>
          <a:lstStyle>
            <a:lvl1pPr marL="0" indent="0" algn="l" defTabSz="914400" rtl="0" eaLnBrk="1" latinLnBrk="0" hangingPunct="1">
              <a:spcBef>
                <a:spcPts val="1200"/>
              </a:spcBef>
              <a:spcAft>
                <a:spcPts val="600"/>
              </a:spcAft>
              <a:buFont typeface="Arial" panose="020B0604020202020204" pitchFamily="34" charset="0"/>
              <a:buNone/>
              <a:defRPr sz="1800" kern="1200">
                <a:solidFill>
                  <a:schemeClr val="tx1"/>
                </a:solidFill>
                <a:latin typeface="+mn-lt"/>
                <a:ea typeface="+mn-ea"/>
                <a:cs typeface="+mn-cs"/>
              </a:defRPr>
            </a:lvl1pPr>
            <a:lvl2pPr marL="270000" indent="-270000" algn="l" defTabSz="914400" rtl="0" eaLnBrk="1" latinLnBrk="0" hangingPunct="1">
              <a:spcBef>
                <a:spcPts val="300"/>
              </a:spcBef>
              <a:spcAft>
                <a:spcPts val="600"/>
              </a:spcAft>
              <a:buFontTx/>
              <a:buBlip>
                <a:blip r:embed="rId3"/>
              </a:buBlip>
              <a:defRPr sz="1800" kern="1200">
                <a:solidFill>
                  <a:schemeClr val="tx1"/>
                </a:solidFill>
                <a:latin typeface="+mn-lt"/>
                <a:ea typeface="+mn-ea"/>
                <a:cs typeface="+mn-cs"/>
              </a:defRPr>
            </a:lvl2pPr>
            <a:lvl3pPr marL="540000" indent="-270000" algn="l" defTabSz="914400" rtl="0" eaLnBrk="1" latinLnBrk="0" hangingPunct="1">
              <a:spcBef>
                <a:spcPts val="300"/>
              </a:spcBef>
              <a:spcAft>
                <a:spcPts val="600"/>
              </a:spcAft>
              <a:buFontTx/>
              <a:buBlip>
                <a:blip r:embed="rId4"/>
              </a:buBlip>
              <a:defRPr sz="1800" kern="1200">
                <a:solidFill>
                  <a:schemeClr val="tx1"/>
                </a:solidFill>
                <a:latin typeface="+mn-lt"/>
                <a:ea typeface="+mn-ea"/>
                <a:cs typeface="+mn-cs"/>
              </a:defRPr>
            </a:lvl3pPr>
            <a:lvl4pPr marL="810000" indent="-270000" algn="l" defTabSz="914400" rtl="0" eaLnBrk="1" latinLnBrk="0" hangingPunct="1">
              <a:spcBef>
                <a:spcPts val="300"/>
              </a:spcBef>
              <a:spcAft>
                <a:spcPts val="600"/>
              </a:spcAft>
              <a:buFontTx/>
              <a:buBlip>
                <a:blip r:embed="rId5"/>
              </a:buBlip>
              <a:defRPr sz="1800" kern="1200">
                <a:solidFill>
                  <a:schemeClr val="tx1"/>
                </a:solidFill>
                <a:latin typeface="+mn-lt"/>
                <a:ea typeface="+mn-ea"/>
                <a:cs typeface="+mn-cs"/>
              </a:defRPr>
            </a:lvl4pPr>
            <a:lvl5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5pPr>
            <a:lvl6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6pPr>
            <a:lvl7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7pPr>
            <a:lvl8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8pPr>
            <a:lvl9pPr marL="1080000" indent="-270000" algn="l" defTabSz="914400" rtl="0" eaLnBrk="1" latinLnBrk="0" hangingPunct="1">
              <a:spcBef>
                <a:spcPts val="300"/>
              </a:spcBef>
              <a:spcAft>
                <a:spcPts val="600"/>
              </a:spcAft>
              <a:buFontTx/>
              <a:buBlip>
                <a:blip r:embed="rId6"/>
              </a:buBlip>
              <a:defRPr sz="1800" kern="1200">
                <a:solidFill>
                  <a:schemeClr val="tx1"/>
                </a:solidFill>
                <a:latin typeface="+mn-lt"/>
                <a:ea typeface="+mn-ea"/>
                <a:cs typeface="+mn-cs"/>
              </a:defRPr>
            </a:lvl9pPr>
          </a:lstStyle>
          <a:p>
            <a:pPr algn="r"/>
            <a:r>
              <a:rPr lang="en-US" sz="3600" b="1" dirty="0">
                <a:solidFill>
                  <a:schemeClr val="bg1"/>
                </a:solidFill>
                <a:latin typeface="Arial Black" panose="020B0A04020102020204" pitchFamily="34" charset="0"/>
              </a:rPr>
              <a:t>Be patient</a:t>
            </a:r>
            <a:br>
              <a:rPr lang="en-US" sz="3600" b="1" dirty="0">
                <a:solidFill>
                  <a:schemeClr val="bg1"/>
                </a:solidFill>
                <a:latin typeface="Arial Black" panose="020B0A04020102020204" pitchFamily="34" charset="0"/>
              </a:rPr>
            </a:br>
            <a:r>
              <a:rPr lang="en-US" sz="3600" b="1" dirty="0">
                <a:solidFill>
                  <a:schemeClr val="bg1"/>
                </a:solidFill>
                <a:latin typeface="Arial Black" panose="020B0A04020102020204" pitchFamily="34" charset="0"/>
              </a:rPr>
              <a:t>AND persistent</a:t>
            </a:r>
          </a:p>
        </p:txBody>
      </p:sp>
    </p:spTree>
    <p:extLst>
      <p:ext uri="{BB962C8B-B14F-4D97-AF65-F5344CB8AC3E}">
        <p14:creationId xmlns:p14="http://schemas.microsoft.com/office/powerpoint/2010/main" val="2675009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EAD9179-7A6B-4268-BEB2-F3B8EB06115B}" type="slidenum">
              <a:rPr lang="en-US" smtClean="0"/>
              <a:pPr/>
              <a:t>33</a:t>
            </a:fld>
            <a:endParaRPr lang="en-US" dirty="0"/>
          </a:p>
        </p:txBody>
      </p:sp>
      <p:sp>
        <p:nvSpPr>
          <p:cNvPr id="5" name="Title 4"/>
          <p:cNvSpPr>
            <a:spLocks noGrp="1"/>
          </p:cNvSpPr>
          <p:nvPr>
            <p:ph type="ctrTitle"/>
          </p:nvPr>
        </p:nvSpPr>
        <p:spPr/>
        <p:txBody>
          <a:bodyPr/>
          <a:lstStyle/>
          <a:p>
            <a:r>
              <a:rPr lang="en-US" dirty="0"/>
              <a:t>Thank you for your time!</a:t>
            </a:r>
          </a:p>
        </p:txBody>
      </p:sp>
      <p:sp>
        <p:nvSpPr>
          <p:cNvPr id="7" name="Text Placeholder 6"/>
          <p:cNvSpPr>
            <a:spLocks noGrp="1"/>
          </p:cNvSpPr>
          <p:nvPr>
            <p:ph type="body" sz="quarter" idx="13"/>
          </p:nvPr>
        </p:nvSpPr>
        <p:spPr/>
        <p:txBody>
          <a:bodyPr/>
          <a:lstStyle/>
          <a:p>
            <a:r>
              <a:rPr lang="en-US" b="0" dirty="0"/>
              <a:t>Have a good day!</a:t>
            </a:r>
          </a:p>
          <a:p>
            <a:endParaRPr lang="en-US" b="0" dirty="0"/>
          </a:p>
          <a:p>
            <a:r>
              <a:rPr lang="en-US" b="0" dirty="0"/>
              <a:t>I’d love to hear your questions, thoughts, or additions.  </a:t>
            </a:r>
          </a:p>
          <a:p>
            <a:endParaRPr lang="en-US" b="0" dirty="0"/>
          </a:p>
          <a:p>
            <a:r>
              <a:rPr lang="en-US" b="0" dirty="0"/>
              <a:t>ned.uber@bayer.com</a:t>
            </a:r>
          </a:p>
        </p:txBody>
      </p:sp>
      <p:pic>
        <p:nvPicPr>
          <p:cNvPr id="10" name="Picture Placeholder 9"/>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tretch>
            <a:fillRect/>
          </a:stretch>
        </p:blipFill>
        <p:spPr>
          <a:xfrm>
            <a:off x="6096716" y="4273"/>
            <a:ext cx="6094492" cy="6849454"/>
          </a:xfrm>
        </p:spPr>
      </p:pic>
      <p:sp>
        <p:nvSpPr>
          <p:cNvPr id="6" name="Subtitle 5">
            <a:extLst>
              <a:ext uri="{FF2B5EF4-FFF2-40B4-BE49-F238E27FC236}">
                <a16:creationId xmlns:a16="http://schemas.microsoft.com/office/drawing/2014/main" id="{C56FEA1B-FA6B-4C94-A60B-10B73551C523}"/>
              </a:ext>
            </a:extLst>
          </p:cNvPr>
          <p:cNvSpPr>
            <a:spLocks noGrp="1"/>
          </p:cNvSpPr>
          <p:nvPr>
            <p:ph type="subTitle" idx="1"/>
          </p:nvPr>
        </p:nvSpPr>
        <p:spPr/>
        <p:txBody>
          <a:bodyPr/>
          <a:lstStyle/>
          <a:p>
            <a:endParaRPr lang="en-US"/>
          </a:p>
        </p:txBody>
      </p:sp>
    </p:spTree>
    <p:custDataLst>
      <p:tags r:id="rId1"/>
    </p:custDataLst>
    <p:extLst>
      <p:ext uri="{BB962C8B-B14F-4D97-AF65-F5344CB8AC3E}">
        <p14:creationId xmlns:p14="http://schemas.microsoft.com/office/powerpoint/2010/main" val="26804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IMING" val="|11.1|16.2|6|5.1|2.2|2.8|0.5"/>
</p:tagLst>
</file>

<file path=ppt/tags/tag3.xml><?xml version="1.0" encoding="utf-8"?>
<p:tagLst xmlns:a="http://schemas.openxmlformats.org/drawingml/2006/main" xmlns:r="http://schemas.openxmlformats.org/officeDocument/2006/relationships" xmlns:p="http://schemas.openxmlformats.org/presentationml/2006/main">
  <p:tag name="TIMING" val="|6.5|5.1|4.5|2.6|3.8|1.5|2"/>
</p:tagLst>
</file>

<file path=ppt/tags/tag4.xml><?xml version="1.0" encoding="utf-8"?>
<p:tagLst xmlns:a="http://schemas.openxmlformats.org/drawingml/2006/main" xmlns:r="http://schemas.openxmlformats.org/officeDocument/2006/relationships" xmlns:p="http://schemas.openxmlformats.org/presentationml/2006/main">
  <p:tag name="TIMING" val="|3.2|2.5|7.7|3.2|0.6|2.4"/>
</p:tagLst>
</file>

<file path=ppt/tags/tag5.xml><?xml version="1.0" encoding="utf-8"?>
<p:tagLst xmlns:a="http://schemas.openxmlformats.org/drawingml/2006/main" xmlns:r="http://schemas.openxmlformats.org/officeDocument/2006/relationships" xmlns:p="http://schemas.openxmlformats.org/presentationml/2006/main">
  <p:tag name="TIMING" val="|2.7|3.2|9.2|4.1|4.4|1.4|2.6"/>
</p:tagLst>
</file>

<file path=ppt/tags/tag6.xml><?xml version="1.0" encoding="utf-8"?>
<p:tagLst xmlns:a="http://schemas.openxmlformats.org/drawingml/2006/main" xmlns:r="http://schemas.openxmlformats.org/officeDocument/2006/relationships" xmlns:p="http://schemas.openxmlformats.org/presentationml/2006/main">
  <p:tag name="TIMING" val="|4.9|10.8|2.5|4.2|2.1|8.2"/>
</p:tagLst>
</file>

<file path=ppt/tags/tag7.xml><?xml version="1.0" encoding="utf-8"?>
<p:tagLst xmlns:a="http://schemas.openxmlformats.org/drawingml/2006/main" xmlns:r="http://schemas.openxmlformats.org/officeDocument/2006/relationships" xmlns:p="http://schemas.openxmlformats.org/presentationml/2006/main">
  <p:tag name="TIMING" val="|6.4|3.4|1.3|1.9|1.8|3.7|1.1|0.8|1"/>
</p:tagLst>
</file>

<file path=ppt/tags/tag8.xml><?xml version="1.0" encoding="utf-8"?>
<p:tagLst xmlns:a="http://schemas.openxmlformats.org/drawingml/2006/main" xmlns:r="http://schemas.openxmlformats.org/officeDocument/2006/relationships" xmlns:p="http://schemas.openxmlformats.org/presentationml/2006/main">
  <p:tag name="TIMING" val="|1.2"/>
</p:tagLst>
</file>

<file path=ppt/tags/tag9.xml><?xml version="1.0" encoding="utf-8"?>
<p:tagLst xmlns:a="http://schemas.openxmlformats.org/drawingml/2006/main" xmlns:r="http://schemas.openxmlformats.org/officeDocument/2006/relationships" xmlns:p="http://schemas.openxmlformats.org/presentationml/2006/main">
  <p:tag name="TIMING" val="|3.2|1.5"/>
</p:tagLst>
</file>

<file path=ppt/tags/tag10.xml><?xml version="1.0" encoding="utf-8"?>
<p:tagLst xmlns:a="http://schemas.openxmlformats.org/drawingml/2006/main" xmlns:r="http://schemas.openxmlformats.org/officeDocument/2006/relationships" xmlns:p="http://schemas.openxmlformats.org/presentationml/2006/main">
  <p:tag name="TIMING" val="|2.6|11|2.2|9.5"/>
</p:tagLst>
</file>

<file path=ppt/tags/tag11.xml><?xml version="1.0" encoding="utf-8"?>
<p:tagLst xmlns:a="http://schemas.openxmlformats.org/drawingml/2006/main" xmlns:r="http://schemas.openxmlformats.org/officeDocument/2006/relationships" xmlns:p="http://schemas.openxmlformats.org/presentationml/2006/main">
  <p:tag name="TIMING" val="|3.5|2.6|0.6|0.7|0.7|5.2|0.8|0.6"/>
</p:tagLst>
</file>

<file path=ppt/tags/tag12.xml><?xml version="1.0" encoding="utf-8"?>
<p:tagLst xmlns:a="http://schemas.openxmlformats.org/drawingml/2006/main" xmlns:r="http://schemas.openxmlformats.org/officeDocument/2006/relationships" xmlns:p="http://schemas.openxmlformats.org/presentationml/2006/main">
  <p:tag name="TIMING" val="|0|0.7|0.7|0.5|0.6|0.3|0.2|0.4|13.2"/>
</p:tagLst>
</file>

<file path=ppt/tags/tag13.xml><?xml version="1.0" encoding="utf-8"?>
<p:tagLst xmlns:a="http://schemas.openxmlformats.org/drawingml/2006/main" xmlns:r="http://schemas.openxmlformats.org/officeDocument/2006/relationships" xmlns:p="http://schemas.openxmlformats.org/presentationml/2006/main">
  <p:tag name="TIMING" val="|3.8|1.4|0.7|1.1|2.2|10.5|8.9|4.1|1.4"/>
</p:tagLst>
</file>

<file path=ppt/tags/tag14.xml><?xml version="1.0" encoding="utf-8"?>
<p:tagLst xmlns:a="http://schemas.openxmlformats.org/drawingml/2006/main" xmlns:r="http://schemas.openxmlformats.org/officeDocument/2006/relationships" xmlns:p="http://schemas.openxmlformats.org/presentationml/2006/main">
  <p:tag name="TIMING" val="|5|10.7"/>
</p:tagLst>
</file>

<file path=ppt/tags/tag15.xml><?xml version="1.0" encoding="utf-8"?>
<p:tagLst xmlns:a="http://schemas.openxmlformats.org/drawingml/2006/main" xmlns:r="http://schemas.openxmlformats.org/officeDocument/2006/relationships" xmlns:p="http://schemas.openxmlformats.org/presentationml/2006/main">
  <p:tag name="TIMING" val="|0.4|3.5|6.7"/>
</p:tagLst>
</file>

<file path=ppt/tags/tag16.xml><?xml version="1.0" encoding="utf-8"?>
<p:tagLst xmlns:a="http://schemas.openxmlformats.org/drawingml/2006/main" xmlns:r="http://schemas.openxmlformats.org/officeDocument/2006/relationships" xmlns:p="http://schemas.openxmlformats.org/presentationml/2006/main">
  <p:tag name="TIMING" val="|5|8.2|9.2"/>
</p:tagLst>
</file>

<file path=ppt/tags/tag17.xml><?xml version="1.0" encoding="utf-8"?>
<p:tagLst xmlns:a="http://schemas.openxmlformats.org/drawingml/2006/main" xmlns:r="http://schemas.openxmlformats.org/officeDocument/2006/relationships" xmlns:p="http://schemas.openxmlformats.org/presentationml/2006/main">
  <p:tag name="TIMING" val="|5.8|5.6|1.1|3.2|0.8|10.1|0.6|0.2|5.3|10.2|8.6|1|14.3|1.1|7.9|17.5|1.5|3.5|17.8|1|4.6"/>
</p:tagLst>
</file>

<file path=ppt/tags/tag18.xml><?xml version="1.0" encoding="utf-8"?>
<p:tagLst xmlns:a="http://schemas.openxmlformats.org/drawingml/2006/main" xmlns:r="http://schemas.openxmlformats.org/officeDocument/2006/relationships" xmlns:p="http://schemas.openxmlformats.org/presentationml/2006/main">
  <p:tag name="TIMING" val="|3.7|15.5|1.2|3.3|3|7.1|4"/>
</p:tagLst>
</file>

<file path=ppt/tags/tag19.xml><?xml version="1.0" encoding="utf-8"?>
<p:tagLst xmlns:a="http://schemas.openxmlformats.org/drawingml/2006/main" xmlns:r="http://schemas.openxmlformats.org/officeDocument/2006/relationships" xmlns:p="http://schemas.openxmlformats.org/presentationml/2006/main">
  <p:tag name="TIMING" val="|15.2|4.7|8.1|11.8"/>
</p:tagLst>
</file>

<file path=ppt/tags/tag20.xml><?xml version="1.0" encoding="utf-8"?>
<p:tagLst xmlns:a="http://schemas.openxmlformats.org/drawingml/2006/main" xmlns:r="http://schemas.openxmlformats.org/officeDocument/2006/relationships" xmlns:p="http://schemas.openxmlformats.org/presentationml/2006/main">
  <p:tag name="TIMING" val="|15.8"/>
</p:tagLst>
</file>

<file path=ppt/tags/tag21.xml><?xml version="1.0" encoding="utf-8"?>
<p:tagLst xmlns:a="http://schemas.openxmlformats.org/drawingml/2006/main" xmlns:r="http://schemas.openxmlformats.org/officeDocument/2006/relationships" xmlns:p="http://schemas.openxmlformats.org/presentationml/2006/main">
  <p:tag name="TIMING" val="|5.4|6.6|3.6|4.4|11.1|2.1|0.9|0.6|0.6|1.8"/>
</p:tagLst>
</file>

<file path=ppt/tags/tag22.xml><?xml version="1.0" encoding="utf-8"?>
<p:tagLst xmlns:a="http://schemas.openxmlformats.org/drawingml/2006/main" xmlns:r="http://schemas.openxmlformats.org/officeDocument/2006/relationships" xmlns:p="http://schemas.openxmlformats.org/presentationml/2006/main">
  <p:tag name="TIMING" val="|7.8|4.7|1.3|4.1|1.2|3.1|3.3|0.5|0.6|0.6|0.5|9.3|15.5"/>
</p:tagLst>
</file>

<file path=ppt/tags/tag23.xml><?xml version="1.0" encoding="utf-8"?>
<p:tagLst xmlns:a="http://schemas.openxmlformats.org/drawingml/2006/main" xmlns:r="http://schemas.openxmlformats.org/officeDocument/2006/relationships" xmlns:p="http://schemas.openxmlformats.org/presentationml/2006/main">
  <p:tag name="TIMING" val="|2.2|4.8|12.7"/>
</p:tagLst>
</file>

<file path=ppt/tags/tag24.xml><?xml version="1.0" encoding="utf-8"?>
<p:tagLst xmlns:a="http://schemas.openxmlformats.org/drawingml/2006/main" xmlns:r="http://schemas.openxmlformats.org/officeDocument/2006/relationships" xmlns:p="http://schemas.openxmlformats.org/presentationml/2006/main">
  <p:tag name="TIMING" val="|2.4"/>
</p:tagLst>
</file>

<file path=ppt/theme/theme1.xml><?xml version="1.0" encoding="utf-8"?>
<a:theme xmlns:a="http://schemas.openxmlformats.org/drawingml/2006/main" name="PR_BAG_PPT-master_16-9_2017-12-06">
  <a:themeElements>
    <a:clrScheme name="Bayer 2017">
      <a:dk1>
        <a:srgbClr val="000000"/>
      </a:dk1>
      <a:lt1>
        <a:srgbClr val="FFFFFF"/>
      </a:lt1>
      <a:dk2>
        <a:srgbClr val="FF3162"/>
      </a:dk2>
      <a:lt2>
        <a:srgbClr val="624963"/>
      </a:lt2>
      <a:accent1>
        <a:srgbClr val="10384F"/>
      </a:accent1>
      <a:accent2>
        <a:srgbClr val="00BCFF"/>
      </a:accent2>
      <a:accent3>
        <a:srgbClr val="004422"/>
      </a:accent3>
      <a:accent4>
        <a:srgbClr val="89D329"/>
      </a:accent4>
      <a:accent5>
        <a:srgbClr val="443247"/>
      </a:accent5>
      <a:accent6>
        <a:srgbClr val="D30F4B"/>
      </a:accent6>
      <a:hlink>
        <a:srgbClr val="00BCFF"/>
      </a:hlink>
      <a:folHlink>
        <a:srgbClr val="89D329"/>
      </a:folHlink>
    </a:clrScheme>
    <a:fontScheme name="Arial">
      <a:majorFont>
        <a:latin typeface="Arial"/>
        <a:ea typeface="Arial Unicode MS"/>
        <a:cs typeface="Arial"/>
      </a:majorFont>
      <a:minorFont>
        <a:latin typeface="Arial"/>
        <a:ea typeface="Arial Unicode MS"/>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a:defRPr dirty="0" err="1" smtClean="0"/>
        </a:defPPr>
      </a:lstStyle>
    </a:txDef>
  </a:objectDefaults>
  <a:extraClrSchemeLst/>
  <a:custClrLst>
    <a:custClr name="Raspberry">
      <a:srgbClr val="D30F4B"/>
    </a:custClr>
    <a:custClr name="Fuschia">
      <a:srgbClr val="FF3162"/>
    </a:custClr>
    <a:custClr name="DarkPurple">
      <a:srgbClr val="443247"/>
    </a:custClr>
    <a:custClr name="MidPurple">
      <a:srgbClr val="624963"/>
    </a:custClr>
    <a:custClr name="DarkBlue">
      <a:srgbClr val="10384F"/>
    </a:custClr>
    <a:custClr name="MidBlue">
      <a:srgbClr val="00617F"/>
    </a:custClr>
    <a:custClr name="Blue">
      <a:srgbClr val="0091DF"/>
    </a:custClr>
    <a:custClr name="BrightBlue">
      <a:srgbClr val="00BCFF"/>
    </a:custClr>
    <a:custClr name="DarkGreen">
      <a:srgbClr val="004422"/>
    </a:custClr>
    <a:custClr name="MidGreen">
      <a:srgbClr val="2B6636"/>
    </a:custClr>
    <a:custClr name="Green">
      <a:srgbClr val="66B512"/>
    </a:custClr>
    <a:custClr name="BrightGreen">
      <a:srgbClr val="89D329"/>
    </a:custClr>
    <a:custClr name="TrafficLightRed">
      <a:srgbClr val="CC0000"/>
    </a:custClr>
    <a:custClr name="TrafficLightYellow">
      <a:srgbClr val="FFCC00"/>
    </a:custClr>
    <a:custClr name="TrafficLightGreen">
      <a:srgbClr val="66B512"/>
    </a:custClr>
  </a:custClrLst>
</a:theme>
</file>

<file path=ppt/theme/theme2.xml><?xml version="1.0" encoding="utf-8"?>
<a:theme xmlns:a="http://schemas.openxmlformats.org/drawingml/2006/main" name="Radiology 16:9 2018">
  <a:themeElements>
    <a:clrScheme name="Bayer 2017">
      <a:dk1>
        <a:srgbClr val="000000"/>
      </a:dk1>
      <a:lt1>
        <a:srgbClr val="FFFFFF"/>
      </a:lt1>
      <a:dk2>
        <a:srgbClr val="FF3162"/>
      </a:dk2>
      <a:lt2>
        <a:srgbClr val="624963"/>
      </a:lt2>
      <a:accent1>
        <a:srgbClr val="10384F"/>
      </a:accent1>
      <a:accent2>
        <a:srgbClr val="00BCFF"/>
      </a:accent2>
      <a:accent3>
        <a:srgbClr val="004422"/>
      </a:accent3>
      <a:accent4>
        <a:srgbClr val="89D329"/>
      </a:accent4>
      <a:accent5>
        <a:srgbClr val="443247"/>
      </a:accent5>
      <a:accent6>
        <a:srgbClr val="D30F4B"/>
      </a:accent6>
      <a:hlink>
        <a:srgbClr val="00BCFF"/>
      </a:hlink>
      <a:folHlink>
        <a:srgbClr val="89D329"/>
      </a:folHlink>
    </a:clrScheme>
    <a:fontScheme name="Arial">
      <a:majorFont>
        <a:latin typeface="Arial"/>
        <a:ea typeface="Arial Unicode MS"/>
        <a:cs typeface="Arial"/>
      </a:majorFont>
      <a:minorFont>
        <a:latin typeface="Arial"/>
        <a:ea typeface="Arial Unicode MS"/>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a:defRPr dirty="0" err="1" smtClean="0"/>
        </a:defPPr>
      </a:lstStyle>
    </a:txDef>
  </a:objectDefaults>
  <a:extraClrSchemeLst/>
  <a:custClrLst>
    <a:custClr name="Bayer Dark Blue / Radiology">
      <a:srgbClr val="10384F"/>
    </a:custClr>
    <a:custClr name="Bayer Mid Blue">
      <a:srgbClr val="00617F"/>
    </a:custClr>
    <a:custClr name="Bayer Blue">
      <a:srgbClr val="0091DF"/>
    </a:custClr>
    <a:custClr name="Bayer Bright Blue">
      <a:srgbClr val="00BCFF"/>
    </a:custClr>
    <a:custClr name="Bayer Dark Green">
      <a:srgbClr val="004422"/>
    </a:custClr>
    <a:custClr name="Bayer Mid Green">
      <a:srgbClr val="2B6636"/>
    </a:custClr>
    <a:custClr name="Bayer Green">
      <a:srgbClr val="66B512"/>
    </a:custClr>
    <a:custClr name="Bayer Bright Green">
      <a:srgbClr val="89D329"/>
    </a:custClr>
    <a:custClr name="Bayer Dark Purple">
      <a:srgbClr val="443247"/>
    </a:custClr>
    <a:custClr name="Bayer Mid Purple">
      <a:srgbClr val="624963"/>
    </a:custClr>
    <a:custClr name="Bayer Raspberry">
      <a:srgbClr val="D30F4B"/>
    </a:custClr>
    <a:custClr name="Bayer Fuschia">
      <a:srgbClr val="FF3162"/>
    </a:custClr>
    <a:custClr name="Traffic Light Red">
      <a:srgbClr val="CC0000"/>
    </a:custClr>
    <a:custClr name="Traffic Light Yellow">
      <a:srgbClr val="FFCC00"/>
    </a:custClr>
    <a:custClr name="Traffic Light Green">
      <a:srgbClr val="66B512"/>
    </a:custClr>
    <a:custClr name="Certegra">
      <a:srgbClr val="307A33"/>
    </a:custClr>
    <a:custClr name="Devices and Accessories">
      <a:srgbClr val="E46C0A"/>
    </a:custClr>
    <a:custClr name="Equipment Service / Urografin">
      <a:srgbClr val="6BC200"/>
    </a:custClr>
    <a:custClr name="Gadovist">
      <a:srgbClr val="BD197A"/>
    </a:custClr>
    <a:custClr name="Gastrografin">
      <a:srgbClr val="008264"/>
    </a:custClr>
    <a:custClr name="Iopamiron">
      <a:srgbClr val="C60B47"/>
    </a:custClr>
    <a:custClr name="Isovist">
      <a:srgbClr val="B1B3B3"/>
    </a:custClr>
    <a:custClr name="Magnevist">
      <a:srgbClr val="4E287E"/>
    </a:custClr>
    <a:custClr name="Primovist / Biliscopin">
      <a:srgbClr val="DA2B3E"/>
    </a:custClr>
    <a:custClr name="Radimetrics">
      <a:srgbClr val="2C5697"/>
    </a:custClr>
    <a:custClr name="Ultravist">
      <a:srgbClr val="0095C0"/>
    </a:custClr>
  </a:custClrLst>
  <a:extLst>
    <a:ext uri="{05A4C25C-085E-4340-85A3-A5531E510DB2}">
      <thm15:themeFamily xmlns:thm15="http://schemas.microsoft.com/office/thememl/2012/main" name="Presentation1" id="{03C522EB-D61F-4944-97D8-6C261FED2028}" vid="{392622AE-455B-47D4-90D5-F6661469E686}"/>
    </a:ext>
  </a:extLst>
</a:theme>
</file>

<file path=ppt/theme/theme3.xml><?xml version="1.0" encoding="utf-8"?>
<a:theme xmlns:a="http://schemas.openxmlformats.org/drawingml/2006/main" name="1_PR_BAG_PPT-master_16-9_2017-12-06">
  <a:themeElements>
    <a:clrScheme name="Bayer 2017">
      <a:dk1>
        <a:srgbClr val="000000"/>
      </a:dk1>
      <a:lt1>
        <a:srgbClr val="FFFFFF"/>
      </a:lt1>
      <a:dk2>
        <a:srgbClr val="FF3162"/>
      </a:dk2>
      <a:lt2>
        <a:srgbClr val="624963"/>
      </a:lt2>
      <a:accent1>
        <a:srgbClr val="10384F"/>
      </a:accent1>
      <a:accent2>
        <a:srgbClr val="00BCFF"/>
      </a:accent2>
      <a:accent3>
        <a:srgbClr val="004422"/>
      </a:accent3>
      <a:accent4>
        <a:srgbClr val="89D329"/>
      </a:accent4>
      <a:accent5>
        <a:srgbClr val="443247"/>
      </a:accent5>
      <a:accent6>
        <a:srgbClr val="D30F4B"/>
      </a:accent6>
      <a:hlink>
        <a:srgbClr val="00BCFF"/>
      </a:hlink>
      <a:folHlink>
        <a:srgbClr val="89D329"/>
      </a:folHlink>
    </a:clrScheme>
    <a:fontScheme name="Arial">
      <a:majorFont>
        <a:latin typeface="Arial"/>
        <a:ea typeface="Arial Unicode MS"/>
        <a:cs typeface="Arial"/>
      </a:majorFont>
      <a:minorFont>
        <a:latin typeface="Arial"/>
        <a:ea typeface="Arial Unicode MS"/>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a:defRPr dirty="0" err="1" smtClean="0"/>
        </a:defPPr>
      </a:lstStyle>
    </a:txDef>
  </a:objectDefaults>
  <a:extraClrSchemeLst/>
  <a:custClrLst>
    <a:custClr name="Raspberry">
      <a:srgbClr val="D30F4B"/>
    </a:custClr>
    <a:custClr name="Fuschia">
      <a:srgbClr val="FF3162"/>
    </a:custClr>
    <a:custClr name="DarkPurple">
      <a:srgbClr val="443247"/>
    </a:custClr>
    <a:custClr name="MidPurple">
      <a:srgbClr val="624963"/>
    </a:custClr>
    <a:custClr name="DarkBlue">
      <a:srgbClr val="10384F"/>
    </a:custClr>
    <a:custClr name="MidBlue">
      <a:srgbClr val="00617F"/>
    </a:custClr>
    <a:custClr name="Blue">
      <a:srgbClr val="0091DF"/>
    </a:custClr>
    <a:custClr name="BrightBlue">
      <a:srgbClr val="00BCFF"/>
    </a:custClr>
    <a:custClr name="DarkGreen">
      <a:srgbClr val="004422"/>
    </a:custClr>
    <a:custClr name="MidGreen">
      <a:srgbClr val="2B6636"/>
    </a:custClr>
    <a:custClr name="Green">
      <a:srgbClr val="66B512"/>
    </a:custClr>
    <a:custClr name="BrightGreen">
      <a:srgbClr val="89D329"/>
    </a:custClr>
    <a:custClr name="TrafficLightRed">
      <a:srgbClr val="CC0000"/>
    </a:custClr>
    <a:custClr name="TrafficLightYellow">
      <a:srgbClr val="FFCC00"/>
    </a:custClr>
    <a:custClr name="TrafficLightGreen">
      <a:srgbClr val="66B512"/>
    </a:custClr>
  </a:custClrLst>
</a:theme>
</file>

<file path=ppt/theme/theme4.xml><?xml version="1.0" encoding="utf-8"?>
<a:theme xmlns:a="http://schemas.openxmlformats.org/drawingml/2006/main" name="2_PR_BAG_PPT-master_16-9_2017-12-06">
  <a:themeElements>
    <a:clrScheme name="Bayer 2017">
      <a:dk1>
        <a:srgbClr val="000000"/>
      </a:dk1>
      <a:lt1>
        <a:srgbClr val="FFFFFF"/>
      </a:lt1>
      <a:dk2>
        <a:srgbClr val="FF3162"/>
      </a:dk2>
      <a:lt2>
        <a:srgbClr val="624963"/>
      </a:lt2>
      <a:accent1>
        <a:srgbClr val="10384F"/>
      </a:accent1>
      <a:accent2>
        <a:srgbClr val="00BCFF"/>
      </a:accent2>
      <a:accent3>
        <a:srgbClr val="004422"/>
      </a:accent3>
      <a:accent4>
        <a:srgbClr val="89D329"/>
      </a:accent4>
      <a:accent5>
        <a:srgbClr val="443247"/>
      </a:accent5>
      <a:accent6>
        <a:srgbClr val="D30F4B"/>
      </a:accent6>
      <a:hlink>
        <a:srgbClr val="00BCFF"/>
      </a:hlink>
      <a:folHlink>
        <a:srgbClr val="89D329"/>
      </a:folHlink>
    </a:clrScheme>
    <a:fontScheme name="Arial">
      <a:majorFont>
        <a:latin typeface="Arial"/>
        <a:ea typeface="Arial Unicode MS"/>
        <a:cs typeface="Arial"/>
      </a:majorFont>
      <a:minorFont>
        <a:latin typeface="Arial"/>
        <a:ea typeface="Arial Unicode MS"/>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a:defRPr dirty="0" err="1" smtClean="0"/>
        </a:defPPr>
      </a:lstStyle>
    </a:txDef>
  </a:objectDefaults>
  <a:extraClrSchemeLst/>
  <a:custClrLst>
    <a:custClr name="Raspberry">
      <a:srgbClr val="D30F4B"/>
    </a:custClr>
    <a:custClr name="Fuschia">
      <a:srgbClr val="FF3162"/>
    </a:custClr>
    <a:custClr name="DarkPurple">
      <a:srgbClr val="443247"/>
    </a:custClr>
    <a:custClr name="MidPurple">
      <a:srgbClr val="624963"/>
    </a:custClr>
    <a:custClr name="DarkBlue">
      <a:srgbClr val="10384F"/>
    </a:custClr>
    <a:custClr name="MidBlue">
      <a:srgbClr val="00617F"/>
    </a:custClr>
    <a:custClr name="Blue">
      <a:srgbClr val="0091DF"/>
    </a:custClr>
    <a:custClr name="BrightBlue">
      <a:srgbClr val="00BCFF"/>
    </a:custClr>
    <a:custClr name="DarkGreen">
      <a:srgbClr val="004422"/>
    </a:custClr>
    <a:custClr name="MidGreen">
      <a:srgbClr val="2B6636"/>
    </a:custClr>
    <a:custClr name="Green">
      <a:srgbClr val="66B512"/>
    </a:custClr>
    <a:custClr name="BrightGreen">
      <a:srgbClr val="89D329"/>
    </a:custClr>
    <a:custClr name="TrafficLightRed">
      <a:srgbClr val="CC0000"/>
    </a:custClr>
    <a:custClr name="TrafficLightYellow">
      <a:srgbClr val="FFCC00"/>
    </a:custClr>
    <a:custClr name="TrafficLightGreen">
      <a:srgbClr val="66B512"/>
    </a:custClr>
  </a:custClrLst>
</a:theme>
</file>

<file path=ppt/theme/theme5.xml><?xml version="1.0" encoding="utf-8"?>
<a:theme xmlns:a="http://schemas.openxmlformats.org/drawingml/2006/main" name="Office Theme">
  <a:themeElements>
    <a:clrScheme name="SAGES">
      <a:dk1>
        <a:srgbClr val="000000"/>
      </a:dk1>
      <a:lt1>
        <a:srgbClr val="FFFFFF"/>
      </a:lt1>
      <a:dk2>
        <a:srgbClr val="004B87"/>
      </a:dk2>
      <a:lt2>
        <a:srgbClr val="E7E6E6"/>
      </a:lt2>
      <a:accent1>
        <a:srgbClr val="0092BC"/>
      </a:accent1>
      <a:accent2>
        <a:srgbClr val="87D2DF"/>
      </a:accent2>
      <a:accent3>
        <a:srgbClr val="D9D9D6"/>
      </a:accent3>
      <a:accent4>
        <a:srgbClr val="97999B"/>
      </a:accent4>
      <a:accent5>
        <a:srgbClr val="FBDD40"/>
      </a:accent5>
      <a:accent6>
        <a:srgbClr val="004B87"/>
      </a:accent6>
      <a:hlink>
        <a:srgbClr val="0092BC"/>
      </a:hlink>
      <a:folHlink>
        <a:srgbClr val="FBDD4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Bayer 2017">
      <a:dk1>
        <a:srgbClr val="000000"/>
      </a:dk1>
      <a:lt1>
        <a:srgbClr val="FFFFFF"/>
      </a:lt1>
      <a:dk2>
        <a:srgbClr val="FF3162"/>
      </a:dk2>
      <a:lt2>
        <a:srgbClr val="624963"/>
      </a:lt2>
      <a:accent1>
        <a:srgbClr val="10384F"/>
      </a:accent1>
      <a:accent2>
        <a:srgbClr val="00BCFF"/>
      </a:accent2>
      <a:accent3>
        <a:srgbClr val="004422"/>
      </a:accent3>
      <a:accent4>
        <a:srgbClr val="89D329"/>
      </a:accent4>
      <a:accent5>
        <a:srgbClr val="443247"/>
      </a:accent5>
      <a:accent6>
        <a:srgbClr val="D30F4B"/>
      </a:accent6>
      <a:hlink>
        <a:srgbClr val="00BCFF"/>
      </a:hlink>
      <a:folHlink>
        <a:srgbClr val="89D329"/>
      </a:folHlink>
    </a:clrScheme>
    <a:fontScheme name="Arial">
      <a:majorFont>
        <a:latin typeface="Arial"/>
        <a:ea typeface="Arial Unicode MS"/>
        <a:cs typeface="Arial"/>
      </a:majorFont>
      <a:minorFont>
        <a:latin typeface="Arial"/>
        <a:ea typeface="Arial Unicode MS"/>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Bayer 2017">
      <a:dk1>
        <a:srgbClr val="000000"/>
      </a:dk1>
      <a:lt1>
        <a:srgbClr val="FFFFFF"/>
      </a:lt1>
      <a:dk2>
        <a:srgbClr val="FF3162"/>
      </a:dk2>
      <a:lt2>
        <a:srgbClr val="624963"/>
      </a:lt2>
      <a:accent1>
        <a:srgbClr val="10384F"/>
      </a:accent1>
      <a:accent2>
        <a:srgbClr val="00BCFF"/>
      </a:accent2>
      <a:accent3>
        <a:srgbClr val="004422"/>
      </a:accent3>
      <a:accent4>
        <a:srgbClr val="89D329"/>
      </a:accent4>
      <a:accent5>
        <a:srgbClr val="443247"/>
      </a:accent5>
      <a:accent6>
        <a:srgbClr val="D30F4B"/>
      </a:accent6>
      <a:hlink>
        <a:srgbClr val="00BCFF"/>
      </a:hlink>
      <a:folHlink>
        <a:srgbClr val="89D329"/>
      </a:folHlink>
    </a:clrScheme>
    <a:fontScheme name="Arial">
      <a:majorFont>
        <a:latin typeface="Arial"/>
        <a:ea typeface="Arial Unicode MS"/>
        <a:cs typeface="Arial"/>
      </a:majorFont>
      <a:minorFont>
        <a:latin typeface="Arial"/>
        <a:ea typeface="Arial Unicode MS"/>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F6052BB6F98343B94245DFC34FFC9A" ma:contentTypeVersion="13" ma:contentTypeDescription="Create a new document." ma:contentTypeScope="" ma:versionID="a69fd364dd03c836d88d5846afc76306">
  <xsd:schema xmlns:xsd="http://www.w3.org/2001/XMLSchema" xmlns:xs="http://www.w3.org/2001/XMLSchema" xmlns:p="http://schemas.microsoft.com/office/2006/metadata/properties" xmlns:ns3="c85a24b7-c538-4bf9-8e46-a032aa859dcc" xmlns:ns4="54d27068-bb5d-4140-92b2-4dd904fa70dc" targetNamespace="http://schemas.microsoft.com/office/2006/metadata/properties" ma:root="true" ma:fieldsID="0b0950b9cd7522993815578a7de6d888" ns3:_="" ns4:_="">
    <xsd:import namespace="c85a24b7-c538-4bf9-8e46-a032aa859dcc"/>
    <xsd:import namespace="54d27068-bb5d-4140-92b2-4dd904fa70d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a24b7-c538-4bf9-8e46-a032aa859d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d27068-bb5d-4140-92b2-4dd904fa70d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D0FE42-7286-483B-B072-E23DDA2900C4}">
  <ds:schemaRefs>
    <ds:schemaRef ds:uri="http://purl.org/dc/terms/"/>
    <ds:schemaRef ds:uri="http://schemas.openxmlformats.org/package/2006/metadata/core-properties"/>
    <ds:schemaRef ds:uri="http://purl.org/dc/dcmitype/"/>
    <ds:schemaRef ds:uri="c85a24b7-c538-4bf9-8e46-a032aa859dcc"/>
    <ds:schemaRef ds:uri="http://schemas.microsoft.com/office/infopath/2007/PartnerControls"/>
    <ds:schemaRef ds:uri="http://purl.org/dc/elements/1.1/"/>
    <ds:schemaRef ds:uri="http://schemas.microsoft.com/office/2006/documentManagement/types"/>
    <ds:schemaRef ds:uri="54d27068-bb5d-4140-92b2-4dd904fa70dc"/>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686A0CCE-9825-4AA2-865F-637EAED60F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a24b7-c538-4bf9-8e46-a032aa859dcc"/>
    <ds:schemaRef ds:uri="54d27068-bb5d-4140-92b2-4dd904fa70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E0D626-1C36-4EA0-A661-C11B305086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PR_BAG_PPT-master_16-9_2017-12-06</Template>
  <TotalTime>1976</TotalTime>
  <Words>2979</Words>
  <Application>Microsoft Office PowerPoint</Application>
  <PresentationFormat>Widescreen</PresentationFormat>
  <Paragraphs>332</Paragraphs>
  <Slides>33</Slides>
  <Notes>5</Notes>
  <HiddenSlides>8</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33</vt:i4>
      </vt:variant>
    </vt:vector>
  </HeadingPairs>
  <TitlesOfParts>
    <vt:vector size="47" baseType="lpstr">
      <vt:lpstr>Arial</vt:lpstr>
      <vt:lpstr>Arial Black</vt:lpstr>
      <vt:lpstr>Arial Unicode MS</vt:lpstr>
      <vt:lpstr>Barlow Light</vt:lpstr>
      <vt:lpstr>Calibri</vt:lpstr>
      <vt:lpstr>Courier New</vt:lpstr>
      <vt:lpstr>Nunito Sans ExtraBold</vt:lpstr>
      <vt:lpstr>Wingdings 2</vt:lpstr>
      <vt:lpstr>PR_BAG_PPT-master_16-9_2017-12-06</vt:lpstr>
      <vt:lpstr>Radiology 16:9 2018</vt:lpstr>
      <vt:lpstr>1_PR_BAG_PPT-master_16-9_2017-12-06</vt:lpstr>
      <vt:lpstr>2_PR_BAG_PPT-master_16-9_2017-12-06</vt:lpstr>
      <vt:lpstr>Office Theme</vt:lpstr>
      <vt:lpstr>think-cell Slide</vt:lpstr>
      <vt:lpstr>Innovation for the Long Term: How do You Continue Innovation Over the Long Term?  How do You Understand and Adjust to the Changing Market Landscape?</vt:lpstr>
      <vt:lpstr>Arthur E (Ned) Uber, III Employee of Bayer, AG No other disclosures.</vt:lpstr>
      <vt:lpstr>Arthur E (Ned) Uber, III</vt:lpstr>
      <vt:lpstr>How do You Continue Innovation Over the Long Term? </vt:lpstr>
      <vt:lpstr>How do You Continue Innovation Over the Long Term? </vt:lpstr>
      <vt:lpstr>How do You Continue Innovation Over the Long Term? </vt:lpstr>
      <vt:lpstr>Notice your accepted disharmonies </vt:lpstr>
      <vt:lpstr>Notice your accepted disharmonies </vt:lpstr>
      <vt:lpstr>Notice your accepted disharmonies </vt:lpstr>
      <vt:lpstr>Notice your accepted disharmonies </vt:lpstr>
      <vt:lpstr>Notice your accepted disharmonies </vt:lpstr>
      <vt:lpstr>Noticing is a choice Creativity is learnable Mindset is expandable</vt:lpstr>
      <vt:lpstr>Notice your accepted disharmonies  Think purpose, not problem</vt:lpstr>
      <vt:lpstr>Notice your accepted disharmonies  Think purpose, not problem  Multiple Solutions at Each Level</vt:lpstr>
      <vt:lpstr>Grown your Edison’s junk pile</vt:lpstr>
      <vt:lpstr>Give things a try.</vt:lpstr>
      <vt:lpstr>The MEDRAD® Stellant</vt:lpstr>
      <vt:lpstr>How do You Understand and Adjust to the Changing Market Landscape?</vt:lpstr>
      <vt:lpstr>A Virtuous Spiral Medical Device Innovation and Medical Practice Innovation</vt:lpstr>
      <vt:lpstr>Injector growth – It can appear to be accidental</vt:lpstr>
      <vt:lpstr>Innovation “Magically” Happens When  All the Key Pieces to Come Together – The DC-3 Effect</vt:lpstr>
      <vt:lpstr>Innovation “Magically” Happens When  All the Key Pieces to Come Together – The DC-3 Effect</vt:lpstr>
      <vt:lpstr>“Accidental” Injector Growth – It is Actually the DC-3 Effect</vt:lpstr>
      <vt:lpstr>“Accidental” Injector Growth – It is Actually the DC-3 Effect</vt:lpstr>
      <vt:lpstr>When Summiting – The mountain top (the market) is visible to all</vt:lpstr>
      <vt:lpstr>Summiting – Climbing to the Top of the  Mountain</vt:lpstr>
      <vt:lpstr>Spelunking – Exploring a Cave</vt:lpstr>
      <vt:lpstr>Things take a while</vt:lpstr>
      <vt:lpstr>With this understanding, we can consciously help gather or facilitate innovations by our “ecosystem” to meet unmet medical needs</vt:lpstr>
      <vt:lpstr>Some theories around innovation Prof. Clayton Christensen’s materials</vt:lpstr>
      <vt:lpstr>How do You Understand and Adjust to the Changing Market Landscape?</vt:lpstr>
      <vt:lpstr>PowerPoint Presentation</vt:lpstr>
      <vt:lpstr>Thank you for your time!</vt:lpstr>
    </vt:vector>
  </TitlesOfParts>
  <Company>Bayer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Arthur E. (Ned) Uber III</dc:creator>
  <cp:lastModifiedBy>Ned Uber</cp:lastModifiedBy>
  <cp:revision>458</cp:revision>
  <cp:lastPrinted>2017-10-23T10:44:12Z</cp:lastPrinted>
  <dcterms:created xsi:type="dcterms:W3CDTF">2018-01-17T20:07:30Z</dcterms:created>
  <dcterms:modified xsi:type="dcterms:W3CDTF">2025-01-10T16:39:25Z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LabelPos">
    <vt:lpwstr>836;514;810;514;854;514</vt:lpwstr>
  </property>
  <property fmtid="{D5CDD505-2E9C-101B-9397-08002B2CF9AE}" pid="3" name="MSIP_Label_7f850223-87a8-40c3-9eb2-432606efca2a_Enabled">
    <vt:lpwstr>True</vt:lpwstr>
  </property>
  <property fmtid="{D5CDD505-2E9C-101B-9397-08002B2CF9AE}" pid="4" name="MSIP_Label_7f850223-87a8-40c3-9eb2-432606efca2a_SiteId">
    <vt:lpwstr>fcb2b37b-5da0-466b-9b83-0014b67a7c78</vt:lpwstr>
  </property>
  <property fmtid="{D5CDD505-2E9C-101B-9397-08002B2CF9AE}" pid="5" name="MSIP_Label_7f850223-87a8-40c3-9eb2-432606efca2a_Owner">
    <vt:lpwstr>ned.uber@bayer.com</vt:lpwstr>
  </property>
  <property fmtid="{D5CDD505-2E9C-101B-9397-08002B2CF9AE}" pid="6" name="MSIP_Label_7f850223-87a8-40c3-9eb2-432606efca2a_SetDate">
    <vt:lpwstr>2020-01-18T13:16:58.3577545Z</vt:lpwstr>
  </property>
  <property fmtid="{D5CDD505-2E9C-101B-9397-08002B2CF9AE}" pid="7" name="MSIP_Label_7f850223-87a8-40c3-9eb2-432606efca2a_Name">
    <vt:lpwstr>NO CLASSIFICATION</vt:lpwstr>
  </property>
  <property fmtid="{D5CDD505-2E9C-101B-9397-08002B2CF9AE}" pid="8" name="MSIP_Label_7f850223-87a8-40c3-9eb2-432606efca2a_Application">
    <vt:lpwstr>Microsoft Azure Information Protection</vt:lpwstr>
  </property>
  <property fmtid="{D5CDD505-2E9C-101B-9397-08002B2CF9AE}" pid="9" name="MSIP_Label_7f850223-87a8-40c3-9eb2-432606efca2a_Extended_MSFT_Method">
    <vt:lpwstr>Automatic</vt:lpwstr>
  </property>
  <property fmtid="{D5CDD505-2E9C-101B-9397-08002B2CF9AE}" pid="10" name="Sensitivity">
    <vt:lpwstr>NO CLASSIFICATION</vt:lpwstr>
  </property>
  <property fmtid="{D5CDD505-2E9C-101B-9397-08002B2CF9AE}" pid="11" name="ContentTypeId">
    <vt:lpwstr>0x01010053F6052BB6F98343B94245DFC34FFC9A</vt:lpwstr>
  </property>
</Properties>
</file>