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492" r:id="rId1"/>
    <p:sldMasterId id="2147484493" r:id="rId2"/>
  </p:sldMasterIdLst>
  <p:notesMasterIdLst>
    <p:notesMasterId r:id="rId10"/>
  </p:notesMasterIdLst>
  <p:sldIdLst>
    <p:sldId id="256" r:id="rId3"/>
    <p:sldId id="259" r:id="rId4"/>
    <p:sldId id="261" r:id="rId5"/>
    <p:sldId id="419" r:id="rId6"/>
    <p:sldId id="420" r:id="rId7"/>
    <p:sldId id="421" r:id="rId8"/>
    <p:sldId id="422" r:id="rId9"/>
  </p:sldIdLst>
  <p:sldSz cx="9144000" cy="5143500" type="screen16x9"/>
  <p:notesSz cx="7010400" cy="9296400"/>
  <p:embeddedFontLst>
    <p:embeddedFont>
      <p:font typeface="Lora" pitchFamily="2" charset="0"/>
      <p:regular r:id="rId11"/>
      <p:bold r:id="rId12"/>
      <p:italic r:id="rId13"/>
      <p:boldItalic r:id="rId14"/>
    </p:embeddedFon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Black" panose="02000000000000000000" pitchFamily="2" charset="0"/>
      <p:bold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lair Kahn-Taveras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74484B-A8A4-4BC5-9473-86AA0255BEB5}">
  <a:tblStyle styleId="{B874484B-A8A4-4BC5-9473-86AA0255BE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199" y="3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5" name="Google Shape;9715;g283e13e8a6b_2_160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716" name="Google Shape;9716;g283e13e8a6b_2_1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5" name="Google Shape;9745;g2ee7dc10579_0_33302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9746" name="Google Shape;9746;g2ee7dc10579_0_33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" name="Google Shape;10378;g2e9b1e71cfb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9" name="Google Shape;10379;g2e9b1e71cfb_1_1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7">
          <a:extLst>
            <a:ext uri="{FF2B5EF4-FFF2-40B4-BE49-F238E27FC236}">
              <a16:creationId xmlns:a16="http://schemas.microsoft.com/office/drawing/2014/main" id="{0AADA8C6-E704-B7BF-788E-6CBDB246D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" name="Google Shape;10378;g2e9b1e71cfb_1_19:notes">
            <a:extLst>
              <a:ext uri="{FF2B5EF4-FFF2-40B4-BE49-F238E27FC236}">
                <a16:creationId xmlns:a16="http://schemas.microsoft.com/office/drawing/2014/main" id="{A3ADE902-FAEB-7D03-D64C-DEB8C8E819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9" name="Google Shape;10379;g2e9b1e71cfb_1_19:notes">
            <a:extLst>
              <a:ext uri="{FF2B5EF4-FFF2-40B4-BE49-F238E27FC236}">
                <a16:creationId xmlns:a16="http://schemas.microsoft.com/office/drawing/2014/main" id="{1FFA305E-40E4-DC8F-1322-311EEDD803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875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7">
          <a:extLst>
            <a:ext uri="{FF2B5EF4-FFF2-40B4-BE49-F238E27FC236}">
              <a16:creationId xmlns:a16="http://schemas.microsoft.com/office/drawing/2014/main" id="{92959362-30D7-46CB-13E8-E5110F52A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" name="Google Shape;10378;g2e9b1e71cfb_1_19:notes">
            <a:extLst>
              <a:ext uri="{FF2B5EF4-FFF2-40B4-BE49-F238E27FC236}">
                <a16:creationId xmlns:a16="http://schemas.microsoft.com/office/drawing/2014/main" id="{8D2B0149-E649-53F9-51DF-ED3461C0E9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9" name="Google Shape;10379;g2e9b1e71cfb_1_19:notes">
            <a:extLst>
              <a:ext uri="{FF2B5EF4-FFF2-40B4-BE49-F238E27FC236}">
                <a16:creationId xmlns:a16="http://schemas.microsoft.com/office/drawing/2014/main" id="{12AEBACB-B7DE-3CB2-197B-AC6519FD45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0938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7">
          <a:extLst>
            <a:ext uri="{FF2B5EF4-FFF2-40B4-BE49-F238E27FC236}">
              <a16:creationId xmlns:a16="http://schemas.microsoft.com/office/drawing/2014/main" id="{95AA19D2-0020-6DED-E95C-E15C33083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" name="Google Shape;10378;g2e9b1e71cfb_1_19:notes">
            <a:extLst>
              <a:ext uri="{FF2B5EF4-FFF2-40B4-BE49-F238E27FC236}">
                <a16:creationId xmlns:a16="http://schemas.microsoft.com/office/drawing/2014/main" id="{65F87A06-00C6-BD3F-5E2F-33F2110BAD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9" name="Google Shape;10379;g2e9b1e71cfb_1_19:notes">
            <a:extLst>
              <a:ext uri="{FF2B5EF4-FFF2-40B4-BE49-F238E27FC236}">
                <a16:creationId xmlns:a16="http://schemas.microsoft.com/office/drawing/2014/main" id="{9263D999-514B-F17E-8685-CBA95CBC2D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6922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7">
          <a:extLst>
            <a:ext uri="{FF2B5EF4-FFF2-40B4-BE49-F238E27FC236}">
              <a16:creationId xmlns:a16="http://schemas.microsoft.com/office/drawing/2014/main" id="{EA37F67E-9E0F-D37C-C158-1F6AC6BE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" name="Google Shape;10378;g2e9b1e71cfb_1_19:notes">
            <a:extLst>
              <a:ext uri="{FF2B5EF4-FFF2-40B4-BE49-F238E27FC236}">
                <a16:creationId xmlns:a16="http://schemas.microsoft.com/office/drawing/2014/main" id="{6E4CFF9B-18D0-5D6A-0AE6-AF6A11C6E0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9" name="Google Shape;10379;g2e9b1e71cfb_1_19:notes">
            <a:extLst>
              <a:ext uri="{FF2B5EF4-FFF2-40B4-BE49-F238E27FC236}">
                <a16:creationId xmlns:a16="http://schemas.microsoft.com/office/drawing/2014/main" id="{503B86D8-9A9C-73D5-9257-3D69FC8CEE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955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318881" y="1736146"/>
            <a:ext cx="38919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Black"/>
              <a:buNone/>
              <a:defRPr sz="36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318881" y="3620166"/>
            <a:ext cx="3891988" cy="76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00833" y="0"/>
            <a:ext cx="3573352" cy="36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915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2803" y="3626100"/>
            <a:ext cx="1501196" cy="151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orient="horz" pos="209">
          <p15:clr>
            <a:srgbClr val="FBAE40"/>
          </p15:clr>
        </p15:guide>
        <p15:guide id="3" orient="horz" pos="5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00833" y="0"/>
            <a:ext cx="3573352" cy="36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2803" y="3626100"/>
            <a:ext cx="1501196" cy="151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915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318881" y="1736146"/>
            <a:ext cx="38919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Black"/>
              <a:buNone/>
              <a:defRPr sz="36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318881" y="3620166"/>
            <a:ext cx="3891988" cy="76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2" name="Google Shape;72;p16"/>
          <p:cNvSpPr/>
          <p:nvPr/>
        </p:nvSpPr>
        <p:spPr>
          <a:xfrm>
            <a:off x="4382208" y="2875445"/>
            <a:ext cx="2309279" cy="2270392"/>
          </a:xfrm>
          <a:custGeom>
            <a:avLst/>
            <a:gdLst/>
            <a:ahLst/>
            <a:cxnLst/>
            <a:rect l="l" t="t" r="r" b="b"/>
            <a:pathLst>
              <a:path w="3079038" h="3027189" extrusionOk="0">
                <a:moveTo>
                  <a:pt x="3079039" y="0"/>
                </a:moveTo>
                <a:lnTo>
                  <a:pt x="3079039" y="3027190"/>
                </a:lnTo>
                <a:lnTo>
                  <a:pt x="0" y="3027190"/>
                </a:lnTo>
                <a:cubicBezTo>
                  <a:pt x="0" y="1355314"/>
                  <a:pt x="1378535" y="0"/>
                  <a:pt x="3079039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6484506" y="4771"/>
            <a:ext cx="2654151" cy="2699621"/>
          </a:xfrm>
          <a:custGeom>
            <a:avLst/>
            <a:gdLst/>
            <a:ahLst/>
            <a:cxnLst/>
            <a:rect l="l" t="t" r="r" b="b"/>
            <a:pathLst>
              <a:path w="3538868" h="3599495" extrusionOk="0">
                <a:moveTo>
                  <a:pt x="3538868" y="3599496"/>
                </a:moveTo>
                <a:lnTo>
                  <a:pt x="0" y="3599496"/>
                </a:lnTo>
                <a:cubicBezTo>
                  <a:pt x="0" y="3599496"/>
                  <a:pt x="0" y="0"/>
                  <a:pt x="0" y="0"/>
                </a:cubicBezTo>
                <a:cubicBezTo>
                  <a:pt x="1954467" y="0"/>
                  <a:pt x="3538868" y="1611503"/>
                  <a:pt x="3538868" y="3599496"/>
                </a:cubicBez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50164" y="893906"/>
            <a:ext cx="5588493" cy="419137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>
            <a:spLocks noGrp="1"/>
          </p:cNvSpPr>
          <p:nvPr>
            <p:ph type="ctrTitle"/>
          </p:nvPr>
        </p:nvSpPr>
        <p:spPr>
          <a:xfrm>
            <a:off x="318881" y="1736146"/>
            <a:ext cx="38919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Black"/>
              <a:buNone/>
              <a:defRPr sz="36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ubTitle" idx="1"/>
          </p:nvPr>
        </p:nvSpPr>
        <p:spPr>
          <a:xfrm>
            <a:off x="318881" y="3620166"/>
            <a:ext cx="3891988" cy="76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460" y="251948"/>
            <a:ext cx="1377605" cy="815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0" name="Google Shape;80;p17"/>
          <p:cNvSpPr/>
          <p:nvPr/>
        </p:nvSpPr>
        <p:spPr>
          <a:xfrm>
            <a:off x="6484505" y="4771"/>
            <a:ext cx="2654151" cy="2699621"/>
          </a:xfrm>
          <a:custGeom>
            <a:avLst/>
            <a:gdLst/>
            <a:ahLst/>
            <a:cxnLst/>
            <a:rect l="l" t="t" r="r" b="b"/>
            <a:pathLst>
              <a:path w="3538868" h="3599495" extrusionOk="0">
                <a:moveTo>
                  <a:pt x="3538868" y="3599496"/>
                </a:moveTo>
                <a:lnTo>
                  <a:pt x="0" y="3599496"/>
                </a:lnTo>
                <a:cubicBezTo>
                  <a:pt x="0" y="3599496"/>
                  <a:pt x="0" y="0"/>
                  <a:pt x="0" y="0"/>
                </a:cubicBezTo>
                <a:cubicBezTo>
                  <a:pt x="1954467" y="0"/>
                  <a:pt x="3538868" y="1611503"/>
                  <a:pt x="3538868" y="3599496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1" name="Google Shape;81;p17"/>
          <p:cNvSpPr/>
          <p:nvPr/>
        </p:nvSpPr>
        <p:spPr>
          <a:xfrm>
            <a:off x="4382207" y="2875445"/>
            <a:ext cx="2309279" cy="2270392"/>
          </a:xfrm>
          <a:custGeom>
            <a:avLst/>
            <a:gdLst/>
            <a:ahLst/>
            <a:cxnLst/>
            <a:rect l="l" t="t" r="r" b="b"/>
            <a:pathLst>
              <a:path w="3079038" h="3027189" extrusionOk="0">
                <a:moveTo>
                  <a:pt x="3079039" y="0"/>
                </a:moveTo>
                <a:lnTo>
                  <a:pt x="3079039" y="3027190"/>
                </a:lnTo>
                <a:lnTo>
                  <a:pt x="0" y="3027190"/>
                </a:lnTo>
                <a:cubicBezTo>
                  <a:pt x="0" y="1355314"/>
                  <a:pt x="1378535" y="0"/>
                  <a:pt x="3079039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2">
            <a:alphaModFix/>
          </a:blip>
          <a:srcRect r="28268"/>
          <a:stretch/>
        </p:blipFill>
        <p:spPr>
          <a:xfrm>
            <a:off x="5108770" y="1400090"/>
            <a:ext cx="4029886" cy="374529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ctrTitle"/>
          </p:nvPr>
        </p:nvSpPr>
        <p:spPr>
          <a:xfrm>
            <a:off x="318304" y="1278946"/>
            <a:ext cx="38919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Roboto Black"/>
              <a:buNone/>
              <a:defRPr sz="3600" b="1" cap="none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1"/>
          </p:nvPr>
        </p:nvSpPr>
        <p:spPr>
          <a:xfrm>
            <a:off x="318304" y="3138702"/>
            <a:ext cx="3891988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80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97">
          <p15:clr>
            <a:srgbClr val="FBAE40"/>
          </p15:clr>
        </p15:guide>
        <p15:guide id="4" orient="horz" pos="22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8" name="Google Shape;88;p18"/>
          <p:cNvSpPr/>
          <p:nvPr/>
        </p:nvSpPr>
        <p:spPr>
          <a:xfrm>
            <a:off x="6484505" y="4771"/>
            <a:ext cx="2654151" cy="2699621"/>
          </a:xfrm>
          <a:custGeom>
            <a:avLst/>
            <a:gdLst/>
            <a:ahLst/>
            <a:cxnLst/>
            <a:rect l="l" t="t" r="r" b="b"/>
            <a:pathLst>
              <a:path w="3538868" h="3599495" extrusionOk="0">
                <a:moveTo>
                  <a:pt x="3538868" y="3599496"/>
                </a:moveTo>
                <a:lnTo>
                  <a:pt x="0" y="3599496"/>
                </a:lnTo>
                <a:cubicBezTo>
                  <a:pt x="0" y="3599496"/>
                  <a:pt x="0" y="0"/>
                  <a:pt x="0" y="0"/>
                </a:cubicBezTo>
                <a:cubicBezTo>
                  <a:pt x="1954467" y="0"/>
                  <a:pt x="3538868" y="1611503"/>
                  <a:pt x="3538868" y="3599496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9" name="Google Shape;89;p18"/>
          <p:cNvSpPr/>
          <p:nvPr/>
        </p:nvSpPr>
        <p:spPr>
          <a:xfrm>
            <a:off x="4382207" y="2875445"/>
            <a:ext cx="2309279" cy="2270392"/>
          </a:xfrm>
          <a:custGeom>
            <a:avLst/>
            <a:gdLst/>
            <a:ahLst/>
            <a:cxnLst/>
            <a:rect l="l" t="t" r="r" b="b"/>
            <a:pathLst>
              <a:path w="3079038" h="3027189" extrusionOk="0">
                <a:moveTo>
                  <a:pt x="3079039" y="0"/>
                </a:moveTo>
                <a:lnTo>
                  <a:pt x="3079039" y="3027190"/>
                </a:lnTo>
                <a:lnTo>
                  <a:pt x="0" y="3027190"/>
                </a:lnTo>
                <a:cubicBezTo>
                  <a:pt x="0" y="1355314"/>
                  <a:pt x="1378535" y="0"/>
                  <a:pt x="3079039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 rotWithShape="1">
          <a:blip r:embed="rId2">
            <a:alphaModFix/>
          </a:blip>
          <a:srcRect r="28268"/>
          <a:stretch/>
        </p:blipFill>
        <p:spPr>
          <a:xfrm>
            <a:off x="5108770" y="1400090"/>
            <a:ext cx="4029886" cy="3745298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>
            <a:spLocks noGrp="1"/>
          </p:cNvSpPr>
          <p:nvPr>
            <p:ph type="ctrTitle"/>
          </p:nvPr>
        </p:nvSpPr>
        <p:spPr>
          <a:xfrm>
            <a:off x="311737" y="1883507"/>
            <a:ext cx="3891988" cy="22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Roboto Black"/>
              <a:buNone/>
              <a:defRPr sz="4500" b="1" cap="non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915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4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 descr="A picture containing candy, confectionery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72000" y="-218662"/>
            <a:ext cx="4572000" cy="601837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>
            <a:spLocks noGrp="1"/>
          </p:cNvSpPr>
          <p:nvPr>
            <p:ph type="ctrTitle"/>
          </p:nvPr>
        </p:nvSpPr>
        <p:spPr>
          <a:xfrm>
            <a:off x="318304" y="1278946"/>
            <a:ext cx="38919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 Black"/>
              <a:buNone/>
              <a:defRPr sz="3600" b="1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ubTitle" idx="1"/>
          </p:nvPr>
        </p:nvSpPr>
        <p:spPr>
          <a:xfrm>
            <a:off x="318304" y="3138702"/>
            <a:ext cx="3891988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80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9"/>
          <p:cNvSpPr/>
          <p:nvPr/>
        </p:nvSpPr>
        <p:spPr>
          <a:xfrm rot="-5400000">
            <a:off x="8875515" y="-60442"/>
            <a:ext cx="326068" cy="337741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9" name="Google Shape;99;p19"/>
          <p:cNvSpPr/>
          <p:nvPr/>
        </p:nvSpPr>
        <p:spPr>
          <a:xfrm rot="-5400000">
            <a:off x="8227500" y="6818"/>
            <a:ext cx="924262" cy="908738"/>
          </a:xfrm>
          <a:custGeom>
            <a:avLst/>
            <a:gdLst/>
            <a:ahLst/>
            <a:cxnLst/>
            <a:rect l="l" t="t" r="r" b="b"/>
            <a:pathLst>
              <a:path w="664066" h="652912" extrusionOk="0">
                <a:moveTo>
                  <a:pt x="0" y="652912"/>
                </a:moveTo>
                <a:lnTo>
                  <a:pt x="0" y="0"/>
                </a:lnTo>
                <a:cubicBezTo>
                  <a:pt x="0" y="0"/>
                  <a:pt x="664067" y="0"/>
                  <a:pt x="664067" y="0"/>
                </a:cubicBezTo>
                <a:cubicBezTo>
                  <a:pt x="664067" y="360553"/>
                  <a:pt x="366764" y="652912"/>
                  <a:pt x="0" y="65291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97">
          <p15:clr>
            <a:srgbClr val="FBAE40"/>
          </p15:clr>
        </p15:guide>
        <p15:guide id="4" orient="horz" pos="2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 descr="A person using a microscop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03564"/>
            <a:ext cx="91440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>
            <a:spLocks noGrp="1"/>
          </p:cNvSpPr>
          <p:nvPr>
            <p:ph type="ctrTitle"/>
          </p:nvPr>
        </p:nvSpPr>
        <p:spPr>
          <a:xfrm>
            <a:off x="318881" y="1736146"/>
            <a:ext cx="38919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Black"/>
              <a:buNone/>
              <a:defRPr sz="36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1"/>
          </p:nvPr>
        </p:nvSpPr>
        <p:spPr>
          <a:xfrm>
            <a:off x="318881" y="3620166"/>
            <a:ext cx="3891988" cy="76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80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/>
          <p:nvPr/>
        </p:nvSpPr>
        <p:spPr>
          <a:xfrm rot="-5400000">
            <a:off x="8875515" y="4899077"/>
            <a:ext cx="326068" cy="337741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37036" y="4232391"/>
            <a:ext cx="906964" cy="924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97">
          <p15:clr>
            <a:srgbClr val="FBAE40"/>
          </p15:clr>
        </p15:guide>
        <p15:guide id="4" orient="horz" pos="22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 descr="A picture containing screenshot, digital compositing, 3d model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413401"/>
            <a:ext cx="9144000" cy="608979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 txBox="1">
            <a:spLocks noGrp="1"/>
          </p:cNvSpPr>
          <p:nvPr>
            <p:ph type="ctrTitle"/>
          </p:nvPr>
        </p:nvSpPr>
        <p:spPr>
          <a:xfrm>
            <a:off x="318881" y="1736146"/>
            <a:ext cx="3891988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Black"/>
              <a:buNone/>
              <a:defRPr sz="3600" b="1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subTitle" idx="1"/>
          </p:nvPr>
        </p:nvSpPr>
        <p:spPr>
          <a:xfrm>
            <a:off x="318881" y="3620166"/>
            <a:ext cx="3891988" cy="76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80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1"/>
          <p:cNvSpPr/>
          <p:nvPr/>
        </p:nvSpPr>
        <p:spPr>
          <a:xfrm rot="-5400000">
            <a:off x="8875515" y="-60442"/>
            <a:ext cx="326068" cy="337741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21"/>
          <p:cNvSpPr/>
          <p:nvPr/>
        </p:nvSpPr>
        <p:spPr>
          <a:xfrm rot="-5400000">
            <a:off x="8227500" y="6818"/>
            <a:ext cx="924262" cy="908738"/>
          </a:xfrm>
          <a:custGeom>
            <a:avLst/>
            <a:gdLst/>
            <a:ahLst/>
            <a:cxnLst/>
            <a:rect l="l" t="t" r="r" b="b"/>
            <a:pathLst>
              <a:path w="664066" h="652912" extrusionOk="0">
                <a:moveTo>
                  <a:pt x="0" y="652912"/>
                </a:moveTo>
                <a:lnTo>
                  <a:pt x="0" y="0"/>
                </a:lnTo>
                <a:cubicBezTo>
                  <a:pt x="0" y="0"/>
                  <a:pt x="664067" y="0"/>
                  <a:pt x="664067" y="0"/>
                </a:cubicBezTo>
                <a:cubicBezTo>
                  <a:pt x="664067" y="360553"/>
                  <a:pt x="366764" y="652912"/>
                  <a:pt x="0" y="65291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97">
          <p15:clr>
            <a:srgbClr val="FBAE40"/>
          </p15:clr>
        </p15:guide>
        <p15:guide id="4" orient="horz" pos="22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6" name="Google Shape;116;p22"/>
          <p:cNvSpPr txBox="1">
            <a:spLocks noGrp="1"/>
          </p:cNvSpPr>
          <p:nvPr>
            <p:ph type="ctrTitle"/>
          </p:nvPr>
        </p:nvSpPr>
        <p:spPr>
          <a:xfrm>
            <a:off x="336550" y="1883507"/>
            <a:ext cx="3891988" cy="22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Roboto Black"/>
              <a:buNone/>
              <a:defRPr sz="4500" b="1" cap="non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7915" y="272010"/>
            <a:ext cx="1109658" cy="621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2" descr="A close-up of a puzzle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 l="50279" t="10842"/>
          <a:stretch/>
        </p:blipFill>
        <p:spPr>
          <a:xfrm>
            <a:off x="4257675" y="-76201"/>
            <a:ext cx="5172055" cy="5219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/>
          <p:nvPr/>
        </p:nvSpPr>
        <p:spPr>
          <a:xfrm rot="-5400000">
            <a:off x="7803036" y="3770600"/>
            <a:ext cx="1474166" cy="1526944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and Content">
  <p:cSld name="9_Title and Conten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body" idx="1"/>
          </p:nvPr>
        </p:nvSpPr>
        <p:spPr>
          <a:xfrm>
            <a:off x="251221" y="1951238"/>
            <a:ext cx="4233863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5" name="Google Shape;125;p23"/>
          <p:cNvSpPr txBox="1">
            <a:spLocks noGrp="1"/>
          </p:cNvSpPr>
          <p:nvPr>
            <p:ph type="body" idx="2"/>
          </p:nvPr>
        </p:nvSpPr>
        <p:spPr>
          <a:xfrm>
            <a:off x="4630100" y="1937552"/>
            <a:ext cx="4262677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body" idx="4"/>
          </p:nvPr>
        </p:nvSpPr>
        <p:spPr>
          <a:xfrm>
            <a:off x="251221" y="1558051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5"/>
          </p:nvPr>
        </p:nvSpPr>
        <p:spPr>
          <a:xfrm>
            <a:off x="4630100" y="1558051"/>
            <a:ext cx="426267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130" name="Google Shape;130;p23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31" name="Google Shape;131;p23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32" name="Google Shape;132;p23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Title and Content">
  <p:cSld name="16_Title and Conten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body" idx="1"/>
          </p:nvPr>
        </p:nvSpPr>
        <p:spPr>
          <a:xfrm>
            <a:off x="251221" y="1951238"/>
            <a:ext cx="4233863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2"/>
          </p:nvPr>
        </p:nvSpPr>
        <p:spPr>
          <a:xfrm>
            <a:off x="4630100" y="1937552"/>
            <a:ext cx="4262677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9" name="Google Shape;139;p24"/>
          <p:cNvGrpSpPr/>
          <p:nvPr/>
        </p:nvGrpSpPr>
        <p:grpSpPr>
          <a:xfrm>
            <a:off x="8235262" y="-67152"/>
            <a:ext cx="980521" cy="990470"/>
            <a:chOff x="10980349" y="-89535"/>
            <a:chExt cx="1307362" cy="1320627"/>
          </a:xfrm>
        </p:grpSpPr>
        <p:sp>
          <p:nvSpPr>
            <p:cNvPr id="140" name="Google Shape;140;p24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41" name="Google Shape;141;p24"/>
            <p:cNvSpPr/>
            <p:nvPr/>
          </p:nvSpPr>
          <p:spPr>
            <a:xfrm rot="-5400000">
              <a:off x="11845171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4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4"/>
          </p:nvPr>
        </p:nvSpPr>
        <p:spPr>
          <a:xfrm>
            <a:off x="251221" y="1558051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body" idx="5"/>
          </p:nvPr>
        </p:nvSpPr>
        <p:spPr>
          <a:xfrm>
            <a:off x="4630100" y="1558051"/>
            <a:ext cx="426267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Title and Content">
  <p:cSld name="22_Title and Conte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251221" y="1951238"/>
            <a:ext cx="4233863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2"/>
          </p:nvPr>
        </p:nvSpPr>
        <p:spPr>
          <a:xfrm>
            <a:off x="4630100" y="1937552"/>
            <a:ext cx="4262677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5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25"/>
          <p:cNvSpPr txBox="1">
            <a:spLocks noGrp="1"/>
          </p:cNvSpPr>
          <p:nvPr>
            <p:ph type="body" idx="4"/>
          </p:nvPr>
        </p:nvSpPr>
        <p:spPr>
          <a:xfrm>
            <a:off x="251221" y="1558051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25"/>
          <p:cNvSpPr txBox="1">
            <a:spLocks noGrp="1"/>
          </p:cNvSpPr>
          <p:nvPr>
            <p:ph type="body" idx="5"/>
          </p:nvPr>
        </p:nvSpPr>
        <p:spPr>
          <a:xfrm>
            <a:off x="4630100" y="1558051"/>
            <a:ext cx="426267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156" name="Google Shape;156;p25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57" name="Google Shape;157;p25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58" name="Google Shape;158;p25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Title and Content">
  <p:cSld name="26_Title and Conten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>
            <a:spLocks noGrp="1"/>
          </p:cNvSpPr>
          <p:nvPr>
            <p:ph type="body" idx="1"/>
          </p:nvPr>
        </p:nvSpPr>
        <p:spPr>
          <a:xfrm>
            <a:off x="251221" y="1951238"/>
            <a:ext cx="4233863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26"/>
          <p:cNvSpPr txBox="1">
            <a:spLocks noGrp="1"/>
          </p:cNvSpPr>
          <p:nvPr>
            <p:ph type="body" idx="2"/>
          </p:nvPr>
        </p:nvSpPr>
        <p:spPr>
          <a:xfrm>
            <a:off x="4630100" y="1937552"/>
            <a:ext cx="4262677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body" idx="4"/>
          </p:nvPr>
        </p:nvSpPr>
        <p:spPr>
          <a:xfrm>
            <a:off x="251221" y="1558051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body" idx="5"/>
          </p:nvPr>
        </p:nvSpPr>
        <p:spPr>
          <a:xfrm>
            <a:off x="4630100" y="1558051"/>
            <a:ext cx="426267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69" name="Google Shape;169;p26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_Title and Content">
  <p:cSld name="36_Title and Conten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251221" y="1951238"/>
            <a:ext cx="4233863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body" idx="2"/>
          </p:nvPr>
        </p:nvSpPr>
        <p:spPr>
          <a:xfrm>
            <a:off x="4630100" y="1937552"/>
            <a:ext cx="4262677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7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2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body" idx="4"/>
          </p:nvPr>
        </p:nvSpPr>
        <p:spPr>
          <a:xfrm>
            <a:off x="251221" y="1558051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body" idx="5"/>
          </p:nvPr>
        </p:nvSpPr>
        <p:spPr>
          <a:xfrm>
            <a:off x="4630100" y="1558051"/>
            <a:ext cx="426267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80" name="Google Shape;180;p27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4_Title and Content">
  <p:cSld name="64_Title and Conten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>
            <a:spLocks noGrp="1"/>
          </p:cNvSpPr>
          <p:nvPr>
            <p:ph type="body" idx="1"/>
          </p:nvPr>
        </p:nvSpPr>
        <p:spPr>
          <a:xfrm>
            <a:off x="251221" y="1951238"/>
            <a:ext cx="4233863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8"/>
          <p:cNvSpPr txBox="1">
            <a:spLocks noGrp="1"/>
          </p:cNvSpPr>
          <p:nvPr>
            <p:ph type="body" idx="2"/>
          </p:nvPr>
        </p:nvSpPr>
        <p:spPr>
          <a:xfrm>
            <a:off x="4630100" y="1937552"/>
            <a:ext cx="4262677" cy="2681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8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2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body" idx="4"/>
          </p:nvPr>
        </p:nvSpPr>
        <p:spPr>
          <a:xfrm>
            <a:off x="251221" y="1558051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body" idx="5"/>
          </p:nvPr>
        </p:nvSpPr>
        <p:spPr>
          <a:xfrm>
            <a:off x="4630100" y="1558051"/>
            <a:ext cx="4262677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91" name="Google Shape;191;p28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body" idx="1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2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8" name="Google Shape;198;p29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99" name="Google Shape;199;p29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200" name="Google Shape;200;p29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Title and Content">
  <p:cSld name="33_Title and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>
            <a:spLocks noGrp="1"/>
          </p:cNvSpPr>
          <p:nvPr>
            <p:ph type="title"/>
          </p:nvPr>
        </p:nvSpPr>
        <p:spPr>
          <a:xfrm>
            <a:off x="251222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body" idx="1"/>
          </p:nvPr>
        </p:nvSpPr>
        <p:spPr>
          <a:xfrm>
            <a:off x="251222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3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07" name="Google Shape;207;p30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208" name="Google Shape;208;p30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209" name="Google Shape;209;p30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Title and Content">
  <p:cSld name="34_Title and Content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1"/>
          <p:cNvSpPr txBox="1">
            <a:spLocks noGrp="1"/>
          </p:cNvSpPr>
          <p:nvPr>
            <p:ph type="body" idx="1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3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6" name="Google Shape;216;p31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217" name="Google Shape;217;p31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218" name="Google Shape;218;p31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Title and Content">
  <p:cSld name="28_Title and Conten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32"/>
          <p:cNvSpPr txBox="1">
            <a:spLocks noGrp="1"/>
          </p:cNvSpPr>
          <p:nvPr>
            <p:ph type="body" idx="1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3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5" name="Google Shape;225;p32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Title and Content">
  <p:cSld name="37_Title and Conten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>
            <a:spLocks noGrp="1"/>
          </p:cNvSpPr>
          <p:nvPr>
            <p:ph type="title"/>
          </p:nvPr>
        </p:nvSpPr>
        <p:spPr>
          <a:xfrm>
            <a:off x="251222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3"/>
          <p:cNvSpPr txBox="1">
            <a:spLocks noGrp="1"/>
          </p:cNvSpPr>
          <p:nvPr>
            <p:ph type="body" idx="1"/>
          </p:nvPr>
        </p:nvSpPr>
        <p:spPr>
          <a:xfrm>
            <a:off x="251222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3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2" name="Google Shape;232;p33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8_Title and Content">
  <p:cSld name="68_Title and Conten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1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3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9" name="Google Shape;239;p34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_Title and Content">
  <p:cSld name="35_Title and Content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44" name="Google Shape;244;p35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245" name="Google Shape;245;p35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246" name="Google Shape;246;p35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and Content">
  <p:cSld name="11_Title and Conten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3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1" name="Google Shape;251;p36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252" name="Google Shape;252;p36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253" name="Google Shape;253;p36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Blank no logo" type="blank">
  <p:cSld name="BLANK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8" name="Google Shape;258;p37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259" name="Google Shape;259;p37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260" name="Google Shape;260;p37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9_Title and Content">
  <p:cSld name="69_Title and Conte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3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3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5" name="Google Shape;265;p38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0_Title and Content">
  <p:cSld name="70_Title and Conten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3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0" name="Google Shape;270;p39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Blank no logo">
  <p:cSld name="3_Blank no logo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5" name="Google Shape;275;p40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and Content">
  <p:cSld name="12_Title and Content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4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4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4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and Content">
  <p:cSld name="13_Title and Conten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2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3" name="Google Shape;283;p42"/>
          <p:cNvSpPr txBox="1">
            <a:spLocks noGrp="1"/>
          </p:cNvSpPr>
          <p:nvPr>
            <p:ph type="body" idx="1"/>
          </p:nvPr>
        </p:nvSpPr>
        <p:spPr>
          <a:xfrm>
            <a:off x="251222" y="1358503"/>
            <a:ext cx="8610600" cy="322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42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42"/>
          <p:cNvSpPr txBox="1">
            <a:spLocks noGrp="1"/>
          </p:cNvSpPr>
          <p:nvPr>
            <p:ph type="body" idx="2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42"/>
          <p:cNvSpPr/>
          <p:nvPr/>
        </p:nvSpPr>
        <p:spPr>
          <a:xfrm rot="-5400000">
            <a:off x="8221785" y="13477"/>
            <a:ext cx="924262" cy="908738"/>
          </a:xfrm>
          <a:custGeom>
            <a:avLst/>
            <a:gdLst/>
            <a:ahLst/>
            <a:cxnLst/>
            <a:rect l="l" t="t" r="r" b="b"/>
            <a:pathLst>
              <a:path w="664066" h="652912" extrusionOk="0">
                <a:moveTo>
                  <a:pt x="0" y="652912"/>
                </a:moveTo>
                <a:lnTo>
                  <a:pt x="0" y="0"/>
                </a:lnTo>
                <a:cubicBezTo>
                  <a:pt x="0" y="0"/>
                  <a:pt x="664067" y="0"/>
                  <a:pt x="664067" y="0"/>
                </a:cubicBezTo>
                <a:cubicBezTo>
                  <a:pt x="664067" y="360553"/>
                  <a:pt x="366764" y="652912"/>
                  <a:pt x="0" y="652912"/>
                </a:cubicBezTo>
              </a:path>
            </a:pathLst>
          </a:custGeom>
          <a:solidFill>
            <a:srgbClr val="FFBB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87" name="Google Shape;287;p4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4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4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42"/>
          <p:cNvSpPr/>
          <p:nvPr/>
        </p:nvSpPr>
        <p:spPr>
          <a:xfrm rot="-5400000">
            <a:off x="8875515" y="-60442"/>
            <a:ext cx="326068" cy="337741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6_Title and Content">
  <p:cSld name="46_Title and Conten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3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43"/>
          <p:cNvSpPr txBox="1">
            <a:spLocks noGrp="1"/>
          </p:cNvSpPr>
          <p:nvPr>
            <p:ph type="body" idx="1"/>
          </p:nvPr>
        </p:nvSpPr>
        <p:spPr>
          <a:xfrm>
            <a:off x="251222" y="1358503"/>
            <a:ext cx="8610600" cy="322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43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43"/>
          <p:cNvSpPr txBox="1">
            <a:spLocks noGrp="1"/>
          </p:cNvSpPr>
          <p:nvPr>
            <p:ph type="body" idx="2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43"/>
          <p:cNvSpPr/>
          <p:nvPr/>
        </p:nvSpPr>
        <p:spPr>
          <a:xfrm rot="-5400000">
            <a:off x="8221785" y="13477"/>
            <a:ext cx="924262" cy="908738"/>
          </a:xfrm>
          <a:custGeom>
            <a:avLst/>
            <a:gdLst/>
            <a:ahLst/>
            <a:cxnLst/>
            <a:rect l="l" t="t" r="r" b="b"/>
            <a:pathLst>
              <a:path w="664066" h="652912" extrusionOk="0">
                <a:moveTo>
                  <a:pt x="0" y="652912"/>
                </a:moveTo>
                <a:lnTo>
                  <a:pt x="0" y="0"/>
                </a:lnTo>
                <a:cubicBezTo>
                  <a:pt x="0" y="0"/>
                  <a:pt x="664067" y="0"/>
                  <a:pt x="664067" y="0"/>
                </a:cubicBezTo>
                <a:cubicBezTo>
                  <a:pt x="664067" y="360553"/>
                  <a:pt x="366764" y="652912"/>
                  <a:pt x="0" y="65291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97" name="Google Shape;297;p4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0" name="Google Shape;300;p43"/>
          <p:cNvSpPr/>
          <p:nvPr/>
        </p:nvSpPr>
        <p:spPr>
          <a:xfrm rot="-5400000">
            <a:off x="8875515" y="-60442"/>
            <a:ext cx="326068" cy="337741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7_Title and Content">
  <p:cSld name="67_Title and Conten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4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44"/>
          <p:cNvSpPr txBox="1">
            <a:spLocks noGrp="1"/>
          </p:cNvSpPr>
          <p:nvPr>
            <p:ph type="body" idx="1"/>
          </p:nvPr>
        </p:nvSpPr>
        <p:spPr>
          <a:xfrm>
            <a:off x="251222" y="1358503"/>
            <a:ext cx="8610600" cy="322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44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4"/>
          <p:cNvSpPr txBox="1">
            <a:spLocks noGrp="1"/>
          </p:cNvSpPr>
          <p:nvPr>
            <p:ph type="body" idx="2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p4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4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9" name="Google Shape;309;p44"/>
          <p:cNvGrpSpPr/>
          <p:nvPr/>
        </p:nvGrpSpPr>
        <p:grpSpPr>
          <a:xfrm>
            <a:off x="8235262" y="-170016"/>
            <a:ext cx="1099499" cy="1093334"/>
            <a:chOff x="10980349" y="-226688"/>
            <a:chExt cx="1465998" cy="1457779"/>
          </a:xfrm>
        </p:grpSpPr>
        <p:sp>
          <p:nvSpPr>
            <p:cNvPr id="310" name="Google Shape;310;p44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pic>
          <p:nvPicPr>
            <p:cNvPr id="311" name="Google Shape;311;p44" descr="A blue square on a black background&#10;&#10;Description automatically generated with medium confidence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723703" y="-226688"/>
              <a:ext cx="722644" cy="72264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9_Title and Content">
  <p:cSld name="89_Title and Content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5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4" name="Google Shape;314;p45"/>
          <p:cNvSpPr txBox="1">
            <a:spLocks noGrp="1"/>
          </p:cNvSpPr>
          <p:nvPr>
            <p:ph type="body" idx="1"/>
          </p:nvPr>
        </p:nvSpPr>
        <p:spPr>
          <a:xfrm>
            <a:off x="251222" y="1358503"/>
            <a:ext cx="8610600" cy="322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5" name="Google Shape;315;p45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45"/>
          <p:cNvSpPr txBox="1">
            <a:spLocks noGrp="1"/>
          </p:cNvSpPr>
          <p:nvPr>
            <p:ph type="body" idx="2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7" name="Google Shape;317;p4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4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4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0" name="Google Shape;320;p45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1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0_Title and Content">
  <p:cSld name="90_Title and Content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6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" name="Google Shape;323;p46"/>
          <p:cNvSpPr txBox="1">
            <a:spLocks noGrp="1"/>
          </p:cNvSpPr>
          <p:nvPr>
            <p:ph type="body" idx="1"/>
          </p:nvPr>
        </p:nvSpPr>
        <p:spPr>
          <a:xfrm>
            <a:off x="251222" y="1358503"/>
            <a:ext cx="8610600" cy="322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46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46"/>
          <p:cNvSpPr txBox="1">
            <a:spLocks noGrp="1"/>
          </p:cNvSpPr>
          <p:nvPr>
            <p:ph type="body" idx="2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4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4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9" name="Google Shape;329;p46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1_Title and Content">
  <p:cSld name="91_Title and Content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7"/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p47"/>
          <p:cNvSpPr txBox="1">
            <a:spLocks noGrp="1"/>
          </p:cNvSpPr>
          <p:nvPr>
            <p:ph type="body" idx="1"/>
          </p:nvPr>
        </p:nvSpPr>
        <p:spPr>
          <a:xfrm>
            <a:off x="251222" y="1358503"/>
            <a:ext cx="8610600" cy="322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3" name="Google Shape;333;p47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7"/>
          <p:cNvSpPr txBox="1">
            <a:spLocks noGrp="1"/>
          </p:cNvSpPr>
          <p:nvPr>
            <p:ph type="body" idx="2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4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4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4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8" name="Google Shape;338;p47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and Content">
  <p:cSld name="14_Title and Content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8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48"/>
          <p:cNvSpPr txBox="1">
            <a:spLocks noGrp="1"/>
          </p:cNvSpPr>
          <p:nvPr>
            <p:ph type="body" idx="1"/>
          </p:nvPr>
        </p:nvSpPr>
        <p:spPr>
          <a:xfrm>
            <a:off x="4649681" y="3409950"/>
            <a:ext cx="422285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2" name="Google Shape;342;p48"/>
          <p:cNvSpPr txBox="1">
            <a:spLocks noGrp="1"/>
          </p:cNvSpPr>
          <p:nvPr>
            <p:ph type="body" idx="2"/>
          </p:nvPr>
        </p:nvSpPr>
        <p:spPr>
          <a:xfrm>
            <a:off x="260747" y="3409950"/>
            <a:ext cx="4233573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3" name="Google Shape;343;p48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4" name="Google Shape;344;p48"/>
          <p:cNvSpPr txBox="1">
            <a:spLocks noGrp="1"/>
          </p:cNvSpPr>
          <p:nvPr>
            <p:ph type="body" idx="4"/>
          </p:nvPr>
        </p:nvSpPr>
        <p:spPr>
          <a:xfrm>
            <a:off x="251222" y="2157274"/>
            <a:ext cx="4233863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5" name="Google Shape;345;p48"/>
          <p:cNvSpPr txBox="1">
            <a:spLocks noGrp="1"/>
          </p:cNvSpPr>
          <p:nvPr>
            <p:ph type="body" idx="5"/>
          </p:nvPr>
        </p:nvSpPr>
        <p:spPr>
          <a:xfrm>
            <a:off x="4644178" y="2157274"/>
            <a:ext cx="4233862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48"/>
          <p:cNvSpPr txBox="1">
            <a:spLocks noGrp="1"/>
          </p:cNvSpPr>
          <p:nvPr>
            <p:ph type="body" idx="6"/>
          </p:nvPr>
        </p:nvSpPr>
        <p:spPr>
          <a:xfrm>
            <a:off x="251222" y="1731168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7" name="Google Shape;347;p4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4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4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0" name="Google Shape;350;p48"/>
          <p:cNvSpPr txBox="1">
            <a:spLocks noGrp="1"/>
          </p:cNvSpPr>
          <p:nvPr>
            <p:ph type="body" idx="7"/>
          </p:nvPr>
        </p:nvSpPr>
        <p:spPr>
          <a:xfrm>
            <a:off x="4644440" y="1731168"/>
            <a:ext cx="423360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351" name="Google Shape;351;p48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352" name="Google Shape;352;p48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353" name="Google Shape;353;p48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Title and Content">
  <p:cSld name="39_Title and Conten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9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49"/>
          <p:cNvSpPr txBox="1">
            <a:spLocks noGrp="1"/>
          </p:cNvSpPr>
          <p:nvPr>
            <p:ph type="body" idx="1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7" name="Google Shape;357;p49"/>
          <p:cNvSpPr txBox="1">
            <a:spLocks noGrp="1"/>
          </p:cNvSpPr>
          <p:nvPr>
            <p:ph type="body" idx="2"/>
          </p:nvPr>
        </p:nvSpPr>
        <p:spPr>
          <a:xfrm>
            <a:off x="251222" y="2157274"/>
            <a:ext cx="4233863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8" name="Google Shape;358;p49"/>
          <p:cNvSpPr txBox="1">
            <a:spLocks noGrp="1"/>
          </p:cNvSpPr>
          <p:nvPr>
            <p:ph type="body" idx="3"/>
          </p:nvPr>
        </p:nvSpPr>
        <p:spPr>
          <a:xfrm>
            <a:off x="4644178" y="2157274"/>
            <a:ext cx="4233862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9" name="Google Shape;359;p49"/>
          <p:cNvSpPr txBox="1">
            <a:spLocks noGrp="1"/>
          </p:cNvSpPr>
          <p:nvPr>
            <p:ph type="body" idx="4"/>
          </p:nvPr>
        </p:nvSpPr>
        <p:spPr>
          <a:xfrm>
            <a:off x="251222" y="1731168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0" name="Google Shape;360;p49"/>
          <p:cNvSpPr txBox="1">
            <a:spLocks noGrp="1"/>
          </p:cNvSpPr>
          <p:nvPr>
            <p:ph type="body" idx="5"/>
          </p:nvPr>
        </p:nvSpPr>
        <p:spPr>
          <a:xfrm>
            <a:off x="4644440" y="1731168"/>
            <a:ext cx="423360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1" name="Google Shape;361;p4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4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4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4" name="Google Shape;364;p49"/>
          <p:cNvSpPr txBox="1">
            <a:spLocks noGrp="1"/>
          </p:cNvSpPr>
          <p:nvPr>
            <p:ph type="body" idx="6"/>
          </p:nvPr>
        </p:nvSpPr>
        <p:spPr>
          <a:xfrm>
            <a:off x="4649681" y="3409950"/>
            <a:ext cx="422285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5" name="Google Shape;365;p49"/>
          <p:cNvSpPr txBox="1">
            <a:spLocks noGrp="1"/>
          </p:cNvSpPr>
          <p:nvPr>
            <p:ph type="body" idx="7"/>
          </p:nvPr>
        </p:nvSpPr>
        <p:spPr>
          <a:xfrm>
            <a:off x="260747" y="3409950"/>
            <a:ext cx="4233573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366" name="Google Shape;366;p49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367" name="Google Shape;367;p49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368" name="Google Shape;368;p49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Title and Content">
  <p:cSld name="38_Title and Conten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0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50"/>
          <p:cNvSpPr txBox="1">
            <a:spLocks noGrp="1"/>
          </p:cNvSpPr>
          <p:nvPr>
            <p:ph type="body" idx="1"/>
          </p:nvPr>
        </p:nvSpPr>
        <p:spPr>
          <a:xfrm>
            <a:off x="4649681" y="3409950"/>
            <a:ext cx="422285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2" name="Google Shape;372;p50"/>
          <p:cNvSpPr txBox="1">
            <a:spLocks noGrp="1"/>
          </p:cNvSpPr>
          <p:nvPr>
            <p:ph type="body" idx="2"/>
          </p:nvPr>
        </p:nvSpPr>
        <p:spPr>
          <a:xfrm>
            <a:off x="260747" y="3409950"/>
            <a:ext cx="4233573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p50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50"/>
          <p:cNvSpPr txBox="1">
            <a:spLocks noGrp="1"/>
          </p:cNvSpPr>
          <p:nvPr>
            <p:ph type="body" idx="4"/>
          </p:nvPr>
        </p:nvSpPr>
        <p:spPr>
          <a:xfrm>
            <a:off x="251222" y="2157274"/>
            <a:ext cx="4233863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50"/>
          <p:cNvSpPr txBox="1">
            <a:spLocks noGrp="1"/>
          </p:cNvSpPr>
          <p:nvPr>
            <p:ph type="body" idx="5"/>
          </p:nvPr>
        </p:nvSpPr>
        <p:spPr>
          <a:xfrm>
            <a:off x="4644178" y="2157274"/>
            <a:ext cx="4233862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6" name="Google Shape;376;p5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5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5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9" name="Google Shape;379;p50"/>
          <p:cNvSpPr txBox="1">
            <a:spLocks noGrp="1"/>
          </p:cNvSpPr>
          <p:nvPr>
            <p:ph type="body" idx="6"/>
          </p:nvPr>
        </p:nvSpPr>
        <p:spPr>
          <a:xfrm>
            <a:off x="251222" y="1731168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0" name="Google Shape;380;p50"/>
          <p:cNvSpPr txBox="1">
            <a:spLocks noGrp="1"/>
          </p:cNvSpPr>
          <p:nvPr>
            <p:ph type="body" idx="7"/>
          </p:nvPr>
        </p:nvSpPr>
        <p:spPr>
          <a:xfrm>
            <a:off x="4644440" y="1731168"/>
            <a:ext cx="423360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381" name="Google Shape;381;p50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382" name="Google Shape;382;p50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383" name="Google Shape;383;p50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4_Title and Content">
  <p:cSld name="74_Title and Content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1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51"/>
          <p:cNvSpPr txBox="1">
            <a:spLocks noGrp="1"/>
          </p:cNvSpPr>
          <p:nvPr>
            <p:ph type="body" idx="1"/>
          </p:nvPr>
        </p:nvSpPr>
        <p:spPr>
          <a:xfrm>
            <a:off x="4649681" y="3409950"/>
            <a:ext cx="422285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7" name="Google Shape;387;p51"/>
          <p:cNvSpPr txBox="1">
            <a:spLocks noGrp="1"/>
          </p:cNvSpPr>
          <p:nvPr>
            <p:ph type="body" idx="2"/>
          </p:nvPr>
        </p:nvSpPr>
        <p:spPr>
          <a:xfrm>
            <a:off x="260747" y="3409950"/>
            <a:ext cx="4233573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8" name="Google Shape;388;p51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9" name="Google Shape;389;p51"/>
          <p:cNvSpPr txBox="1">
            <a:spLocks noGrp="1"/>
          </p:cNvSpPr>
          <p:nvPr>
            <p:ph type="body" idx="4"/>
          </p:nvPr>
        </p:nvSpPr>
        <p:spPr>
          <a:xfrm>
            <a:off x="251222" y="2157274"/>
            <a:ext cx="4233863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0" name="Google Shape;390;p51"/>
          <p:cNvSpPr txBox="1">
            <a:spLocks noGrp="1"/>
          </p:cNvSpPr>
          <p:nvPr>
            <p:ph type="body" idx="5"/>
          </p:nvPr>
        </p:nvSpPr>
        <p:spPr>
          <a:xfrm>
            <a:off x="4644178" y="2157274"/>
            <a:ext cx="4233862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1" name="Google Shape;391;p51"/>
          <p:cNvSpPr txBox="1">
            <a:spLocks noGrp="1"/>
          </p:cNvSpPr>
          <p:nvPr>
            <p:ph type="body" idx="6"/>
          </p:nvPr>
        </p:nvSpPr>
        <p:spPr>
          <a:xfrm>
            <a:off x="251222" y="1731168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5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5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5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5" name="Google Shape;395;p51"/>
          <p:cNvSpPr txBox="1">
            <a:spLocks noGrp="1"/>
          </p:cNvSpPr>
          <p:nvPr>
            <p:ph type="body" idx="7"/>
          </p:nvPr>
        </p:nvSpPr>
        <p:spPr>
          <a:xfrm>
            <a:off x="4644440" y="1731168"/>
            <a:ext cx="423360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396" name="Google Shape;396;p51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6_Title and Content">
  <p:cSld name="76_Title and Content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2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52"/>
          <p:cNvSpPr txBox="1">
            <a:spLocks noGrp="1"/>
          </p:cNvSpPr>
          <p:nvPr>
            <p:ph type="body" idx="1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0" name="Google Shape;400;p52"/>
          <p:cNvSpPr txBox="1">
            <a:spLocks noGrp="1"/>
          </p:cNvSpPr>
          <p:nvPr>
            <p:ph type="body" idx="2"/>
          </p:nvPr>
        </p:nvSpPr>
        <p:spPr>
          <a:xfrm>
            <a:off x="251222" y="2157274"/>
            <a:ext cx="4233863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2"/>
          <p:cNvSpPr txBox="1">
            <a:spLocks noGrp="1"/>
          </p:cNvSpPr>
          <p:nvPr>
            <p:ph type="body" idx="3"/>
          </p:nvPr>
        </p:nvSpPr>
        <p:spPr>
          <a:xfrm>
            <a:off x="4644178" y="2157274"/>
            <a:ext cx="4233862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2"/>
          <p:cNvSpPr txBox="1">
            <a:spLocks noGrp="1"/>
          </p:cNvSpPr>
          <p:nvPr>
            <p:ph type="body" idx="4"/>
          </p:nvPr>
        </p:nvSpPr>
        <p:spPr>
          <a:xfrm>
            <a:off x="251222" y="1731168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52"/>
          <p:cNvSpPr txBox="1">
            <a:spLocks noGrp="1"/>
          </p:cNvSpPr>
          <p:nvPr>
            <p:ph type="body" idx="5"/>
          </p:nvPr>
        </p:nvSpPr>
        <p:spPr>
          <a:xfrm>
            <a:off x="4644440" y="1731168"/>
            <a:ext cx="423360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4" name="Google Shape;404;p5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5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5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52"/>
          <p:cNvSpPr txBox="1">
            <a:spLocks noGrp="1"/>
          </p:cNvSpPr>
          <p:nvPr>
            <p:ph type="body" idx="6"/>
          </p:nvPr>
        </p:nvSpPr>
        <p:spPr>
          <a:xfrm>
            <a:off x="4649681" y="3409950"/>
            <a:ext cx="422285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8" name="Google Shape;408;p52"/>
          <p:cNvSpPr txBox="1">
            <a:spLocks noGrp="1"/>
          </p:cNvSpPr>
          <p:nvPr>
            <p:ph type="body" idx="7"/>
          </p:nvPr>
        </p:nvSpPr>
        <p:spPr>
          <a:xfrm>
            <a:off x="260747" y="3409950"/>
            <a:ext cx="4233573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09" name="Google Shape;409;p52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5_Title and Content">
  <p:cSld name="75_Title and Content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3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53"/>
          <p:cNvSpPr txBox="1">
            <a:spLocks noGrp="1"/>
          </p:cNvSpPr>
          <p:nvPr>
            <p:ph type="body" idx="1"/>
          </p:nvPr>
        </p:nvSpPr>
        <p:spPr>
          <a:xfrm>
            <a:off x="4649681" y="3409950"/>
            <a:ext cx="4222856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3" name="Google Shape;413;p53"/>
          <p:cNvSpPr txBox="1">
            <a:spLocks noGrp="1"/>
          </p:cNvSpPr>
          <p:nvPr>
            <p:ph type="body" idx="2"/>
          </p:nvPr>
        </p:nvSpPr>
        <p:spPr>
          <a:xfrm>
            <a:off x="260747" y="3409950"/>
            <a:ext cx="4233573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Char char="•"/>
              <a:defRPr sz="11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4" name="Google Shape;414;p53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53"/>
          <p:cNvSpPr txBox="1">
            <a:spLocks noGrp="1"/>
          </p:cNvSpPr>
          <p:nvPr>
            <p:ph type="body" idx="4"/>
          </p:nvPr>
        </p:nvSpPr>
        <p:spPr>
          <a:xfrm>
            <a:off x="251222" y="2157274"/>
            <a:ext cx="4233863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6" name="Google Shape;416;p53"/>
          <p:cNvSpPr txBox="1">
            <a:spLocks noGrp="1"/>
          </p:cNvSpPr>
          <p:nvPr>
            <p:ph type="body" idx="5"/>
          </p:nvPr>
        </p:nvSpPr>
        <p:spPr>
          <a:xfrm>
            <a:off x="4644178" y="2157274"/>
            <a:ext cx="4233862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5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5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5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0" name="Google Shape;420;p53"/>
          <p:cNvSpPr txBox="1">
            <a:spLocks noGrp="1"/>
          </p:cNvSpPr>
          <p:nvPr>
            <p:ph type="body" idx="6"/>
          </p:nvPr>
        </p:nvSpPr>
        <p:spPr>
          <a:xfrm>
            <a:off x="251222" y="1731168"/>
            <a:ext cx="4233863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53"/>
          <p:cNvSpPr txBox="1">
            <a:spLocks noGrp="1"/>
          </p:cNvSpPr>
          <p:nvPr>
            <p:ph type="body" idx="7"/>
          </p:nvPr>
        </p:nvSpPr>
        <p:spPr>
          <a:xfrm>
            <a:off x="4644440" y="1731168"/>
            <a:ext cx="4233600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422" name="Google Shape;422;p53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and Content">
  <p:cSld name="15_Title and Content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4"/>
          <p:cNvSpPr txBox="1">
            <a:spLocks noGrp="1"/>
          </p:cNvSpPr>
          <p:nvPr>
            <p:ph type="body" idx="1"/>
          </p:nvPr>
        </p:nvSpPr>
        <p:spPr>
          <a:xfrm>
            <a:off x="261342" y="3409812"/>
            <a:ext cx="2737247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5" name="Google Shape;425;p54"/>
          <p:cNvSpPr txBox="1">
            <a:spLocks noGrp="1"/>
          </p:cNvSpPr>
          <p:nvPr>
            <p:ph type="body" idx="2"/>
          </p:nvPr>
        </p:nvSpPr>
        <p:spPr>
          <a:xfrm>
            <a:off x="3189185" y="3409812"/>
            <a:ext cx="2750249" cy="129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6" name="Google Shape;426;p54"/>
          <p:cNvSpPr txBox="1">
            <a:spLocks noGrp="1"/>
          </p:cNvSpPr>
          <p:nvPr>
            <p:ph type="body" idx="3"/>
          </p:nvPr>
        </p:nvSpPr>
        <p:spPr>
          <a:xfrm>
            <a:off x="6135291" y="3407431"/>
            <a:ext cx="2734865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7" name="Google Shape;427;p54"/>
          <p:cNvSpPr txBox="1">
            <a:spLocks noGrp="1"/>
          </p:cNvSpPr>
          <p:nvPr>
            <p:ph type="body" idx="4"/>
          </p:nvPr>
        </p:nvSpPr>
        <p:spPr>
          <a:xfrm>
            <a:off x="251221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8" name="Google Shape;428;p54"/>
          <p:cNvSpPr txBox="1">
            <a:spLocks noGrp="1"/>
          </p:cNvSpPr>
          <p:nvPr>
            <p:ph type="body" idx="5"/>
          </p:nvPr>
        </p:nvSpPr>
        <p:spPr>
          <a:xfrm>
            <a:off x="3194447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9" name="Google Shape;429;p54"/>
          <p:cNvSpPr txBox="1">
            <a:spLocks noGrp="1"/>
          </p:cNvSpPr>
          <p:nvPr>
            <p:ph type="body" idx="6"/>
          </p:nvPr>
        </p:nvSpPr>
        <p:spPr>
          <a:xfrm>
            <a:off x="251221" y="1731168"/>
            <a:ext cx="2744985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0" name="Google Shape;430;p54"/>
          <p:cNvSpPr txBox="1">
            <a:spLocks noGrp="1"/>
          </p:cNvSpPr>
          <p:nvPr>
            <p:ph type="body" idx="7"/>
          </p:nvPr>
        </p:nvSpPr>
        <p:spPr>
          <a:xfrm>
            <a:off x="3189184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1" name="Google Shape;431;p54"/>
          <p:cNvSpPr txBox="1">
            <a:spLocks noGrp="1"/>
          </p:cNvSpPr>
          <p:nvPr>
            <p:ph type="body" idx="8"/>
          </p:nvPr>
        </p:nvSpPr>
        <p:spPr>
          <a:xfrm>
            <a:off x="6118979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54"/>
          <p:cNvSpPr txBox="1">
            <a:spLocks noGrp="1"/>
          </p:cNvSpPr>
          <p:nvPr>
            <p:ph type="body" idx="9"/>
          </p:nvPr>
        </p:nvSpPr>
        <p:spPr>
          <a:xfrm>
            <a:off x="6113715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3" name="Google Shape;433;p54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54"/>
          <p:cNvSpPr txBox="1">
            <a:spLocks noGrp="1"/>
          </p:cNvSpPr>
          <p:nvPr>
            <p:ph type="body" idx="1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5" name="Google Shape;435;p5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5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5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38" name="Google Shape;438;p54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439" name="Google Shape;439;p54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440" name="Google Shape;440;p54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_Title and Content">
  <p:cSld name="40_Title and Conten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5"/>
          <p:cNvSpPr txBox="1">
            <a:spLocks noGrp="1"/>
          </p:cNvSpPr>
          <p:nvPr>
            <p:ph type="body" idx="1"/>
          </p:nvPr>
        </p:nvSpPr>
        <p:spPr>
          <a:xfrm>
            <a:off x="261342" y="3409812"/>
            <a:ext cx="2737247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3" name="Google Shape;443;p55"/>
          <p:cNvSpPr txBox="1">
            <a:spLocks noGrp="1"/>
          </p:cNvSpPr>
          <p:nvPr>
            <p:ph type="body" idx="2"/>
          </p:nvPr>
        </p:nvSpPr>
        <p:spPr>
          <a:xfrm>
            <a:off x="3189185" y="3409812"/>
            <a:ext cx="2750249" cy="129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4" name="Google Shape;444;p55"/>
          <p:cNvSpPr txBox="1">
            <a:spLocks noGrp="1"/>
          </p:cNvSpPr>
          <p:nvPr>
            <p:ph type="body" idx="3"/>
          </p:nvPr>
        </p:nvSpPr>
        <p:spPr>
          <a:xfrm>
            <a:off x="6135291" y="3407431"/>
            <a:ext cx="2734865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5" name="Google Shape;445;p55"/>
          <p:cNvSpPr txBox="1">
            <a:spLocks noGrp="1"/>
          </p:cNvSpPr>
          <p:nvPr>
            <p:ph type="body" idx="4"/>
          </p:nvPr>
        </p:nvSpPr>
        <p:spPr>
          <a:xfrm>
            <a:off x="251221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6" name="Google Shape;446;p55"/>
          <p:cNvSpPr txBox="1">
            <a:spLocks noGrp="1"/>
          </p:cNvSpPr>
          <p:nvPr>
            <p:ph type="body" idx="5"/>
          </p:nvPr>
        </p:nvSpPr>
        <p:spPr>
          <a:xfrm>
            <a:off x="3194447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7" name="Google Shape;447;p55"/>
          <p:cNvSpPr txBox="1">
            <a:spLocks noGrp="1"/>
          </p:cNvSpPr>
          <p:nvPr>
            <p:ph type="body" idx="6"/>
          </p:nvPr>
        </p:nvSpPr>
        <p:spPr>
          <a:xfrm>
            <a:off x="251221" y="1731168"/>
            <a:ext cx="2744985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8" name="Google Shape;448;p55"/>
          <p:cNvSpPr txBox="1">
            <a:spLocks noGrp="1"/>
          </p:cNvSpPr>
          <p:nvPr>
            <p:ph type="body" idx="7"/>
          </p:nvPr>
        </p:nvSpPr>
        <p:spPr>
          <a:xfrm>
            <a:off x="3189184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9" name="Google Shape;449;p55"/>
          <p:cNvSpPr txBox="1">
            <a:spLocks noGrp="1"/>
          </p:cNvSpPr>
          <p:nvPr>
            <p:ph type="body" idx="8"/>
          </p:nvPr>
        </p:nvSpPr>
        <p:spPr>
          <a:xfrm>
            <a:off x="6118979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0" name="Google Shape;450;p55"/>
          <p:cNvSpPr txBox="1">
            <a:spLocks noGrp="1"/>
          </p:cNvSpPr>
          <p:nvPr>
            <p:ph type="body" idx="9"/>
          </p:nvPr>
        </p:nvSpPr>
        <p:spPr>
          <a:xfrm>
            <a:off x="6113715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1" name="Google Shape;451;p55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55"/>
          <p:cNvSpPr txBox="1">
            <a:spLocks noGrp="1"/>
          </p:cNvSpPr>
          <p:nvPr>
            <p:ph type="body" idx="1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3" name="Google Shape;453;p5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5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5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56" name="Google Shape;456;p55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457" name="Google Shape;457;p55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458" name="Google Shape;458;p55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1_Title and Content">
  <p:cSld name="41_Title and Content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6"/>
          <p:cNvSpPr txBox="1">
            <a:spLocks noGrp="1"/>
          </p:cNvSpPr>
          <p:nvPr>
            <p:ph type="body" idx="1"/>
          </p:nvPr>
        </p:nvSpPr>
        <p:spPr>
          <a:xfrm>
            <a:off x="261342" y="3409812"/>
            <a:ext cx="2737247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1" name="Google Shape;461;p56"/>
          <p:cNvSpPr txBox="1">
            <a:spLocks noGrp="1"/>
          </p:cNvSpPr>
          <p:nvPr>
            <p:ph type="body" idx="2"/>
          </p:nvPr>
        </p:nvSpPr>
        <p:spPr>
          <a:xfrm>
            <a:off x="3189185" y="3409812"/>
            <a:ext cx="2750249" cy="129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2" name="Google Shape;462;p56"/>
          <p:cNvSpPr txBox="1">
            <a:spLocks noGrp="1"/>
          </p:cNvSpPr>
          <p:nvPr>
            <p:ph type="body" idx="3"/>
          </p:nvPr>
        </p:nvSpPr>
        <p:spPr>
          <a:xfrm>
            <a:off x="6135291" y="3407431"/>
            <a:ext cx="2734865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3" name="Google Shape;463;p56"/>
          <p:cNvSpPr txBox="1">
            <a:spLocks noGrp="1"/>
          </p:cNvSpPr>
          <p:nvPr>
            <p:ph type="body" idx="4"/>
          </p:nvPr>
        </p:nvSpPr>
        <p:spPr>
          <a:xfrm>
            <a:off x="251221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4" name="Google Shape;464;p56"/>
          <p:cNvSpPr txBox="1">
            <a:spLocks noGrp="1"/>
          </p:cNvSpPr>
          <p:nvPr>
            <p:ph type="body" idx="5"/>
          </p:nvPr>
        </p:nvSpPr>
        <p:spPr>
          <a:xfrm>
            <a:off x="3194447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5" name="Google Shape;465;p56"/>
          <p:cNvSpPr txBox="1">
            <a:spLocks noGrp="1"/>
          </p:cNvSpPr>
          <p:nvPr>
            <p:ph type="body" idx="6"/>
          </p:nvPr>
        </p:nvSpPr>
        <p:spPr>
          <a:xfrm>
            <a:off x="251221" y="1731168"/>
            <a:ext cx="2744985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6" name="Google Shape;466;p56"/>
          <p:cNvSpPr txBox="1">
            <a:spLocks noGrp="1"/>
          </p:cNvSpPr>
          <p:nvPr>
            <p:ph type="body" idx="7"/>
          </p:nvPr>
        </p:nvSpPr>
        <p:spPr>
          <a:xfrm>
            <a:off x="3189184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7" name="Google Shape;467;p56"/>
          <p:cNvSpPr txBox="1">
            <a:spLocks noGrp="1"/>
          </p:cNvSpPr>
          <p:nvPr>
            <p:ph type="body" idx="8"/>
          </p:nvPr>
        </p:nvSpPr>
        <p:spPr>
          <a:xfrm>
            <a:off x="6118979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8" name="Google Shape;468;p56"/>
          <p:cNvSpPr txBox="1">
            <a:spLocks noGrp="1"/>
          </p:cNvSpPr>
          <p:nvPr>
            <p:ph type="body" idx="9"/>
          </p:nvPr>
        </p:nvSpPr>
        <p:spPr>
          <a:xfrm>
            <a:off x="6113715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9" name="Google Shape;469;p56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56"/>
          <p:cNvSpPr txBox="1">
            <a:spLocks noGrp="1"/>
          </p:cNvSpPr>
          <p:nvPr>
            <p:ph type="body" idx="1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1" name="Google Shape;471;p5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5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5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74" name="Google Shape;474;p56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475" name="Google Shape;475;p56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476" name="Google Shape;476;p56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7_Title and Content">
  <p:cSld name="77_Title and Content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7"/>
          <p:cNvSpPr txBox="1">
            <a:spLocks noGrp="1"/>
          </p:cNvSpPr>
          <p:nvPr>
            <p:ph type="body" idx="1"/>
          </p:nvPr>
        </p:nvSpPr>
        <p:spPr>
          <a:xfrm>
            <a:off x="261342" y="3409812"/>
            <a:ext cx="2737247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9" name="Google Shape;479;p57"/>
          <p:cNvSpPr txBox="1">
            <a:spLocks noGrp="1"/>
          </p:cNvSpPr>
          <p:nvPr>
            <p:ph type="body" idx="2"/>
          </p:nvPr>
        </p:nvSpPr>
        <p:spPr>
          <a:xfrm>
            <a:off x="3189185" y="3409812"/>
            <a:ext cx="2750249" cy="129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0" name="Google Shape;480;p57"/>
          <p:cNvSpPr txBox="1">
            <a:spLocks noGrp="1"/>
          </p:cNvSpPr>
          <p:nvPr>
            <p:ph type="body" idx="3"/>
          </p:nvPr>
        </p:nvSpPr>
        <p:spPr>
          <a:xfrm>
            <a:off x="6135291" y="3407431"/>
            <a:ext cx="2734865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1" name="Google Shape;481;p57"/>
          <p:cNvSpPr txBox="1">
            <a:spLocks noGrp="1"/>
          </p:cNvSpPr>
          <p:nvPr>
            <p:ph type="body" idx="4"/>
          </p:nvPr>
        </p:nvSpPr>
        <p:spPr>
          <a:xfrm>
            <a:off x="251221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2" name="Google Shape;482;p57"/>
          <p:cNvSpPr txBox="1">
            <a:spLocks noGrp="1"/>
          </p:cNvSpPr>
          <p:nvPr>
            <p:ph type="body" idx="5"/>
          </p:nvPr>
        </p:nvSpPr>
        <p:spPr>
          <a:xfrm>
            <a:off x="3194447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3" name="Google Shape;483;p57"/>
          <p:cNvSpPr txBox="1">
            <a:spLocks noGrp="1"/>
          </p:cNvSpPr>
          <p:nvPr>
            <p:ph type="body" idx="6"/>
          </p:nvPr>
        </p:nvSpPr>
        <p:spPr>
          <a:xfrm>
            <a:off x="251221" y="1731168"/>
            <a:ext cx="2744985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4" name="Google Shape;484;p57"/>
          <p:cNvSpPr txBox="1">
            <a:spLocks noGrp="1"/>
          </p:cNvSpPr>
          <p:nvPr>
            <p:ph type="body" idx="7"/>
          </p:nvPr>
        </p:nvSpPr>
        <p:spPr>
          <a:xfrm>
            <a:off x="3189184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5" name="Google Shape;485;p57"/>
          <p:cNvSpPr txBox="1">
            <a:spLocks noGrp="1"/>
          </p:cNvSpPr>
          <p:nvPr>
            <p:ph type="body" idx="8"/>
          </p:nvPr>
        </p:nvSpPr>
        <p:spPr>
          <a:xfrm>
            <a:off x="6118979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6" name="Google Shape;486;p57"/>
          <p:cNvSpPr txBox="1">
            <a:spLocks noGrp="1"/>
          </p:cNvSpPr>
          <p:nvPr>
            <p:ph type="body" idx="9"/>
          </p:nvPr>
        </p:nvSpPr>
        <p:spPr>
          <a:xfrm>
            <a:off x="6113715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7" name="Google Shape;487;p57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57"/>
          <p:cNvSpPr txBox="1">
            <a:spLocks noGrp="1"/>
          </p:cNvSpPr>
          <p:nvPr>
            <p:ph type="body" idx="1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9" name="Google Shape;489;p5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5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5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2" name="Google Shape;492;p57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8_Title and Content">
  <p:cSld name="78_Title and Content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8"/>
          <p:cNvSpPr txBox="1">
            <a:spLocks noGrp="1"/>
          </p:cNvSpPr>
          <p:nvPr>
            <p:ph type="body" idx="1"/>
          </p:nvPr>
        </p:nvSpPr>
        <p:spPr>
          <a:xfrm>
            <a:off x="261342" y="3409812"/>
            <a:ext cx="2737247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5" name="Google Shape;495;p58"/>
          <p:cNvSpPr txBox="1">
            <a:spLocks noGrp="1"/>
          </p:cNvSpPr>
          <p:nvPr>
            <p:ph type="body" idx="2"/>
          </p:nvPr>
        </p:nvSpPr>
        <p:spPr>
          <a:xfrm>
            <a:off x="3189185" y="3409812"/>
            <a:ext cx="2750249" cy="129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6" name="Google Shape;496;p58"/>
          <p:cNvSpPr txBox="1">
            <a:spLocks noGrp="1"/>
          </p:cNvSpPr>
          <p:nvPr>
            <p:ph type="body" idx="3"/>
          </p:nvPr>
        </p:nvSpPr>
        <p:spPr>
          <a:xfrm>
            <a:off x="6135291" y="3407431"/>
            <a:ext cx="2734865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7" name="Google Shape;497;p58"/>
          <p:cNvSpPr txBox="1">
            <a:spLocks noGrp="1"/>
          </p:cNvSpPr>
          <p:nvPr>
            <p:ph type="body" idx="4"/>
          </p:nvPr>
        </p:nvSpPr>
        <p:spPr>
          <a:xfrm>
            <a:off x="251221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8" name="Google Shape;498;p58"/>
          <p:cNvSpPr txBox="1">
            <a:spLocks noGrp="1"/>
          </p:cNvSpPr>
          <p:nvPr>
            <p:ph type="body" idx="5"/>
          </p:nvPr>
        </p:nvSpPr>
        <p:spPr>
          <a:xfrm>
            <a:off x="3194447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9" name="Google Shape;499;p58"/>
          <p:cNvSpPr txBox="1">
            <a:spLocks noGrp="1"/>
          </p:cNvSpPr>
          <p:nvPr>
            <p:ph type="body" idx="6"/>
          </p:nvPr>
        </p:nvSpPr>
        <p:spPr>
          <a:xfrm>
            <a:off x="251221" y="1731168"/>
            <a:ext cx="2744985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0" name="Google Shape;500;p58"/>
          <p:cNvSpPr txBox="1">
            <a:spLocks noGrp="1"/>
          </p:cNvSpPr>
          <p:nvPr>
            <p:ph type="body" idx="7"/>
          </p:nvPr>
        </p:nvSpPr>
        <p:spPr>
          <a:xfrm>
            <a:off x="3189184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1" name="Google Shape;501;p58"/>
          <p:cNvSpPr txBox="1">
            <a:spLocks noGrp="1"/>
          </p:cNvSpPr>
          <p:nvPr>
            <p:ph type="body" idx="8"/>
          </p:nvPr>
        </p:nvSpPr>
        <p:spPr>
          <a:xfrm>
            <a:off x="6118979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2" name="Google Shape;502;p58"/>
          <p:cNvSpPr txBox="1">
            <a:spLocks noGrp="1"/>
          </p:cNvSpPr>
          <p:nvPr>
            <p:ph type="body" idx="9"/>
          </p:nvPr>
        </p:nvSpPr>
        <p:spPr>
          <a:xfrm>
            <a:off x="6113715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3" name="Google Shape;503;p58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4" name="Google Shape;504;p58"/>
          <p:cNvSpPr txBox="1">
            <a:spLocks noGrp="1"/>
          </p:cNvSpPr>
          <p:nvPr>
            <p:ph type="body" idx="1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5" name="Google Shape;505;p5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5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5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8" name="Google Shape;508;p58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9_Title and Content">
  <p:cSld name="79_Title and Content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9"/>
          <p:cNvSpPr txBox="1">
            <a:spLocks noGrp="1"/>
          </p:cNvSpPr>
          <p:nvPr>
            <p:ph type="body" idx="1"/>
          </p:nvPr>
        </p:nvSpPr>
        <p:spPr>
          <a:xfrm>
            <a:off x="261342" y="3409812"/>
            <a:ext cx="2737247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1" name="Google Shape;511;p59"/>
          <p:cNvSpPr txBox="1">
            <a:spLocks noGrp="1"/>
          </p:cNvSpPr>
          <p:nvPr>
            <p:ph type="body" idx="2"/>
          </p:nvPr>
        </p:nvSpPr>
        <p:spPr>
          <a:xfrm>
            <a:off x="3189185" y="3409812"/>
            <a:ext cx="2750249" cy="129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2" name="Google Shape;512;p59"/>
          <p:cNvSpPr txBox="1">
            <a:spLocks noGrp="1"/>
          </p:cNvSpPr>
          <p:nvPr>
            <p:ph type="body" idx="3"/>
          </p:nvPr>
        </p:nvSpPr>
        <p:spPr>
          <a:xfrm>
            <a:off x="6135291" y="3407431"/>
            <a:ext cx="2734865" cy="12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3" name="Google Shape;513;p59"/>
          <p:cNvSpPr txBox="1">
            <a:spLocks noGrp="1"/>
          </p:cNvSpPr>
          <p:nvPr>
            <p:ph type="body" idx="4"/>
          </p:nvPr>
        </p:nvSpPr>
        <p:spPr>
          <a:xfrm>
            <a:off x="251221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4" name="Google Shape;514;p59"/>
          <p:cNvSpPr txBox="1">
            <a:spLocks noGrp="1"/>
          </p:cNvSpPr>
          <p:nvPr>
            <p:ph type="body" idx="5"/>
          </p:nvPr>
        </p:nvSpPr>
        <p:spPr>
          <a:xfrm>
            <a:off x="3194447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5" name="Google Shape;515;p59"/>
          <p:cNvSpPr txBox="1">
            <a:spLocks noGrp="1"/>
          </p:cNvSpPr>
          <p:nvPr>
            <p:ph type="body" idx="6"/>
          </p:nvPr>
        </p:nvSpPr>
        <p:spPr>
          <a:xfrm>
            <a:off x="251221" y="1731168"/>
            <a:ext cx="2744985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6" name="Google Shape;516;p59"/>
          <p:cNvSpPr txBox="1">
            <a:spLocks noGrp="1"/>
          </p:cNvSpPr>
          <p:nvPr>
            <p:ph type="body" idx="7"/>
          </p:nvPr>
        </p:nvSpPr>
        <p:spPr>
          <a:xfrm>
            <a:off x="3189184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7" name="Google Shape;517;p59"/>
          <p:cNvSpPr txBox="1">
            <a:spLocks noGrp="1"/>
          </p:cNvSpPr>
          <p:nvPr>
            <p:ph type="body" idx="8"/>
          </p:nvPr>
        </p:nvSpPr>
        <p:spPr>
          <a:xfrm>
            <a:off x="6118979" y="2157274"/>
            <a:ext cx="2744985" cy="11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Noto Sans Symbols"/>
              <a:buChar char="▪"/>
              <a:defRPr sz="1100">
                <a:solidFill>
                  <a:srgbClr val="7F7F7F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8" name="Google Shape;518;p59"/>
          <p:cNvSpPr txBox="1">
            <a:spLocks noGrp="1"/>
          </p:cNvSpPr>
          <p:nvPr>
            <p:ph type="body" idx="9"/>
          </p:nvPr>
        </p:nvSpPr>
        <p:spPr>
          <a:xfrm>
            <a:off x="6113715" y="1731168"/>
            <a:ext cx="2744986" cy="338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9" name="Google Shape;519;p59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59"/>
          <p:cNvSpPr txBox="1">
            <a:spLocks noGrp="1"/>
          </p:cNvSpPr>
          <p:nvPr>
            <p:ph type="body" idx="1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21" name="Google Shape;521;p5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5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5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4" name="Google Shape;524;p59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1_Title and Content">
  <p:cSld name="61_Title and Content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60"/>
          <p:cNvSpPr txBox="1">
            <a:spLocks noGrp="1"/>
          </p:cNvSpPr>
          <p:nvPr>
            <p:ph type="body" idx="1"/>
          </p:nvPr>
        </p:nvSpPr>
        <p:spPr>
          <a:xfrm>
            <a:off x="262225" y="1957030"/>
            <a:ext cx="2737247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27" name="Google Shape;527;p60"/>
          <p:cNvSpPr txBox="1">
            <a:spLocks noGrp="1"/>
          </p:cNvSpPr>
          <p:nvPr>
            <p:ph type="body" idx="2"/>
          </p:nvPr>
        </p:nvSpPr>
        <p:spPr>
          <a:xfrm>
            <a:off x="3189185" y="1962078"/>
            <a:ext cx="2750249" cy="27408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28" name="Google Shape;528;p60"/>
          <p:cNvSpPr txBox="1">
            <a:spLocks noGrp="1"/>
          </p:cNvSpPr>
          <p:nvPr>
            <p:ph type="body" idx="3"/>
          </p:nvPr>
        </p:nvSpPr>
        <p:spPr>
          <a:xfrm>
            <a:off x="6135291" y="1957030"/>
            <a:ext cx="2734865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60"/>
          <p:cNvSpPr txBox="1">
            <a:spLocks noGrp="1"/>
          </p:cNvSpPr>
          <p:nvPr>
            <p:ph type="body" idx="4"/>
          </p:nvPr>
        </p:nvSpPr>
        <p:spPr>
          <a:xfrm>
            <a:off x="251221" y="1540184"/>
            <a:ext cx="2744985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60"/>
          <p:cNvSpPr txBox="1">
            <a:spLocks noGrp="1"/>
          </p:cNvSpPr>
          <p:nvPr>
            <p:ph type="body" idx="5"/>
          </p:nvPr>
        </p:nvSpPr>
        <p:spPr>
          <a:xfrm>
            <a:off x="3189184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1" name="Google Shape;531;p60"/>
          <p:cNvSpPr txBox="1">
            <a:spLocks noGrp="1"/>
          </p:cNvSpPr>
          <p:nvPr>
            <p:ph type="body" idx="6"/>
          </p:nvPr>
        </p:nvSpPr>
        <p:spPr>
          <a:xfrm>
            <a:off x="6125171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60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60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534" name="Google Shape;534;p60"/>
          <p:cNvCxnSpPr/>
          <p:nvPr/>
        </p:nvCxnSpPr>
        <p:spPr>
          <a:xfrm>
            <a:off x="3097940" y="1540184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5" name="Google Shape;535;p60"/>
          <p:cNvCxnSpPr/>
          <p:nvPr/>
        </p:nvCxnSpPr>
        <p:spPr>
          <a:xfrm>
            <a:off x="6032122" y="1548865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6" name="Google Shape;536;p6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6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6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39" name="Google Shape;539;p60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540" name="Google Shape;540;p60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541" name="Google Shape;541;p60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2_Title and Content">
  <p:cSld name="62_Title and Content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61"/>
          <p:cNvSpPr txBox="1">
            <a:spLocks noGrp="1"/>
          </p:cNvSpPr>
          <p:nvPr>
            <p:ph type="body" idx="1"/>
          </p:nvPr>
        </p:nvSpPr>
        <p:spPr>
          <a:xfrm>
            <a:off x="262225" y="1957030"/>
            <a:ext cx="2737247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4" name="Google Shape;544;p61"/>
          <p:cNvSpPr txBox="1">
            <a:spLocks noGrp="1"/>
          </p:cNvSpPr>
          <p:nvPr>
            <p:ph type="body" idx="2"/>
          </p:nvPr>
        </p:nvSpPr>
        <p:spPr>
          <a:xfrm>
            <a:off x="3189185" y="1962078"/>
            <a:ext cx="2750249" cy="27408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5" name="Google Shape;545;p61"/>
          <p:cNvSpPr txBox="1">
            <a:spLocks noGrp="1"/>
          </p:cNvSpPr>
          <p:nvPr>
            <p:ph type="body" idx="3"/>
          </p:nvPr>
        </p:nvSpPr>
        <p:spPr>
          <a:xfrm>
            <a:off x="6135291" y="1957030"/>
            <a:ext cx="2734865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6" name="Google Shape;546;p61"/>
          <p:cNvSpPr txBox="1">
            <a:spLocks noGrp="1"/>
          </p:cNvSpPr>
          <p:nvPr>
            <p:ph type="body" idx="4"/>
          </p:nvPr>
        </p:nvSpPr>
        <p:spPr>
          <a:xfrm>
            <a:off x="251221" y="1540184"/>
            <a:ext cx="2744985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61"/>
          <p:cNvSpPr txBox="1">
            <a:spLocks noGrp="1"/>
          </p:cNvSpPr>
          <p:nvPr>
            <p:ph type="body" idx="5"/>
          </p:nvPr>
        </p:nvSpPr>
        <p:spPr>
          <a:xfrm>
            <a:off x="3189184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8" name="Google Shape;548;p61"/>
          <p:cNvSpPr txBox="1">
            <a:spLocks noGrp="1"/>
          </p:cNvSpPr>
          <p:nvPr>
            <p:ph type="body" idx="6"/>
          </p:nvPr>
        </p:nvSpPr>
        <p:spPr>
          <a:xfrm>
            <a:off x="6125171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9" name="Google Shape;549;p61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61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51" name="Google Shape;551;p6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2" name="Google Shape;552;p6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6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54" name="Google Shape;554;p61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555" name="Google Shape;555;p61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556" name="Google Shape;556;p61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cxnSp>
        <p:nvCxnSpPr>
          <p:cNvPr id="557" name="Google Shape;557;p61"/>
          <p:cNvCxnSpPr/>
          <p:nvPr/>
        </p:nvCxnSpPr>
        <p:spPr>
          <a:xfrm>
            <a:off x="3097940" y="1540184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8" name="Google Shape;558;p61"/>
          <p:cNvCxnSpPr/>
          <p:nvPr/>
        </p:nvCxnSpPr>
        <p:spPr>
          <a:xfrm>
            <a:off x="6032122" y="1548865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0_Title and Content">
  <p:cSld name="80_Title and Content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3"/>
          <p:cNvSpPr txBox="1">
            <a:spLocks noGrp="1"/>
          </p:cNvSpPr>
          <p:nvPr>
            <p:ph type="body" idx="1"/>
          </p:nvPr>
        </p:nvSpPr>
        <p:spPr>
          <a:xfrm>
            <a:off x="262225" y="1957030"/>
            <a:ext cx="2737247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8" name="Google Shape;578;p63"/>
          <p:cNvSpPr txBox="1">
            <a:spLocks noGrp="1"/>
          </p:cNvSpPr>
          <p:nvPr>
            <p:ph type="body" idx="2"/>
          </p:nvPr>
        </p:nvSpPr>
        <p:spPr>
          <a:xfrm>
            <a:off x="3189185" y="1962078"/>
            <a:ext cx="2750249" cy="27408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9" name="Google Shape;579;p63"/>
          <p:cNvSpPr txBox="1">
            <a:spLocks noGrp="1"/>
          </p:cNvSpPr>
          <p:nvPr>
            <p:ph type="body" idx="3"/>
          </p:nvPr>
        </p:nvSpPr>
        <p:spPr>
          <a:xfrm>
            <a:off x="6135291" y="1957030"/>
            <a:ext cx="2734865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80" name="Google Shape;580;p63"/>
          <p:cNvSpPr txBox="1">
            <a:spLocks noGrp="1"/>
          </p:cNvSpPr>
          <p:nvPr>
            <p:ph type="body" idx="4"/>
          </p:nvPr>
        </p:nvSpPr>
        <p:spPr>
          <a:xfrm>
            <a:off x="251221" y="1540184"/>
            <a:ext cx="2744985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81" name="Google Shape;581;p63"/>
          <p:cNvSpPr txBox="1">
            <a:spLocks noGrp="1"/>
          </p:cNvSpPr>
          <p:nvPr>
            <p:ph type="body" idx="5"/>
          </p:nvPr>
        </p:nvSpPr>
        <p:spPr>
          <a:xfrm>
            <a:off x="3189184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82" name="Google Shape;582;p63"/>
          <p:cNvSpPr txBox="1">
            <a:spLocks noGrp="1"/>
          </p:cNvSpPr>
          <p:nvPr>
            <p:ph type="body" idx="6"/>
          </p:nvPr>
        </p:nvSpPr>
        <p:spPr>
          <a:xfrm>
            <a:off x="6125171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 cap="none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83" name="Google Shape;583;p63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63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585" name="Google Shape;585;p63"/>
          <p:cNvCxnSpPr/>
          <p:nvPr/>
        </p:nvCxnSpPr>
        <p:spPr>
          <a:xfrm>
            <a:off x="3097940" y="1540184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6" name="Google Shape;586;p63"/>
          <p:cNvCxnSpPr/>
          <p:nvPr/>
        </p:nvCxnSpPr>
        <p:spPr>
          <a:xfrm>
            <a:off x="6032122" y="1548865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7" name="Google Shape;587;p6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6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6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0" name="Google Shape;590;p63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23524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1_Title and Content">
  <p:cSld name="81_Title and Content"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4"/>
          <p:cNvSpPr txBox="1">
            <a:spLocks noGrp="1"/>
          </p:cNvSpPr>
          <p:nvPr>
            <p:ph type="body" idx="1"/>
          </p:nvPr>
        </p:nvSpPr>
        <p:spPr>
          <a:xfrm>
            <a:off x="262225" y="1957030"/>
            <a:ext cx="2737247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3" name="Google Shape;593;p64"/>
          <p:cNvSpPr txBox="1">
            <a:spLocks noGrp="1"/>
          </p:cNvSpPr>
          <p:nvPr>
            <p:ph type="body" idx="2"/>
          </p:nvPr>
        </p:nvSpPr>
        <p:spPr>
          <a:xfrm>
            <a:off x="3189185" y="1962078"/>
            <a:ext cx="2750249" cy="27408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4" name="Google Shape;594;p64"/>
          <p:cNvSpPr txBox="1">
            <a:spLocks noGrp="1"/>
          </p:cNvSpPr>
          <p:nvPr>
            <p:ph type="body" idx="3"/>
          </p:nvPr>
        </p:nvSpPr>
        <p:spPr>
          <a:xfrm>
            <a:off x="6135291" y="1957030"/>
            <a:ext cx="2734865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5" name="Google Shape;595;p64"/>
          <p:cNvSpPr txBox="1">
            <a:spLocks noGrp="1"/>
          </p:cNvSpPr>
          <p:nvPr>
            <p:ph type="body" idx="4"/>
          </p:nvPr>
        </p:nvSpPr>
        <p:spPr>
          <a:xfrm>
            <a:off x="251221" y="1540184"/>
            <a:ext cx="2744985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6" name="Google Shape;596;p64"/>
          <p:cNvSpPr txBox="1">
            <a:spLocks noGrp="1"/>
          </p:cNvSpPr>
          <p:nvPr>
            <p:ph type="body" idx="5"/>
          </p:nvPr>
        </p:nvSpPr>
        <p:spPr>
          <a:xfrm>
            <a:off x="3189184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7" name="Google Shape;597;p64"/>
          <p:cNvSpPr txBox="1">
            <a:spLocks noGrp="1"/>
          </p:cNvSpPr>
          <p:nvPr>
            <p:ph type="body" idx="6"/>
          </p:nvPr>
        </p:nvSpPr>
        <p:spPr>
          <a:xfrm>
            <a:off x="6125171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8" name="Google Shape;598;p64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9" name="Google Shape;599;p64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0" name="Google Shape;600;p6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6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2" name="Google Shape;602;p6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03" name="Google Shape;603;p64"/>
          <p:cNvCxnSpPr/>
          <p:nvPr/>
        </p:nvCxnSpPr>
        <p:spPr>
          <a:xfrm>
            <a:off x="3097940" y="1540184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04" name="Google Shape;604;p64"/>
          <p:cNvCxnSpPr/>
          <p:nvPr/>
        </p:nvCxnSpPr>
        <p:spPr>
          <a:xfrm>
            <a:off x="6032122" y="1548865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05" name="Google Shape;605;p64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2_Title and Content">
  <p:cSld name="82_Title and Content"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65"/>
          <p:cNvSpPr txBox="1">
            <a:spLocks noGrp="1"/>
          </p:cNvSpPr>
          <p:nvPr>
            <p:ph type="body" idx="1"/>
          </p:nvPr>
        </p:nvSpPr>
        <p:spPr>
          <a:xfrm>
            <a:off x="262225" y="1957030"/>
            <a:ext cx="2737247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8" name="Google Shape;608;p65"/>
          <p:cNvSpPr txBox="1">
            <a:spLocks noGrp="1"/>
          </p:cNvSpPr>
          <p:nvPr>
            <p:ph type="body" idx="2"/>
          </p:nvPr>
        </p:nvSpPr>
        <p:spPr>
          <a:xfrm>
            <a:off x="3189185" y="1962078"/>
            <a:ext cx="2750249" cy="27408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9" name="Google Shape;609;p65"/>
          <p:cNvSpPr txBox="1">
            <a:spLocks noGrp="1"/>
          </p:cNvSpPr>
          <p:nvPr>
            <p:ph type="body" idx="3"/>
          </p:nvPr>
        </p:nvSpPr>
        <p:spPr>
          <a:xfrm>
            <a:off x="6135291" y="1957030"/>
            <a:ext cx="2734865" cy="27459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0" name="Google Shape;610;p65"/>
          <p:cNvSpPr txBox="1">
            <a:spLocks noGrp="1"/>
          </p:cNvSpPr>
          <p:nvPr>
            <p:ph type="body" idx="4"/>
          </p:nvPr>
        </p:nvSpPr>
        <p:spPr>
          <a:xfrm>
            <a:off x="251221" y="1540184"/>
            <a:ext cx="2744985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1" name="Google Shape;611;p65"/>
          <p:cNvSpPr txBox="1">
            <a:spLocks noGrp="1"/>
          </p:cNvSpPr>
          <p:nvPr>
            <p:ph type="body" idx="5"/>
          </p:nvPr>
        </p:nvSpPr>
        <p:spPr>
          <a:xfrm>
            <a:off x="3189184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2" name="Google Shape;612;p65"/>
          <p:cNvSpPr txBox="1">
            <a:spLocks noGrp="1"/>
          </p:cNvSpPr>
          <p:nvPr>
            <p:ph type="body" idx="6"/>
          </p:nvPr>
        </p:nvSpPr>
        <p:spPr>
          <a:xfrm>
            <a:off x="6125171" y="1540184"/>
            <a:ext cx="2744986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1" cap="none"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CBDB7"/>
              </a:buClr>
              <a:buSzPts val="1100"/>
              <a:buChar char="•"/>
              <a:defRPr sz="1100" b="1">
                <a:solidFill>
                  <a:srgbClr val="3CBDB7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3" name="Google Shape;613;p65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4" name="Google Shape;614;p65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615" name="Google Shape;615;p65"/>
          <p:cNvCxnSpPr/>
          <p:nvPr/>
        </p:nvCxnSpPr>
        <p:spPr>
          <a:xfrm>
            <a:off x="3097940" y="1540184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6" name="Google Shape;616;p65"/>
          <p:cNvCxnSpPr/>
          <p:nvPr/>
        </p:nvCxnSpPr>
        <p:spPr>
          <a:xfrm>
            <a:off x="6032122" y="1548865"/>
            <a:ext cx="0" cy="3162785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17" name="Google Shape;617;p6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8" name="Google Shape;618;p6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6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0" name="Google Shape;620;p65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Title and Content">
  <p:cSld name="17_Title and Content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66"/>
          <p:cNvSpPr txBox="1">
            <a:spLocks noGrp="1"/>
          </p:cNvSpPr>
          <p:nvPr>
            <p:ph type="body" idx="1"/>
          </p:nvPr>
        </p:nvSpPr>
        <p:spPr>
          <a:xfrm>
            <a:off x="251221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3" name="Google Shape;623;p66"/>
          <p:cNvSpPr txBox="1">
            <a:spLocks noGrp="1"/>
          </p:cNvSpPr>
          <p:nvPr>
            <p:ph type="body" idx="2"/>
          </p:nvPr>
        </p:nvSpPr>
        <p:spPr>
          <a:xfrm>
            <a:off x="253964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4" name="Google Shape;624;p66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5" name="Google Shape;625;p66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6" name="Google Shape;626;p66"/>
          <p:cNvSpPr txBox="1">
            <a:spLocks noGrp="1"/>
          </p:cNvSpPr>
          <p:nvPr>
            <p:ph type="body" idx="4"/>
          </p:nvPr>
        </p:nvSpPr>
        <p:spPr>
          <a:xfrm>
            <a:off x="201984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7" name="Google Shape;627;p66"/>
          <p:cNvSpPr txBox="1">
            <a:spLocks noGrp="1"/>
          </p:cNvSpPr>
          <p:nvPr>
            <p:ph type="body" idx="5"/>
          </p:nvPr>
        </p:nvSpPr>
        <p:spPr>
          <a:xfrm>
            <a:off x="202258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8" name="Google Shape;628;p66"/>
          <p:cNvSpPr txBox="1">
            <a:spLocks noGrp="1"/>
          </p:cNvSpPr>
          <p:nvPr>
            <p:ph type="body" idx="6"/>
          </p:nvPr>
        </p:nvSpPr>
        <p:spPr>
          <a:xfrm>
            <a:off x="379513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9" name="Google Shape;629;p66"/>
          <p:cNvSpPr txBox="1">
            <a:spLocks noGrp="1"/>
          </p:cNvSpPr>
          <p:nvPr>
            <p:ph type="body" idx="7"/>
          </p:nvPr>
        </p:nvSpPr>
        <p:spPr>
          <a:xfrm>
            <a:off x="3791210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0" name="Google Shape;630;p66"/>
          <p:cNvSpPr txBox="1">
            <a:spLocks noGrp="1"/>
          </p:cNvSpPr>
          <p:nvPr>
            <p:ph type="body" idx="8"/>
          </p:nvPr>
        </p:nvSpPr>
        <p:spPr>
          <a:xfrm>
            <a:off x="5557092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1" name="Google Shape;631;p66"/>
          <p:cNvSpPr txBox="1">
            <a:spLocks noGrp="1"/>
          </p:cNvSpPr>
          <p:nvPr>
            <p:ph type="body" idx="9"/>
          </p:nvPr>
        </p:nvSpPr>
        <p:spPr>
          <a:xfrm>
            <a:off x="5559835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2" name="Google Shape;632;p66"/>
          <p:cNvSpPr txBox="1">
            <a:spLocks noGrp="1"/>
          </p:cNvSpPr>
          <p:nvPr>
            <p:ph type="body" idx="13"/>
          </p:nvPr>
        </p:nvSpPr>
        <p:spPr>
          <a:xfrm>
            <a:off x="7325714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3" name="Google Shape;633;p66"/>
          <p:cNvSpPr txBox="1">
            <a:spLocks noGrp="1"/>
          </p:cNvSpPr>
          <p:nvPr>
            <p:ph type="body" idx="14"/>
          </p:nvPr>
        </p:nvSpPr>
        <p:spPr>
          <a:xfrm>
            <a:off x="732845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4" name="Google Shape;634;p6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6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6" name="Google Shape;636;p6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37" name="Google Shape;637;p66"/>
          <p:cNvCxnSpPr/>
          <p:nvPr/>
        </p:nvCxnSpPr>
        <p:spPr>
          <a:xfrm>
            <a:off x="1934686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8" name="Google Shape;638;p66"/>
          <p:cNvCxnSpPr/>
          <p:nvPr/>
        </p:nvCxnSpPr>
        <p:spPr>
          <a:xfrm>
            <a:off x="3703899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9" name="Google Shape;639;p66"/>
          <p:cNvCxnSpPr/>
          <p:nvPr/>
        </p:nvCxnSpPr>
        <p:spPr>
          <a:xfrm>
            <a:off x="5469190" y="1519142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40" name="Google Shape;640;p66"/>
          <p:cNvCxnSpPr/>
          <p:nvPr/>
        </p:nvCxnSpPr>
        <p:spPr>
          <a:xfrm>
            <a:off x="7237813" y="1528285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41" name="Google Shape;641;p66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642" name="Google Shape;642;p66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643" name="Google Shape;643;p66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Title and Content">
  <p:cSld name="21_Title and Content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67"/>
          <p:cNvSpPr txBox="1">
            <a:spLocks noGrp="1"/>
          </p:cNvSpPr>
          <p:nvPr>
            <p:ph type="body" idx="1"/>
          </p:nvPr>
        </p:nvSpPr>
        <p:spPr>
          <a:xfrm>
            <a:off x="251221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6" name="Google Shape;646;p67"/>
          <p:cNvSpPr txBox="1">
            <a:spLocks noGrp="1"/>
          </p:cNvSpPr>
          <p:nvPr>
            <p:ph type="body" idx="2"/>
          </p:nvPr>
        </p:nvSpPr>
        <p:spPr>
          <a:xfrm>
            <a:off x="201984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7" name="Google Shape;647;p67"/>
          <p:cNvSpPr txBox="1">
            <a:spLocks noGrp="1"/>
          </p:cNvSpPr>
          <p:nvPr>
            <p:ph type="body" idx="3"/>
          </p:nvPr>
        </p:nvSpPr>
        <p:spPr>
          <a:xfrm>
            <a:off x="379513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8" name="Google Shape;648;p67"/>
          <p:cNvSpPr txBox="1">
            <a:spLocks noGrp="1"/>
          </p:cNvSpPr>
          <p:nvPr>
            <p:ph type="body" idx="4"/>
          </p:nvPr>
        </p:nvSpPr>
        <p:spPr>
          <a:xfrm>
            <a:off x="5557092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9" name="Google Shape;649;p67"/>
          <p:cNvSpPr txBox="1">
            <a:spLocks noGrp="1"/>
          </p:cNvSpPr>
          <p:nvPr>
            <p:ph type="body" idx="5"/>
          </p:nvPr>
        </p:nvSpPr>
        <p:spPr>
          <a:xfrm>
            <a:off x="7325714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0" name="Google Shape;650;p6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6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2" name="Google Shape;652;p6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3" name="Google Shape;653;p67"/>
          <p:cNvSpPr txBox="1">
            <a:spLocks noGrp="1"/>
          </p:cNvSpPr>
          <p:nvPr>
            <p:ph type="body" idx="6"/>
          </p:nvPr>
        </p:nvSpPr>
        <p:spPr>
          <a:xfrm>
            <a:off x="253964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4" name="Google Shape;654;p67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5" name="Google Shape;655;p67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6" name="Google Shape;656;p67"/>
          <p:cNvSpPr txBox="1">
            <a:spLocks noGrp="1"/>
          </p:cNvSpPr>
          <p:nvPr>
            <p:ph type="body" idx="8"/>
          </p:nvPr>
        </p:nvSpPr>
        <p:spPr>
          <a:xfrm>
            <a:off x="202258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7" name="Google Shape;657;p67"/>
          <p:cNvSpPr txBox="1">
            <a:spLocks noGrp="1"/>
          </p:cNvSpPr>
          <p:nvPr>
            <p:ph type="body" idx="9"/>
          </p:nvPr>
        </p:nvSpPr>
        <p:spPr>
          <a:xfrm>
            <a:off x="3791210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8" name="Google Shape;658;p67"/>
          <p:cNvSpPr txBox="1">
            <a:spLocks noGrp="1"/>
          </p:cNvSpPr>
          <p:nvPr>
            <p:ph type="body" idx="13"/>
          </p:nvPr>
        </p:nvSpPr>
        <p:spPr>
          <a:xfrm>
            <a:off x="5559835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9" name="Google Shape;659;p67"/>
          <p:cNvSpPr txBox="1">
            <a:spLocks noGrp="1"/>
          </p:cNvSpPr>
          <p:nvPr>
            <p:ph type="body" idx="14"/>
          </p:nvPr>
        </p:nvSpPr>
        <p:spPr>
          <a:xfrm>
            <a:off x="732845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660" name="Google Shape;660;p67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661" name="Google Shape;661;p67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662" name="Google Shape;662;p67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cxnSp>
        <p:nvCxnSpPr>
          <p:cNvPr id="663" name="Google Shape;663;p67"/>
          <p:cNvCxnSpPr/>
          <p:nvPr/>
        </p:nvCxnSpPr>
        <p:spPr>
          <a:xfrm>
            <a:off x="1934686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64" name="Google Shape;664;p67"/>
          <p:cNvCxnSpPr/>
          <p:nvPr/>
        </p:nvCxnSpPr>
        <p:spPr>
          <a:xfrm>
            <a:off x="3703899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65" name="Google Shape;665;p67"/>
          <p:cNvCxnSpPr/>
          <p:nvPr/>
        </p:nvCxnSpPr>
        <p:spPr>
          <a:xfrm>
            <a:off x="5469190" y="1519142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66" name="Google Shape;666;p67"/>
          <p:cNvCxnSpPr/>
          <p:nvPr/>
        </p:nvCxnSpPr>
        <p:spPr>
          <a:xfrm>
            <a:off x="7237813" y="1528285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2_Title and Content">
  <p:cSld name="42_Title and Content"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8"/>
          <p:cNvSpPr txBox="1">
            <a:spLocks noGrp="1"/>
          </p:cNvSpPr>
          <p:nvPr>
            <p:ph type="body" idx="1"/>
          </p:nvPr>
        </p:nvSpPr>
        <p:spPr>
          <a:xfrm>
            <a:off x="251221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9" name="Google Shape;669;p68"/>
          <p:cNvSpPr txBox="1">
            <a:spLocks noGrp="1"/>
          </p:cNvSpPr>
          <p:nvPr>
            <p:ph type="body" idx="2"/>
          </p:nvPr>
        </p:nvSpPr>
        <p:spPr>
          <a:xfrm>
            <a:off x="201984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0" name="Google Shape;670;p68"/>
          <p:cNvSpPr txBox="1">
            <a:spLocks noGrp="1"/>
          </p:cNvSpPr>
          <p:nvPr>
            <p:ph type="body" idx="3"/>
          </p:nvPr>
        </p:nvSpPr>
        <p:spPr>
          <a:xfrm>
            <a:off x="379513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68"/>
          <p:cNvSpPr txBox="1">
            <a:spLocks noGrp="1"/>
          </p:cNvSpPr>
          <p:nvPr>
            <p:ph type="body" idx="4"/>
          </p:nvPr>
        </p:nvSpPr>
        <p:spPr>
          <a:xfrm>
            <a:off x="5557092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68"/>
          <p:cNvSpPr txBox="1">
            <a:spLocks noGrp="1"/>
          </p:cNvSpPr>
          <p:nvPr>
            <p:ph type="body" idx="5"/>
          </p:nvPr>
        </p:nvSpPr>
        <p:spPr>
          <a:xfrm>
            <a:off x="7325714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3" name="Google Shape;673;p6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6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5" name="Google Shape;675;p6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6" name="Google Shape;676;p68"/>
          <p:cNvSpPr txBox="1">
            <a:spLocks noGrp="1"/>
          </p:cNvSpPr>
          <p:nvPr>
            <p:ph type="body" idx="6"/>
          </p:nvPr>
        </p:nvSpPr>
        <p:spPr>
          <a:xfrm>
            <a:off x="253964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68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68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9" name="Google Shape;679;p68"/>
          <p:cNvSpPr txBox="1">
            <a:spLocks noGrp="1"/>
          </p:cNvSpPr>
          <p:nvPr>
            <p:ph type="body" idx="8"/>
          </p:nvPr>
        </p:nvSpPr>
        <p:spPr>
          <a:xfrm>
            <a:off x="202258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68"/>
          <p:cNvSpPr txBox="1">
            <a:spLocks noGrp="1"/>
          </p:cNvSpPr>
          <p:nvPr>
            <p:ph type="body" idx="9"/>
          </p:nvPr>
        </p:nvSpPr>
        <p:spPr>
          <a:xfrm>
            <a:off x="3791210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1" name="Google Shape;681;p68"/>
          <p:cNvSpPr txBox="1">
            <a:spLocks noGrp="1"/>
          </p:cNvSpPr>
          <p:nvPr>
            <p:ph type="body" idx="13"/>
          </p:nvPr>
        </p:nvSpPr>
        <p:spPr>
          <a:xfrm>
            <a:off x="5559835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2" name="Google Shape;682;p68"/>
          <p:cNvSpPr txBox="1">
            <a:spLocks noGrp="1"/>
          </p:cNvSpPr>
          <p:nvPr>
            <p:ph type="body" idx="14"/>
          </p:nvPr>
        </p:nvSpPr>
        <p:spPr>
          <a:xfrm>
            <a:off x="732845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683" name="Google Shape;683;p68"/>
          <p:cNvCxnSpPr/>
          <p:nvPr/>
        </p:nvCxnSpPr>
        <p:spPr>
          <a:xfrm>
            <a:off x="1934686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84" name="Google Shape;684;p68"/>
          <p:cNvCxnSpPr/>
          <p:nvPr/>
        </p:nvCxnSpPr>
        <p:spPr>
          <a:xfrm>
            <a:off x="3703899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85" name="Google Shape;685;p68"/>
          <p:cNvCxnSpPr/>
          <p:nvPr/>
        </p:nvCxnSpPr>
        <p:spPr>
          <a:xfrm>
            <a:off x="5469190" y="1519142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86" name="Google Shape;686;p68"/>
          <p:cNvCxnSpPr/>
          <p:nvPr/>
        </p:nvCxnSpPr>
        <p:spPr>
          <a:xfrm>
            <a:off x="7237813" y="1528285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87" name="Google Shape;687;p68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688" name="Google Shape;688;p68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689" name="Google Shape;689;p68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3_Title and Content">
  <p:cSld name="83_Title and Content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9"/>
          <p:cNvSpPr txBox="1">
            <a:spLocks noGrp="1"/>
          </p:cNvSpPr>
          <p:nvPr>
            <p:ph type="body" idx="1"/>
          </p:nvPr>
        </p:nvSpPr>
        <p:spPr>
          <a:xfrm>
            <a:off x="251221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2" name="Google Shape;692;p69"/>
          <p:cNvSpPr txBox="1">
            <a:spLocks noGrp="1"/>
          </p:cNvSpPr>
          <p:nvPr>
            <p:ph type="body" idx="2"/>
          </p:nvPr>
        </p:nvSpPr>
        <p:spPr>
          <a:xfrm>
            <a:off x="253964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3" name="Google Shape;693;p69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69"/>
          <p:cNvSpPr txBox="1">
            <a:spLocks noGrp="1"/>
          </p:cNvSpPr>
          <p:nvPr>
            <p:ph type="body" idx="3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695" name="Google Shape;695;p69"/>
          <p:cNvCxnSpPr/>
          <p:nvPr/>
        </p:nvCxnSpPr>
        <p:spPr>
          <a:xfrm>
            <a:off x="1934686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96" name="Google Shape;696;p69"/>
          <p:cNvSpPr txBox="1">
            <a:spLocks noGrp="1"/>
          </p:cNvSpPr>
          <p:nvPr>
            <p:ph type="body" idx="4"/>
          </p:nvPr>
        </p:nvSpPr>
        <p:spPr>
          <a:xfrm>
            <a:off x="201984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7" name="Google Shape;697;p69"/>
          <p:cNvSpPr txBox="1">
            <a:spLocks noGrp="1"/>
          </p:cNvSpPr>
          <p:nvPr>
            <p:ph type="body" idx="5"/>
          </p:nvPr>
        </p:nvSpPr>
        <p:spPr>
          <a:xfrm>
            <a:off x="202258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698" name="Google Shape;698;p69"/>
          <p:cNvCxnSpPr/>
          <p:nvPr/>
        </p:nvCxnSpPr>
        <p:spPr>
          <a:xfrm>
            <a:off x="3703899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99" name="Google Shape;699;p69"/>
          <p:cNvSpPr txBox="1">
            <a:spLocks noGrp="1"/>
          </p:cNvSpPr>
          <p:nvPr>
            <p:ph type="body" idx="6"/>
          </p:nvPr>
        </p:nvSpPr>
        <p:spPr>
          <a:xfrm>
            <a:off x="379513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0" name="Google Shape;700;p69"/>
          <p:cNvSpPr txBox="1">
            <a:spLocks noGrp="1"/>
          </p:cNvSpPr>
          <p:nvPr>
            <p:ph type="body" idx="7"/>
          </p:nvPr>
        </p:nvSpPr>
        <p:spPr>
          <a:xfrm>
            <a:off x="3791210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701" name="Google Shape;701;p69"/>
          <p:cNvCxnSpPr/>
          <p:nvPr/>
        </p:nvCxnSpPr>
        <p:spPr>
          <a:xfrm>
            <a:off x="5469190" y="1519142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02" name="Google Shape;702;p69"/>
          <p:cNvSpPr txBox="1">
            <a:spLocks noGrp="1"/>
          </p:cNvSpPr>
          <p:nvPr>
            <p:ph type="body" idx="8"/>
          </p:nvPr>
        </p:nvSpPr>
        <p:spPr>
          <a:xfrm>
            <a:off x="5557092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3" name="Google Shape;703;p69"/>
          <p:cNvSpPr txBox="1">
            <a:spLocks noGrp="1"/>
          </p:cNvSpPr>
          <p:nvPr>
            <p:ph type="body" idx="9"/>
          </p:nvPr>
        </p:nvSpPr>
        <p:spPr>
          <a:xfrm>
            <a:off x="5559835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704" name="Google Shape;704;p69"/>
          <p:cNvCxnSpPr/>
          <p:nvPr/>
        </p:nvCxnSpPr>
        <p:spPr>
          <a:xfrm>
            <a:off x="7237813" y="1528285"/>
            <a:ext cx="0" cy="3204497"/>
          </a:xfrm>
          <a:prstGeom prst="straightConnector1">
            <a:avLst/>
          </a:prstGeom>
          <a:noFill/>
          <a:ln w="19050" cap="flat" cmpd="sng">
            <a:solidFill>
              <a:srgbClr val="3CBD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05" name="Google Shape;705;p69"/>
          <p:cNvSpPr txBox="1">
            <a:spLocks noGrp="1"/>
          </p:cNvSpPr>
          <p:nvPr>
            <p:ph type="body" idx="13"/>
          </p:nvPr>
        </p:nvSpPr>
        <p:spPr>
          <a:xfrm>
            <a:off x="7325714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6" name="Google Shape;706;p69"/>
          <p:cNvSpPr txBox="1">
            <a:spLocks noGrp="1"/>
          </p:cNvSpPr>
          <p:nvPr>
            <p:ph type="body" idx="14"/>
          </p:nvPr>
        </p:nvSpPr>
        <p:spPr>
          <a:xfrm>
            <a:off x="732845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None/>
              <a:defRPr sz="900" b="1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7" name="Google Shape;707;p6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8" name="Google Shape;708;p6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9" name="Google Shape;709;p6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0" name="Google Shape;710;p69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4_Title and Content">
  <p:cSld name="84_Title and Content"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0"/>
          <p:cNvSpPr txBox="1">
            <a:spLocks noGrp="1"/>
          </p:cNvSpPr>
          <p:nvPr>
            <p:ph type="body" idx="1"/>
          </p:nvPr>
        </p:nvSpPr>
        <p:spPr>
          <a:xfrm>
            <a:off x="251221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3" name="Google Shape;713;p70"/>
          <p:cNvSpPr txBox="1">
            <a:spLocks noGrp="1"/>
          </p:cNvSpPr>
          <p:nvPr>
            <p:ph type="body" idx="2"/>
          </p:nvPr>
        </p:nvSpPr>
        <p:spPr>
          <a:xfrm>
            <a:off x="201984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4" name="Google Shape;714;p70"/>
          <p:cNvSpPr txBox="1">
            <a:spLocks noGrp="1"/>
          </p:cNvSpPr>
          <p:nvPr>
            <p:ph type="body" idx="3"/>
          </p:nvPr>
        </p:nvSpPr>
        <p:spPr>
          <a:xfrm>
            <a:off x="379513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5" name="Google Shape;715;p70"/>
          <p:cNvSpPr txBox="1">
            <a:spLocks noGrp="1"/>
          </p:cNvSpPr>
          <p:nvPr>
            <p:ph type="body" idx="4"/>
          </p:nvPr>
        </p:nvSpPr>
        <p:spPr>
          <a:xfrm>
            <a:off x="5557092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6" name="Google Shape;716;p70"/>
          <p:cNvSpPr txBox="1">
            <a:spLocks noGrp="1"/>
          </p:cNvSpPr>
          <p:nvPr>
            <p:ph type="body" idx="5"/>
          </p:nvPr>
        </p:nvSpPr>
        <p:spPr>
          <a:xfrm>
            <a:off x="7325714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7" name="Google Shape;717;p7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7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7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0" name="Google Shape;720;p70"/>
          <p:cNvSpPr txBox="1">
            <a:spLocks noGrp="1"/>
          </p:cNvSpPr>
          <p:nvPr>
            <p:ph type="body" idx="6"/>
          </p:nvPr>
        </p:nvSpPr>
        <p:spPr>
          <a:xfrm>
            <a:off x="253964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1" name="Google Shape;721;p70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2" name="Google Shape;722;p70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3" name="Google Shape;723;p70"/>
          <p:cNvSpPr txBox="1">
            <a:spLocks noGrp="1"/>
          </p:cNvSpPr>
          <p:nvPr>
            <p:ph type="body" idx="8"/>
          </p:nvPr>
        </p:nvSpPr>
        <p:spPr>
          <a:xfrm>
            <a:off x="202258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4" name="Google Shape;724;p70"/>
          <p:cNvSpPr txBox="1">
            <a:spLocks noGrp="1"/>
          </p:cNvSpPr>
          <p:nvPr>
            <p:ph type="body" idx="9"/>
          </p:nvPr>
        </p:nvSpPr>
        <p:spPr>
          <a:xfrm>
            <a:off x="3791210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5" name="Google Shape;725;p70"/>
          <p:cNvSpPr txBox="1">
            <a:spLocks noGrp="1"/>
          </p:cNvSpPr>
          <p:nvPr>
            <p:ph type="body" idx="13"/>
          </p:nvPr>
        </p:nvSpPr>
        <p:spPr>
          <a:xfrm>
            <a:off x="5559835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6" name="Google Shape;726;p70"/>
          <p:cNvSpPr txBox="1">
            <a:spLocks noGrp="1"/>
          </p:cNvSpPr>
          <p:nvPr>
            <p:ph type="body" idx="14"/>
          </p:nvPr>
        </p:nvSpPr>
        <p:spPr>
          <a:xfrm>
            <a:off x="732845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727" name="Google Shape;727;p70"/>
          <p:cNvCxnSpPr/>
          <p:nvPr/>
        </p:nvCxnSpPr>
        <p:spPr>
          <a:xfrm>
            <a:off x="1934686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8" name="Google Shape;728;p70"/>
          <p:cNvCxnSpPr/>
          <p:nvPr/>
        </p:nvCxnSpPr>
        <p:spPr>
          <a:xfrm>
            <a:off x="3703899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9" name="Google Shape;729;p70"/>
          <p:cNvCxnSpPr/>
          <p:nvPr/>
        </p:nvCxnSpPr>
        <p:spPr>
          <a:xfrm>
            <a:off x="5469190" y="1519142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30" name="Google Shape;730;p70"/>
          <p:cNvCxnSpPr/>
          <p:nvPr/>
        </p:nvCxnSpPr>
        <p:spPr>
          <a:xfrm>
            <a:off x="7237813" y="1528285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31" name="Google Shape;731;p70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3977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5_Title and Content">
  <p:cSld name="85_Title and Content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1"/>
          <p:cNvSpPr txBox="1">
            <a:spLocks noGrp="1"/>
          </p:cNvSpPr>
          <p:nvPr>
            <p:ph type="body" idx="1"/>
          </p:nvPr>
        </p:nvSpPr>
        <p:spPr>
          <a:xfrm>
            <a:off x="251221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4" name="Google Shape;734;p71"/>
          <p:cNvSpPr txBox="1">
            <a:spLocks noGrp="1"/>
          </p:cNvSpPr>
          <p:nvPr>
            <p:ph type="body" idx="2"/>
          </p:nvPr>
        </p:nvSpPr>
        <p:spPr>
          <a:xfrm>
            <a:off x="201984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5" name="Google Shape;735;p71"/>
          <p:cNvSpPr txBox="1">
            <a:spLocks noGrp="1"/>
          </p:cNvSpPr>
          <p:nvPr>
            <p:ph type="body" idx="3"/>
          </p:nvPr>
        </p:nvSpPr>
        <p:spPr>
          <a:xfrm>
            <a:off x="3795135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6" name="Google Shape;736;p71"/>
          <p:cNvSpPr txBox="1">
            <a:spLocks noGrp="1"/>
          </p:cNvSpPr>
          <p:nvPr>
            <p:ph type="body" idx="4"/>
          </p:nvPr>
        </p:nvSpPr>
        <p:spPr>
          <a:xfrm>
            <a:off x="5557092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7" name="Google Shape;737;p71"/>
          <p:cNvSpPr txBox="1">
            <a:spLocks noGrp="1"/>
          </p:cNvSpPr>
          <p:nvPr>
            <p:ph type="body" idx="5"/>
          </p:nvPr>
        </p:nvSpPr>
        <p:spPr>
          <a:xfrm>
            <a:off x="7325714" y="2018651"/>
            <a:ext cx="1592819" cy="26958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54000" tIns="54000" rIns="54000" bIns="540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900"/>
              <a:buNone/>
              <a:defRPr sz="9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7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9" name="Google Shape;739;p7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0" name="Google Shape;740;p7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1" name="Google Shape;741;p71"/>
          <p:cNvSpPr txBox="1">
            <a:spLocks noGrp="1"/>
          </p:cNvSpPr>
          <p:nvPr>
            <p:ph type="body" idx="6"/>
          </p:nvPr>
        </p:nvSpPr>
        <p:spPr>
          <a:xfrm>
            <a:off x="253964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2" name="Google Shape;742;p71"/>
          <p:cNvSpPr txBox="1">
            <a:spLocks noGrp="1"/>
          </p:cNvSpPr>
          <p:nvPr>
            <p:ph type="title"/>
          </p:nvPr>
        </p:nvSpPr>
        <p:spPr>
          <a:xfrm>
            <a:off x="251221" y="247210"/>
            <a:ext cx="7686914" cy="676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3" name="Google Shape;743;p71"/>
          <p:cNvSpPr txBox="1">
            <a:spLocks noGrp="1"/>
          </p:cNvSpPr>
          <p:nvPr>
            <p:ph type="body" idx="7"/>
          </p:nvPr>
        </p:nvSpPr>
        <p:spPr>
          <a:xfrm>
            <a:off x="251221" y="948419"/>
            <a:ext cx="7686914" cy="42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4" name="Google Shape;744;p71"/>
          <p:cNvSpPr txBox="1">
            <a:spLocks noGrp="1"/>
          </p:cNvSpPr>
          <p:nvPr>
            <p:ph type="body" idx="8"/>
          </p:nvPr>
        </p:nvSpPr>
        <p:spPr>
          <a:xfrm>
            <a:off x="202258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5" name="Google Shape;745;p71"/>
          <p:cNvSpPr txBox="1">
            <a:spLocks noGrp="1"/>
          </p:cNvSpPr>
          <p:nvPr>
            <p:ph type="body" idx="9"/>
          </p:nvPr>
        </p:nvSpPr>
        <p:spPr>
          <a:xfrm>
            <a:off x="3791210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6" name="Google Shape;746;p71"/>
          <p:cNvSpPr txBox="1">
            <a:spLocks noGrp="1"/>
          </p:cNvSpPr>
          <p:nvPr>
            <p:ph type="body" idx="13"/>
          </p:nvPr>
        </p:nvSpPr>
        <p:spPr>
          <a:xfrm>
            <a:off x="5559835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7" name="Google Shape;747;p71"/>
          <p:cNvSpPr txBox="1">
            <a:spLocks noGrp="1"/>
          </p:cNvSpPr>
          <p:nvPr>
            <p:ph type="body" idx="14"/>
          </p:nvPr>
        </p:nvSpPr>
        <p:spPr>
          <a:xfrm>
            <a:off x="7328457" y="150999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None/>
              <a:defRPr sz="900" b="1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748" name="Google Shape;748;p71"/>
          <p:cNvCxnSpPr/>
          <p:nvPr/>
        </p:nvCxnSpPr>
        <p:spPr>
          <a:xfrm>
            <a:off x="1934686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49" name="Google Shape;749;p71"/>
          <p:cNvCxnSpPr/>
          <p:nvPr/>
        </p:nvCxnSpPr>
        <p:spPr>
          <a:xfrm>
            <a:off x="3703899" y="1509997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50" name="Google Shape;750;p71"/>
          <p:cNvCxnSpPr/>
          <p:nvPr/>
        </p:nvCxnSpPr>
        <p:spPr>
          <a:xfrm>
            <a:off x="5469190" y="1519142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51" name="Google Shape;751;p71"/>
          <p:cNvCxnSpPr/>
          <p:nvPr/>
        </p:nvCxnSpPr>
        <p:spPr>
          <a:xfrm>
            <a:off x="7237813" y="1528285"/>
            <a:ext cx="0" cy="3204497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52" name="Google Shape;752;p71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9373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Title and Content">
  <p:cSld name="18_Title and Content"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72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5" name="Google Shape;755;p72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6" name="Google Shape;756;p72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72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8" name="Google Shape;758;p72"/>
          <p:cNvSpPr txBox="1">
            <a:spLocks noGrp="1"/>
          </p:cNvSpPr>
          <p:nvPr>
            <p:ph type="body" idx="3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9" name="Google Shape;759;p7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0" name="Google Shape;760;p7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1" name="Google Shape;761;p7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2" name="Google Shape;762;p72"/>
          <p:cNvSpPr/>
          <p:nvPr/>
        </p:nvSpPr>
        <p:spPr>
          <a:xfrm rot="-5400000">
            <a:off x="8875515" y="-60442"/>
            <a:ext cx="326068" cy="337741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63" name="Google Shape;763;p72"/>
          <p:cNvSpPr/>
          <p:nvPr/>
        </p:nvSpPr>
        <p:spPr>
          <a:xfrm rot="-5400000">
            <a:off x="8227500" y="6818"/>
            <a:ext cx="924262" cy="908738"/>
          </a:xfrm>
          <a:custGeom>
            <a:avLst/>
            <a:gdLst/>
            <a:ahLst/>
            <a:cxnLst/>
            <a:rect l="l" t="t" r="r" b="b"/>
            <a:pathLst>
              <a:path w="664066" h="652912" extrusionOk="0">
                <a:moveTo>
                  <a:pt x="0" y="652912"/>
                </a:moveTo>
                <a:lnTo>
                  <a:pt x="0" y="0"/>
                </a:lnTo>
                <a:cubicBezTo>
                  <a:pt x="0" y="0"/>
                  <a:pt x="664067" y="0"/>
                  <a:pt x="664067" y="0"/>
                </a:cubicBezTo>
                <a:cubicBezTo>
                  <a:pt x="664067" y="360553"/>
                  <a:pt x="366764" y="652912"/>
                  <a:pt x="0" y="65291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64" name="Google Shape;764;p72"/>
          <p:cNvSpPr txBox="1">
            <a:spLocks noGrp="1"/>
          </p:cNvSpPr>
          <p:nvPr>
            <p:ph type="body" idx="4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_Title and Content">
  <p:cSld name="29_Title and Content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73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7" name="Google Shape;767;p73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8" name="Google Shape;768;p73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9" name="Google Shape;769;p73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0" name="Google Shape;770;p73"/>
          <p:cNvSpPr txBox="1">
            <a:spLocks noGrp="1"/>
          </p:cNvSpPr>
          <p:nvPr>
            <p:ph type="body" idx="3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1" name="Google Shape;771;p7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7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7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4" name="Google Shape;774;p73"/>
          <p:cNvSpPr/>
          <p:nvPr/>
        </p:nvSpPr>
        <p:spPr>
          <a:xfrm rot="-5400000">
            <a:off x="8227500" y="6818"/>
            <a:ext cx="924262" cy="908738"/>
          </a:xfrm>
          <a:custGeom>
            <a:avLst/>
            <a:gdLst/>
            <a:ahLst/>
            <a:cxnLst/>
            <a:rect l="l" t="t" r="r" b="b"/>
            <a:pathLst>
              <a:path w="664066" h="652912" extrusionOk="0">
                <a:moveTo>
                  <a:pt x="0" y="652912"/>
                </a:moveTo>
                <a:lnTo>
                  <a:pt x="0" y="0"/>
                </a:lnTo>
                <a:cubicBezTo>
                  <a:pt x="0" y="0"/>
                  <a:pt x="664067" y="0"/>
                  <a:pt x="664067" y="0"/>
                </a:cubicBezTo>
                <a:cubicBezTo>
                  <a:pt x="664067" y="360553"/>
                  <a:pt x="366764" y="652912"/>
                  <a:pt x="0" y="652912"/>
                </a:cubicBezTo>
              </a:path>
            </a:pathLst>
          </a:cu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75" name="Google Shape;775;p73"/>
          <p:cNvSpPr/>
          <p:nvPr/>
        </p:nvSpPr>
        <p:spPr>
          <a:xfrm rot="-5400000">
            <a:off x="8883879" y="-72988"/>
            <a:ext cx="326068" cy="337741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76" name="Google Shape;776;p73"/>
          <p:cNvSpPr txBox="1">
            <a:spLocks noGrp="1"/>
          </p:cNvSpPr>
          <p:nvPr>
            <p:ph type="body" idx="4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6_Title and Content">
  <p:cSld name="66_Title and Content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74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9" name="Google Shape;779;p74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74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1" name="Google Shape;781;p74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2" name="Google Shape;782;p74"/>
          <p:cNvSpPr txBox="1">
            <a:spLocks noGrp="1"/>
          </p:cNvSpPr>
          <p:nvPr>
            <p:ph type="body" idx="3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3" name="Google Shape;783;p74"/>
          <p:cNvSpPr txBox="1">
            <a:spLocks noGrp="1"/>
          </p:cNvSpPr>
          <p:nvPr>
            <p:ph type="body" idx="4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4" name="Google Shape;784;p7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5" name="Google Shape;785;p7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6" name="Google Shape;786;p7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87" name="Google Shape;787;p74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788" name="Google Shape;788;p74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FFBB0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789" name="Google Shape;789;p74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5_Title and Content">
  <p:cSld name="65_Title and Conten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75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rgbClr val="A4103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2" name="Google Shape;792;p75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Roboto Black"/>
              <a:buNone/>
              <a:defRPr sz="21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3" name="Google Shape;793;p75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4" name="Google Shape;794;p75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5" name="Google Shape;795;p75"/>
          <p:cNvSpPr txBox="1">
            <a:spLocks noGrp="1"/>
          </p:cNvSpPr>
          <p:nvPr>
            <p:ph type="body" idx="3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6" name="Google Shape;796;p75"/>
          <p:cNvSpPr txBox="1">
            <a:spLocks noGrp="1"/>
          </p:cNvSpPr>
          <p:nvPr>
            <p:ph type="body" idx="4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7" name="Google Shape;797;p7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7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9" name="Google Shape;799;p7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00" name="Google Shape;800;p75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801" name="Google Shape;801;p75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02" name="Google Shape;802;p75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1_Title and Content">
  <p:cSld name="71_Title and Content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76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5" name="Google Shape;805;p76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76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7" name="Google Shape;807;p76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8" name="Google Shape;808;p76"/>
          <p:cNvSpPr txBox="1">
            <a:spLocks noGrp="1"/>
          </p:cNvSpPr>
          <p:nvPr>
            <p:ph type="body" idx="3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9" name="Google Shape;809;p76"/>
          <p:cNvSpPr txBox="1">
            <a:spLocks noGrp="1"/>
          </p:cNvSpPr>
          <p:nvPr>
            <p:ph type="body" idx="4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0" name="Google Shape;810;p7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1" name="Google Shape;811;p7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2" name="Google Shape;812;p7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3" name="Google Shape;813;p76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2_Title and Content">
  <p:cSld name="72_Title and Content"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7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6" name="Google Shape;816;p77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77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8" name="Google Shape;818;p77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9" name="Google Shape;819;p77"/>
          <p:cNvSpPr txBox="1">
            <a:spLocks noGrp="1"/>
          </p:cNvSpPr>
          <p:nvPr>
            <p:ph type="body" idx="3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0" name="Google Shape;820;p77"/>
          <p:cNvSpPr txBox="1">
            <a:spLocks noGrp="1"/>
          </p:cNvSpPr>
          <p:nvPr>
            <p:ph type="body" idx="4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1" name="Google Shape;821;p7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2" name="Google Shape;822;p7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3" name="Google Shape;823;p7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4" name="Google Shape;824;p77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4290" y="0"/>
            <a:ext cx="1439710" cy="14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6_Title and Content">
  <p:cSld name="86_Title and Content"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78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7" name="Google Shape;827;p78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8" name="Google Shape;828;p78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9" name="Google Shape;829;p78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0" name="Google Shape;830;p78"/>
          <p:cNvSpPr txBox="1">
            <a:spLocks noGrp="1"/>
          </p:cNvSpPr>
          <p:nvPr>
            <p:ph type="body" idx="3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1" name="Google Shape;831;p78"/>
          <p:cNvSpPr txBox="1">
            <a:spLocks noGrp="1"/>
          </p:cNvSpPr>
          <p:nvPr>
            <p:ph type="body" idx="4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2" name="Google Shape;832;p7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3" name="Google Shape;833;p7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7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5" name="Google Shape;835;p78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5_Title and Content">
  <p:cSld name="95_Title and Content"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79"/>
          <p:cNvSpPr/>
          <p:nvPr/>
        </p:nvSpPr>
        <p:spPr>
          <a:xfrm>
            <a:off x="5273336" y="271464"/>
            <a:ext cx="3599200" cy="4872036"/>
          </a:xfrm>
          <a:prstGeom prst="rect">
            <a:avLst/>
          </a:prstGeom>
          <a:solidFill>
            <a:srgbClr val="A4103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8" name="Google Shape;838;p79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Roboto Black"/>
              <a:buNone/>
              <a:defRPr sz="21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79"/>
          <p:cNvSpPr txBox="1">
            <a:spLocks noGrp="1"/>
          </p:cNvSpPr>
          <p:nvPr>
            <p:ph type="body" idx="1"/>
          </p:nvPr>
        </p:nvSpPr>
        <p:spPr>
          <a:xfrm>
            <a:off x="5358834" y="1605634"/>
            <a:ext cx="3428204" cy="318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1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0" name="Google Shape;840;p79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1" name="Google Shape;841;p79"/>
          <p:cNvSpPr txBox="1">
            <a:spLocks noGrp="1"/>
          </p:cNvSpPr>
          <p:nvPr>
            <p:ph type="body" idx="3"/>
          </p:nvPr>
        </p:nvSpPr>
        <p:spPr>
          <a:xfrm>
            <a:off x="251221" y="1389202"/>
            <a:ext cx="3406934" cy="150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None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79"/>
          <p:cNvSpPr txBox="1">
            <a:spLocks noGrp="1"/>
          </p:cNvSpPr>
          <p:nvPr>
            <p:ph type="body" idx="4"/>
          </p:nvPr>
        </p:nvSpPr>
        <p:spPr>
          <a:xfrm>
            <a:off x="5358834" y="1389202"/>
            <a:ext cx="3428204" cy="2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1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3" name="Google Shape;843;p7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7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7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6" name="Google Shape;846;p79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3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Title and Content">
  <p:cSld name="19_Title and Content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80"/>
          <p:cNvSpPr txBox="1">
            <a:spLocks noGrp="1"/>
          </p:cNvSpPr>
          <p:nvPr>
            <p:ph type="body" idx="1"/>
          </p:nvPr>
        </p:nvSpPr>
        <p:spPr>
          <a:xfrm>
            <a:off x="251221" y="1371600"/>
            <a:ext cx="4670914" cy="3345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9" name="Google Shape;849;p80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80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1" name="Google Shape;851;p8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2" name="Google Shape;852;p8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8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4" name="Google Shape;854;p80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855" name="Google Shape;855;p80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856" name="Google Shape;856;p80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57" name="Google Shape;857;p80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7_Title and Content">
  <p:cSld name="47_Title and Content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81"/>
          <p:cNvSpPr txBox="1">
            <a:spLocks noGrp="1"/>
          </p:cNvSpPr>
          <p:nvPr>
            <p:ph type="body" idx="1"/>
          </p:nvPr>
        </p:nvSpPr>
        <p:spPr>
          <a:xfrm>
            <a:off x="251221" y="1371600"/>
            <a:ext cx="4670914" cy="3345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0" name="Google Shape;860;p8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8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8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3" name="Google Shape;863;p81"/>
          <p:cNvSpPr>
            <a:spLocks noGrp="1"/>
          </p:cNvSpPr>
          <p:nvPr>
            <p:ph type="pic" idx="2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864" name="Google Shape;864;p81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865" name="Google Shape;865;p81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66" name="Google Shape;866;p81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sp>
        <p:nvSpPr>
          <p:cNvPr id="867" name="Google Shape;867;p81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81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8_Title and Content">
  <p:cSld name="48_Title and Content"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82"/>
          <p:cNvSpPr txBox="1">
            <a:spLocks noGrp="1"/>
          </p:cNvSpPr>
          <p:nvPr>
            <p:ph type="body" idx="1"/>
          </p:nvPr>
        </p:nvSpPr>
        <p:spPr>
          <a:xfrm>
            <a:off x="251221" y="1371600"/>
            <a:ext cx="4670914" cy="3345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1" name="Google Shape;871;p82"/>
          <p:cNvSpPr txBox="1">
            <a:spLocks noGrp="1"/>
          </p:cNvSpPr>
          <p:nvPr>
            <p:ph type="title"/>
          </p:nvPr>
        </p:nvSpPr>
        <p:spPr>
          <a:xfrm>
            <a:off x="251221" y="264804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82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3" name="Google Shape;873;p8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8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8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6" name="Google Shape;876;p82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877" name="Google Shape;877;p82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878" name="Google Shape;878;p82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879" name="Google Shape;879;p82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3_Title and Content">
  <p:cSld name="73_Title and Content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83"/>
          <p:cNvSpPr txBox="1">
            <a:spLocks noGrp="1"/>
          </p:cNvSpPr>
          <p:nvPr>
            <p:ph type="body" idx="1"/>
          </p:nvPr>
        </p:nvSpPr>
        <p:spPr>
          <a:xfrm>
            <a:off x="251221" y="1371600"/>
            <a:ext cx="4670914" cy="3345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83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83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4" name="Google Shape;884;p8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5" name="Google Shape;885;p8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6" name="Google Shape;886;p8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87" name="Google Shape;887;p83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pic>
        <p:nvPicPr>
          <p:cNvPr id="888" name="Google Shape;888;p83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1489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7_Title and Content">
  <p:cSld name="87_Title and Content"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84"/>
          <p:cNvSpPr txBox="1">
            <a:spLocks noGrp="1"/>
          </p:cNvSpPr>
          <p:nvPr>
            <p:ph type="body" idx="1"/>
          </p:nvPr>
        </p:nvSpPr>
        <p:spPr>
          <a:xfrm>
            <a:off x="251221" y="1371600"/>
            <a:ext cx="4670914" cy="3345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8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8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8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4" name="Google Shape;894;p84"/>
          <p:cNvSpPr>
            <a:spLocks noGrp="1"/>
          </p:cNvSpPr>
          <p:nvPr>
            <p:ph type="pic" idx="2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pic>
        <p:nvPicPr>
          <p:cNvPr id="895" name="Google Shape;895;p84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84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84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8_Title and Content">
  <p:cSld name="88_Title and Content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85"/>
          <p:cNvSpPr txBox="1">
            <a:spLocks noGrp="1"/>
          </p:cNvSpPr>
          <p:nvPr>
            <p:ph type="body" idx="1"/>
          </p:nvPr>
        </p:nvSpPr>
        <p:spPr>
          <a:xfrm>
            <a:off x="251221" y="1371600"/>
            <a:ext cx="4670914" cy="33455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0" name="Google Shape;900;p85"/>
          <p:cNvSpPr txBox="1">
            <a:spLocks noGrp="1"/>
          </p:cNvSpPr>
          <p:nvPr>
            <p:ph type="title"/>
          </p:nvPr>
        </p:nvSpPr>
        <p:spPr>
          <a:xfrm>
            <a:off x="251221" y="264804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1" name="Google Shape;901;p85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2" name="Google Shape;902;p8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8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4" name="Google Shape;904;p8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5" name="Google Shape;905;p85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pic>
        <p:nvPicPr>
          <p:cNvPr id="906" name="Google Shape;906;p85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Title and Content">
  <p:cSld name="27_Title and Content"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86"/>
          <p:cNvSpPr/>
          <p:nvPr/>
        </p:nvSpPr>
        <p:spPr>
          <a:xfrm>
            <a:off x="0" y="-1"/>
            <a:ext cx="9144000" cy="5144444"/>
          </a:xfrm>
          <a:prstGeom prst="rect">
            <a:avLst/>
          </a:pr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9" name="Google Shape;909;p86"/>
          <p:cNvSpPr txBox="1">
            <a:spLocks noGrp="1"/>
          </p:cNvSpPr>
          <p:nvPr>
            <p:ph type="body" idx="1"/>
          </p:nvPr>
        </p:nvSpPr>
        <p:spPr>
          <a:xfrm>
            <a:off x="251221" y="1370657"/>
            <a:ext cx="4670914" cy="3345508"/>
          </a:xfrm>
          <a:prstGeom prst="rect">
            <a:avLst/>
          </a:pr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0" name="Google Shape;910;p86"/>
          <p:cNvSpPr txBox="1">
            <a:spLocks noGrp="1"/>
          </p:cNvSpPr>
          <p:nvPr>
            <p:ph type="title"/>
          </p:nvPr>
        </p:nvSpPr>
        <p:spPr>
          <a:xfrm>
            <a:off x="251221" y="271463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86"/>
          <p:cNvSpPr txBox="1">
            <a:spLocks noGrp="1"/>
          </p:cNvSpPr>
          <p:nvPr>
            <p:ph type="body" idx="2"/>
          </p:nvPr>
        </p:nvSpPr>
        <p:spPr>
          <a:xfrm>
            <a:off x="251221" y="942076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2" name="Google Shape;912;p8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8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8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5" name="Google Shape;915;p86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916" name="Google Shape;916;p86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917" name="Google Shape;917;p86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18" name="Google Shape;918;p86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0_Title and Content">
  <p:cSld name="50_Title and Content"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87"/>
          <p:cNvSpPr/>
          <p:nvPr/>
        </p:nvSpPr>
        <p:spPr>
          <a:xfrm>
            <a:off x="0" y="-1"/>
            <a:ext cx="9144000" cy="5144444"/>
          </a:xfrm>
          <a:prstGeom prst="rect">
            <a:avLst/>
          </a:prstGeom>
          <a:solidFill>
            <a:srgbClr val="A4103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1" name="Google Shape;921;p87"/>
          <p:cNvSpPr txBox="1">
            <a:spLocks noGrp="1"/>
          </p:cNvSpPr>
          <p:nvPr>
            <p:ph type="body" idx="1"/>
          </p:nvPr>
        </p:nvSpPr>
        <p:spPr>
          <a:xfrm>
            <a:off x="251221" y="1370657"/>
            <a:ext cx="4670914" cy="334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2" name="Google Shape;922;p87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87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4" name="Google Shape;924;p8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5" name="Google Shape;925;p8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8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7" name="Google Shape;927;p87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928" name="Google Shape;928;p87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929" name="Google Shape;929;p87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30" name="Google Shape;930;p87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9_Title and Content">
  <p:cSld name="49_Title and Content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88"/>
          <p:cNvSpPr/>
          <p:nvPr/>
        </p:nvSpPr>
        <p:spPr>
          <a:xfrm>
            <a:off x="0" y="-1"/>
            <a:ext cx="9144000" cy="5144444"/>
          </a:xfrm>
          <a:prstGeom prst="rect">
            <a:avLst/>
          </a:prstGeom>
          <a:solidFill>
            <a:srgbClr val="FF6B3B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3" name="Google Shape;933;p88"/>
          <p:cNvSpPr txBox="1">
            <a:spLocks noGrp="1"/>
          </p:cNvSpPr>
          <p:nvPr>
            <p:ph type="body" idx="1"/>
          </p:nvPr>
        </p:nvSpPr>
        <p:spPr>
          <a:xfrm>
            <a:off x="251221" y="1370657"/>
            <a:ext cx="4670914" cy="334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4" name="Google Shape;934;p88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5" name="Google Shape;935;p88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6" name="Google Shape;936;p8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7" name="Google Shape;937;p8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8" name="Google Shape;938;p8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39" name="Google Shape;939;p88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940" name="Google Shape;940;p88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941" name="Google Shape;941;p88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42" name="Google Shape;942;p88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2_Title and Content">
  <p:cSld name="92_Title and Content"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89"/>
          <p:cNvSpPr/>
          <p:nvPr/>
        </p:nvSpPr>
        <p:spPr>
          <a:xfrm>
            <a:off x="0" y="-1"/>
            <a:ext cx="9144000" cy="5144444"/>
          </a:xfrm>
          <a:prstGeom prst="rect">
            <a:avLst/>
          </a:pr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5" name="Google Shape;945;p89"/>
          <p:cNvSpPr txBox="1">
            <a:spLocks noGrp="1"/>
          </p:cNvSpPr>
          <p:nvPr>
            <p:ph type="body" idx="1"/>
          </p:nvPr>
        </p:nvSpPr>
        <p:spPr>
          <a:xfrm>
            <a:off x="251221" y="1370657"/>
            <a:ext cx="4670914" cy="3345508"/>
          </a:xfrm>
          <a:prstGeom prst="rect">
            <a:avLst/>
          </a:pr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6" name="Google Shape;946;p89"/>
          <p:cNvSpPr txBox="1">
            <a:spLocks noGrp="1"/>
          </p:cNvSpPr>
          <p:nvPr>
            <p:ph type="title"/>
          </p:nvPr>
        </p:nvSpPr>
        <p:spPr>
          <a:xfrm>
            <a:off x="251221" y="271463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89"/>
          <p:cNvSpPr txBox="1">
            <a:spLocks noGrp="1"/>
          </p:cNvSpPr>
          <p:nvPr>
            <p:ph type="body" idx="2"/>
          </p:nvPr>
        </p:nvSpPr>
        <p:spPr>
          <a:xfrm>
            <a:off x="251221" y="942076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8" name="Google Shape;948;p8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9" name="Google Shape;949;p8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0" name="Google Shape;950;p8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1" name="Google Shape;951;p89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pic>
        <p:nvPicPr>
          <p:cNvPr id="952" name="Google Shape;952;p89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1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3_Title and Content">
  <p:cSld name="93_Title and Content"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90"/>
          <p:cNvSpPr/>
          <p:nvPr/>
        </p:nvSpPr>
        <p:spPr>
          <a:xfrm>
            <a:off x="0" y="-1"/>
            <a:ext cx="9144000" cy="5144444"/>
          </a:xfrm>
          <a:prstGeom prst="rect">
            <a:avLst/>
          </a:prstGeom>
          <a:solidFill>
            <a:srgbClr val="A4103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5" name="Google Shape;955;p90"/>
          <p:cNvSpPr txBox="1">
            <a:spLocks noGrp="1"/>
          </p:cNvSpPr>
          <p:nvPr>
            <p:ph type="body" idx="1"/>
          </p:nvPr>
        </p:nvSpPr>
        <p:spPr>
          <a:xfrm>
            <a:off x="251221" y="1370657"/>
            <a:ext cx="4670914" cy="334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6" name="Google Shape;956;p90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7" name="Google Shape;957;p90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8" name="Google Shape;958;p9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9" name="Google Shape;959;p9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0" name="Google Shape;960;p9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1" name="Google Shape;961;p90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pic>
        <p:nvPicPr>
          <p:cNvPr id="962" name="Google Shape;962;p90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4_Title and Content">
  <p:cSld name="94_Title and Content"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91"/>
          <p:cNvSpPr/>
          <p:nvPr/>
        </p:nvSpPr>
        <p:spPr>
          <a:xfrm>
            <a:off x="0" y="-1"/>
            <a:ext cx="9144000" cy="5144444"/>
          </a:xfrm>
          <a:prstGeom prst="rect">
            <a:avLst/>
          </a:prstGeom>
          <a:solidFill>
            <a:srgbClr val="FF6B3B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5" name="Google Shape;965;p91"/>
          <p:cNvSpPr txBox="1">
            <a:spLocks noGrp="1"/>
          </p:cNvSpPr>
          <p:nvPr>
            <p:ph type="body" idx="1"/>
          </p:nvPr>
        </p:nvSpPr>
        <p:spPr>
          <a:xfrm>
            <a:off x="251221" y="1370657"/>
            <a:ext cx="4670914" cy="3345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6" name="Google Shape;966;p91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7" name="Google Shape;967;p91"/>
          <p:cNvSpPr txBox="1">
            <a:spLocks noGrp="1"/>
          </p:cNvSpPr>
          <p:nvPr>
            <p:ph type="body" idx="2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Roboto"/>
              <a:buNone/>
              <a:defRPr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8" name="Google Shape;968;p9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9" name="Google Shape;969;p9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0" name="Google Shape;970;p9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1" name="Google Shape;971;p91"/>
          <p:cNvSpPr>
            <a:spLocks noGrp="1"/>
          </p:cNvSpPr>
          <p:nvPr>
            <p:ph type="pic" idx="3"/>
          </p:nvPr>
        </p:nvSpPr>
        <p:spPr>
          <a:xfrm>
            <a:off x="5265004" y="237561"/>
            <a:ext cx="3599200" cy="4905938"/>
          </a:xfrm>
          <a:prstGeom prst="rect">
            <a:avLst/>
          </a:prstGeom>
          <a:noFill/>
          <a:ln>
            <a:noFill/>
          </a:ln>
        </p:spPr>
      </p:sp>
      <p:pic>
        <p:nvPicPr>
          <p:cNvPr id="972" name="Google Shape;972;p91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1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Title and Content">
  <p:cSld name="20_Title and Content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92"/>
          <p:cNvSpPr>
            <a:spLocks noGrp="1"/>
          </p:cNvSpPr>
          <p:nvPr>
            <p:ph type="chart" idx="2"/>
          </p:nvPr>
        </p:nvSpPr>
        <p:spPr>
          <a:xfrm>
            <a:off x="5266135" y="240992"/>
            <a:ext cx="3598069" cy="446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975" name="Google Shape;975;p92"/>
          <p:cNvSpPr txBox="1">
            <a:spLocks noGrp="1"/>
          </p:cNvSpPr>
          <p:nvPr>
            <p:ph type="body" idx="1"/>
          </p:nvPr>
        </p:nvSpPr>
        <p:spPr>
          <a:xfrm>
            <a:off x="251221" y="1364942"/>
            <a:ext cx="4670914" cy="335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6" name="Google Shape;976;p92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7" name="Google Shape;977;p92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8" name="Google Shape;978;p9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9" name="Google Shape;979;p9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0" name="Google Shape;980;p9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81" name="Google Shape;981;p92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982" name="Google Shape;982;p92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83" name="Google Shape;983;p92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1_Title and Content">
  <p:cSld name="51_Title and Content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93"/>
          <p:cNvSpPr>
            <a:spLocks noGrp="1"/>
          </p:cNvSpPr>
          <p:nvPr>
            <p:ph type="chart" idx="2"/>
          </p:nvPr>
        </p:nvSpPr>
        <p:spPr>
          <a:xfrm>
            <a:off x="5266135" y="240992"/>
            <a:ext cx="3598069" cy="446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986" name="Google Shape;986;p93"/>
          <p:cNvSpPr txBox="1">
            <a:spLocks noGrp="1"/>
          </p:cNvSpPr>
          <p:nvPr>
            <p:ph type="body" idx="1"/>
          </p:nvPr>
        </p:nvSpPr>
        <p:spPr>
          <a:xfrm>
            <a:off x="251221" y="1364942"/>
            <a:ext cx="4670914" cy="335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7" name="Google Shape;987;p93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93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9" name="Google Shape;989;p9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0" name="Google Shape;990;p9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1" name="Google Shape;991;p9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92" name="Google Shape;992;p93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993" name="Google Shape;993;p93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994" name="Google Shape;994;p93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2_Title and Content">
  <p:cSld name="52_Title and Content"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94"/>
          <p:cNvSpPr>
            <a:spLocks noGrp="1"/>
          </p:cNvSpPr>
          <p:nvPr>
            <p:ph type="chart" idx="2"/>
          </p:nvPr>
        </p:nvSpPr>
        <p:spPr>
          <a:xfrm>
            <a:off x="5266135" y="240992"/>
            <a:ext cx="3598069" cy="446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997" name="Google Shape;997;p94"/>
          <p:cNvSpPr txBox="1">
            <a:spLocks noGrp="1"/>
          </p:cNvSpPr>
          <p:nvPr>
            <p:ph type="body" idx="1"/>
          </p:nvPr>
        </p:nvSpPr>
        <p:spPr>
          <a:xfrm>
            <a:off x="251221" y="1364942"/>
            <a:ext cx="4670914" cy="335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8" name="Google Shape;998;p94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9" name="Google Shape;999;p94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0" name="Google Shape;1000;p9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1" name="Google Shape;1001;p9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2" name="Google Shape;1002;p9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03" name="Google Shape;1003;p94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004" name="Google Shape;1004;p94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05" name="Google Shape;1005;p94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6_Title and Content">
  <p:cSld name="96_Title and Content"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95"/>
          <p:cNvSpPr>
            <a:spLocks noGrp="1"/>
          </p:cNvSpPr>
          <p:nvPr>
            <p:ph type="chart" idx="2"/>
          </p:nvPr>
        </p:nvSpPr>
        <p:spPr>
          <a:xfrm>
            <a:off x="5266135" y="240992"/>
            <a:ext cx="3598069" cy="446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1008" name="Google Shape;1008;p95"/>
          <p:cNvSpPr txBox="1">
            <a:spLocks noGrp="1"/>
          </p:cNvSpPr>
          <p:nvPr>
            <p:ph type="body" idx="1"/>
          </p:nvPr>
        </p:nvSpPr>
        <p:spPr>
          <a:xfrm>
            <a:off x="251221" y="1364942"/>
            <a:ext cx="4670914" cy="335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9" name="Google Shape;1009;p95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Roboto Black"/>
              <a:buNone/>
              <a:defRPr sz="21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0" name="Google Shape;1010;p95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1" name="Google Shape;1011;p9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2" name="Google Shape;1012;p9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3" name="Google Shape;1013;p9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14" name="Google Shape;1014;p95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7_Title and Content">
  <p:cSld name="97_Title and Conten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96"/>
          <p:cNvSpPr>
            <a:spLocks noGrp="1"/>
          </p:cNvSpPr>
          <p:nvPr>
            <p:ph type="chart" idx="2"/>
          </p:nvPr>
        </p:nvSpPr>
        <p:spPr>
          <a:xfrm>
            <a:off x="5266135" y="240992"/>
            <a:ext cx="3598069" cy="446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1017" name="Google Shape;1017;p96"/>
          <p:cNvSpPr txBox="1">
            <a:spLocks noGrp="1"/>
          </p:cNvSpPr>
          <p:nvPr>
            <p:ph type="body" idx="1"/>
          </p:nvPr>
        </p:nvSpPr>
        <p:spPr>
          <a:xfrm>
            <a:off x="251221" y="1364942"/>
            <a:ext cx="4670914" cy="335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8" name="Google Shape;1018;p96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9" name="Google Shape;1019;p96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0" name="Google Shape;1020;p9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1" name="Google Shape;1021;p9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2" name="Google Shape;1022;p9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23" name="Google Shape;1023;p96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7436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8_Title and Content">
  <p:cSld name="98_Title and Conten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97"/>
          <p:cNvSpPr>
            <a:spLocks noGrp="1"/>
          </p:cNvSpPr>
          <p:nvPr>
            <p:ph type="chart" idx="2"/>
          </p:nvPr>
        </p:nvSpPr>
        <p:spPr>
          <a:xfrm>
            <a:off x="5266135" y="240992"/>
            <a:ext cx="3598069" cy="446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1026" name="Google Shape;1026;p97"/>
          <p:cNvSpPr txBox="1">
            <a:spLocks noGrp="1"/>
          </p:cNvSpPr>
          <p:nvPr>
            <p:ph type="body" idx="1"/>
          </p:nvPr>
        </p:nvSpPr>
        <p:spPr>
          <a:xfrm>
            <a:off x="251221" y="1364942"/>
            <a:ext cx="4670914" cy="3358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984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oto Sans Symbols"/>
              <a:buChar char="▪"/>
              <a:defRPr sz="1100" b="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7" name="Google Shape;1027;p97"/>
          <p:cNvSpPr txBox="1">
            <a:spLocks noGrp="1"/>
          </p:cNvSpPr>
          <p:nvPr>
            <p:ph type="title"/>
          </p:nvPr>
        </p:nvSpPr>
        <p:spPr>
          <a:xfrm>
            <a:off x="251221" y="264805"/>
            <a:ext cx="4670914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Roboto Black"/>
              <a:buNone/>
              <a:defRPr sz="21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8" name="Google Shape;1028;p97"/>
          <p:cNvSpPr txBox="1">
            <a:spLocks noGrp="1"/>
          </p:cNvSpPr>
          <p:nvPr>
            <p:ph type="body" idx="3"/>
          </p:nvPr>
        </p:nvSpPr>
        <p:spPr>
          <a:xfrm>
            <a:off x="251221" y="935418"/>
            <a:ext cx="4670914" cy="294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None/>
              <a:defRPr sz="15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9" name="Google Shape;1029;p9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0" name="Google Shape;1030;p9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1" name="Google Shape;1031;p9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2" name="Google Shape;1032;p97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Blank">
  <p:cSld name="11_Blank"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9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35" name="Google Shape;1035;p98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716" y="396400"/>
            <a:ext cx="1989686" cy="1989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98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6824303" y="2757411"/>
            <a:ext cx="1989686" cy="1989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9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8" name="Google Shape;1038;p9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9" name="Google Shape;1039;p9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0" name="Google Shape;1040;p98"/>
          <p:cNvSpPr txBox="1">
            <a:spLocks noGrp="1"/>
          </p:cNvSpPr>
          <p:nvPr>
            <p:ph type="body" idx="1"/>
          </p:nvPr>
        </p:nvSpPr>
        <p:spPr>
          <a:xfrm>
            <a:off x="1738057" y="1391245"/>
            <a:ext cx="5491592" cy="236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Blank">
  <p:cSld name="13_Blank"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0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1" name="Google Shape;1051;p100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716" y="396400"/>
            <a:ext cx="1989686" cy="1989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100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6824303" y="2757411"/>
            <a:ext cx="1989686" cy="1989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10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4" name="Google Shape;1054;p10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5" name="Google Shape;1055;p10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6" name="Google Shape;1056;p100"/>
          <p:cNvSpPr txBox="1">
            <a:spLocks noGrp="1"/>
          </p:cNvSpPr>
          <p:nvPr>
            <p:ph type="body" idx="1"/>
          </p:nvPr>
        </p:nvSpPr>
        <p:spPr>
          <a:xfrm>
            <a:off x="1738057" y="1391245"/>
            <a:ext cx="5491592" cy="236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Blank">
  <p:cSld name="14_Blank"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0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9" name="Google Shape;1059;p101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716" y="396400"/>
            <a:ext cx="1989686" cy="1989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101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6824303" y="2757411"/>
            <a:ext cx="1989686" cy="1989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10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2" name="Google Shape;1062;p10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3" name="Google Shape;1063;p10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4" name="Google Shape;1064;p101"/>
          <p:cNvSpPr txBox="1">
            <a:spLocks noGrp="1"/>
          </p:cNvSpPr>
          <p:nvPr>
            <p:ph type="body" idx="1"/>
          </p:nvPr>
        </p:nvSpPr>
        <p:spPr>
          <a:xfrm>
            <a:off x="1738057" y="1391245"/>
            <a:ext cx="5491592" cy="236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Blank">
  <p:cSld name="15_Blank"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10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67" name="Google Shape;1067;p102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716" y="396400"/>
            <a:ext cx="1989686" cy="1989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102" descr="Open quotation mar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6824303" y="2757411"/>
            <a:ext cx="1989686" cy="1989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102"/>
          <p:cNvSpPr txBox="1">
            <a:spLocks noGrp="1"/>
          </p:cNvSpPr>
          <p:nvPr>
            <p:ph type="body" idx="1"/>
          </p:nvPr>
        </p:nvSpPr>
        <p:spPr>
          <a:xfrm>
            <a:off x="1738057" y="1391245"/>
            <a:ext cx="5491592" cy="2361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boto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 sz="14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0" name="Google Shape;1070;p10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1" name="Google Shape;1071;p10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2" name="Google Shape;1072;p10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9_Title and Content">
  <p:cSld name="99_Title and Content"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03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075" name="Google Shape;1075;p103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6" name="Google Shape;1076;p103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7" name="Google Shape;1077;p103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8" name="Google Shape;1078;p10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9" name="Google Shape;1079;p10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0" name="Google Shape;1080;p10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81" name="Google Shape;1081;p103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082" name="Google Shape;1082;p103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83" name="Google Shape;1083;p103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Title and Content">
  <p:cSld name="23_Title and Content"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04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04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7" name="Google Shape;1087;p104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8" name="Google Shape;1088;p104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9" name="Google Shape;1089;p10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0" name="Google Shape;1090;p10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1" name="Google Shape;1091;p10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92" name="Google Shape;1092;p104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093" name="Google Shape;1093;p104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094" name="Google Shape;1094;p104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1_Title and Content">
  <p:cSld name="101_Title and Content"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105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097" name="Google Shape;1097;p105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8" name="Google Shape;1098;p105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9" name="Google Shape;1099;p105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0" name="Google Shape;1100;p10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1" name="Google Shape;1101;p10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2" name="Google Shape;1102;p10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03" name="Google Shape;1103;p105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104" name="Google Shape;1104;p105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105" name="Google Shape;1105;p105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0_Title and Content">
  <p:cSld name="100_Title and Content"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0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108" name="Google Shape;1108;p106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9" name="Google Shape;1109;p106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0" name="Google Shape;1110;p106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 Black"/>
              <a:buNone/>
              <a:defRPr sz="2700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1" name="Google Shape;1111;p10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2" name="Google Shape;1112;p10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3" name="Google Shape;1113;p10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14" name="Google Shape;1114;p106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115" name="Google Shape;1115;p106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116" name="Google Shape;1116;p106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2_Title and Content">
  <p:cSld name="122_Title and Content"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07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119" name="Google Shape;1119;p107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0" name="Google Shape;1120;p107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1" name="Google Shape;1121;p107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2" name="Google Shape;1122;p10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3" name="Google Shape;1123;p10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4" name="Google Shape;1124;p10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25" name="Google Shape;1125;p107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16641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3_Title and Content">
  <p:cSld name="123_Title and Content"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108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128" name="Google Shape;1128;p108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9" name="Google Shape;1129;p108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0" name="Google Shape;1130;p108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1" name="Google Shape;1131;p10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2" name="Google Shape;1132;p10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3" name="Google Shape;1133;p10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34" name="Google Shape;1134;p108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4_Title and Content">
  <p:cSld name="124_Title and Content"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10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137" name="Google Shape;1137;p109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8" name="Google Shape;1138;p109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9" name="Google Shape;1139;p109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0" name="Google Shape;1140;p10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1" name="Google Shape;1141;p10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2" name="Google Shape;1142;p10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43" name="Google Shape;1143;p109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5_Title and Content">
  <p:cSld name="125_Title and Content"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37547"/>
          </a:xfrm>
          <a:prstGeom prst="rect">
            <a:avLst/>
          </a:prstGeom>
          <a:noFill/>
          <a:ln>
            <a:noFill/>
          </a:ln>
        </p:spPr>
      </p:sp>
      <p:sp>
        <p:nvSpPr>
          <p:cNvPr id="1146" name="Google Shape;1146;p110"/>
          <p:cNvSpPr/>
          <p:nvPr/>
        </p:nvSpPr>
        <p:spPr>
          <a:xfrm>
            <a:off x="4867190" y="271463"/>
            <a:ext cx="4002488" cy="32443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7" name="Google Shape;1147;p110"/>
          <p:cNvSpPr txBox="1">
            <a:spLocks noGrp="1"/>
          </p:cNvSpPr>
          <p:nvPr>
            <p:ph type="body" idx="1"/>
          </p:nvPr>
        </p:nvSpPr>
        <p:spPr>
          <a:xfrm>
            <a:off x="5309552" y="2326511"/>
            <a:ext cx="3085534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8" name="Google Shape;1148;p110"/>
          <p:cNvSpPr txBox="1">
            <a:spLocks noGrp="1"/>
          </p:cNvSpPr>
          <p:nvPr>
            <p:ph type="title"/>
          </p:nvPr>
        </p:nvSpPr>
        <p:spPr>
          <a:xfrm>
            <a:off x="5309553" y="935692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 Black"/>
              <a:buNone/>
              <a:defRPr sz="2700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9" name="Google Shape;1149;p11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0" name="Google Shape;1150;p11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1" name="Google Shape;1151;p11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52" name="Google Shape;1152;p110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Title and Content">
  <p:cSld name="24_Title and Content"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111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5" name="Google Shape;1155;p111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56" name="Google Shape;1156;p111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  <a:defRPr sz="32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7" name="Google Shape;1157;p11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8" name="Google Shape;1158;p11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9" name="Google Shape;1159;p11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60" name="Google Shape;1160;p111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161" name="Google Shape;1161;p111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162" name="Google Shape;1162;p111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Title and Content">
  <p:cSld name="25_Title and Content"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112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5" name="Google Shape;1165;p11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6" name="Google Shape;1166;p11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1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68" name="Google Shape;1168;p112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9" name="Google Shape;1169;p112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  <a:defRPr sz="32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170" name="Google Shape;1170;p112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171" name="Google Shape;1171;p112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172" name="Google Shape;1172;p112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Title and Content">
  <p:cSld name="30_Title and Content"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113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5" name="Google Shape;1175;p11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1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1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78" name="Google Shape;1178;p113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79" name="Google Shape;1179;p113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  <a:defRPr sz="32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180" name="Google Shape;1180;p113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181" name="Google Shape;1181;p113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182" name="Google Shape;1182;p113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Title and Content">
  <p:cSld name="32_Title and Content"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15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5" name="Google Shape;1195;p11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6" name="Google Shape;1196;p11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7" name="Google Shape;1197;p11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98" name="Google Shape;1198;p115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99" name="Google Shape;1199;p115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oboto Black"/>
              <a:buNone/>
              <a:defRPr sz="32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grpSp>
        <p:nvGrpSpPr>
          <p:cNvPr id="1200" name="Google Shape;1200;p115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201" name="Google Shape;1201;p115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202" name="Google Shape;1202;p115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2_Title and Content">
  <p:cSld name="102_Title and Content"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16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5" name="Google Shape;1205;p116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06" name="Google Shape;1206;p116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  <a:defRPr sz="32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7" name="Google Shape;1207;p11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1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9" name="Google Shape;1209;p11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0" name="Google Shape;1210;p116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3_Title and Content">
  <p:cSld name="103_Title and Content"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17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3" name="Google Shape;1213;p11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4" name="Google Shape;1214;p11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5" name="Google Shape;1215;p11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6" name="Google Shape;1216;p117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17" name="Google Shape;1217;p117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  <a:defRPr sz="32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218" name="Google Shape;1218;p117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5_Title and Content">
  <p:cSld name="105_Title and Content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18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1" name="Google Shape;1221;p11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2" name="Google Shape;1222;p11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3" name="Google Shape;1223;p11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4" name="Google Shape;1224;p118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5" name="Google Shape;1225;p118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  <a:defRPr sz="32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226" name="Google Shape;1226;p118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4_Title and Content">
  <p:cSld name="104_Title and Content"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119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9" name="Google Shape;1229;p11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0" name="Google Shape;1230;p11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1" name="Google Shape;1231;p11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2" name="Google Shape;1232;p119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33" name="Google Shape;1233;p119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Black"/>
              <a:buNone/>
              <a:defRPr sz="3200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234" name="Google Shape;1234;p119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6_Title and Content">
  <p:cSld name="106_Title and Content"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120"/>
          <p:cNvSpPr/>
          <p:nvPr/>
        </p:nvSpPr>
        <p:spPr>
          <a:xfrm>
            <a:off x="251221" y="271464"/>
            <a:ext cx="8621315" cy="487203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7" name="Google Shape;1237;p12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8" name="Google Shape;1238;p12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9" name="Google Shape;1239;p12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0" name="Google Shape;1240;p120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4363200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41" name="Google Shape;1241;p120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4363200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Roboto Black"/>
              <a:buNone/>
              <a:defRPr sz="32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242" name="Google Shape;1242;p120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0_Title and Content">
  <p:cSld name="60_Title and Content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121"/>
          <p:cNvSpPr>
            <a:spLocks noGrp="1"/>
          </p:cNvSpPr>
          <p:nvPr>
            <p:ph type="pic" idx="2"/>
          </p:nvPr>
        </p:nvSpPr>
        <p:spPr>
          <a:xfrm>
            <a:off x="251222" y="271463"/>
            <a:ext cx="7984040" cy="4872038"/>
          </a:xfrm>
          <a:prstGeom prst="rect">
            <a:avLst/>
          </a:prstGeom>
          <a:noFill/>
          <a:ln>
            <a:noFill/>
          </a:ln>
        </p:spPr>
      </p:sp>
      <p:sp>
        <p:nvSpPr>
          <p:cNvPr id="1245" name="Google Shape;1245;p121"/>
          <p:cNvSpPr txBox="1">
            <a:spLocks noGrp="1"/>
          </p:cNvSpPr>
          <p:nvPr>
            <p:ph type="title"/>
          </p:nvPr>
        </p:nvSpPr>
        <p:spPr>
          <a:xfrm>
            <a:off x="628649" y="1442793"/>
            <a:ext cx="3085535" cy="215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Roboto Black"/>
              <a:buNone/>
              <a:defRPr sz="33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6" name="Google Shape;1246;p12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7" name="Google Shape;1247;p12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8" name="Google Shape;1248;p12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49" name="Google Shape;1249;p121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250" name="Google Shape;1250;p121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251" name="Google Shape;1251;p121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7_Title and Content">
  <p:cSld name="107_Title and Content"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122"/>
          <p:cNvSpPr>
            <a:spLocks noGrp="1"/>
          </p:cNvSpPr>
          <p:nvPr>
            <p:ph type="pic" idx="2"/>
          </p:nvPr>
        </p:nvSpPr>
        <p:spPr>
          <a:xfrm>
            <a:off x="251222" y="271463"/>
            <a:ext cx="7984040" cy="4872038"/>
          </a:xfrm>
          <a:prstGeom prst="rect">
            <a:avLst/>
          </a:prstGeom>
          <a:noFill/>
          <a:ln>
            <a:noFill/>
          </a:ln>
        </p:spPr>
      </p:sp>
      <p:sp>
        <p:nvSpPr>
          <p:cNvPr id="1254" name="Google Shape;1254;p122"/>
          <p:cNvSpPr txBox="1">
            <a:spLocks noGrp="1"/>
          </p:cNvSpPr>
          <p:nvPr>
            <p:ph type="title"/>
          </p:nvPr>
        </p:nvSpPr>
        <p:spPr>
          <a:xfrm>
            <a:off x="628649" y="1442793"/>
            <a:ext cx="3085535" cy="215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Roboto Black"/>
              <a:buNone/>
              <a:defRPr sz="330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5" name="Google Shape;1255;p12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6" name="Google Shape;1256;p12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7" name="Google Shape;1257;p12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58" name="Google Shape;1258;p122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259" name="Google Shape;1259;p122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260" name="Google Shape;1260;p122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8_Title and Content">
  <p:cSld name="108_Title and Content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23"/>
          <p:cNvSpPr>
            <a:spLocks noGrp="1"/>
          </p:cNvSpPr>
          <p:nvPr>
            <p:ph type="pic" idx="2"/>
          </p:nvPr>
        </p:nvSpPr>
        <p:spPr>
          <a:xfrm>
            <a:off x="251222" y="271463"/>
            <a:ext cx="7984040" cy="4872038"/>
          </a:xfrm>
          <a:prstGeom prst="rect">
            <a:avLst/>
          </a:prstGeom>
          <a:noFill/>
          <a:ln>
            <a:noFill/>
          </a:ln>
        </p:spPr>
      </p:sp>
      <p:sp>
        <p:nvSpPr>
          <p:cNvPr id="1263" name="Google Shape;1263;p123"/>
          <p:cNvSpPr txBox="1">
            <a:spLocks noGrp="1"/>
          </p:cNvSpPr>
          <p:nvPr>
            <p:ph type="title"/>
          </p:nvPr>
        </p:nvSpPr>
        <p:spPr>
          <a:xfrm>
            <a:off x="628649" y="1442793"/>
            <a:ext cx="3085535" cy="215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Roboto Black"/>
              <a:buNone/>
              <a:defRPr sz="330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4" name="Google Shape;1264;p12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5" name="Google Shape;1265;p12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6" name="Google Shape;1266;p12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67" name="Google Shape;1267;p123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268" name="Google Shape;1268;p123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269" name="Google Shape;1269;p123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9_Title and Content">
  <p:cSld name="109_Title and Content"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124"/>
          <p:cNvSpPr>
            <a:spLocks noGrp="1"/>
          </p:cNvSpPr>
          <p:nvPr>
            <p:ph type="pic" idx="2"/>
          </p:nvPr>
        </p:nvSpPr>
        <p:spPr>
          <a:xfrm>
            <a:off x="251222" y="271463"/>
            <a:ext cx="7984040" cy="4872038"/>
          </a:xfrm>
          <a:prstGeom prst="rect">
            <a:avLst/>
          </a:prstGeom>
          <a:noFill/>
          <a:ln>
            <a:noFill/>
          </a:ln>
        </p:spPr>
      </p:sp>
      <p:sp>
        <p:nvSpPr>
          <p:cNvPr id="1272" name="Google Shape;1272;p124"/>
          <p:cNvSpPr txBox="1">
            <a:spLocks noGrp="1"/>
          </p:cNvSpPr>
          <p:nvPr>
            <p:ph type="title"/>
          </p:nvPr>
        </p:nvSpPr>
        <p:spPr>
          <a:xfrm>
            <a:off x="628649" y="1442793"/>
            <a:ext cx="3085535" cy="215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Roboto Black"/>
              <a:buNone/>
              <a:defRPr sz="3300" cap="none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3" name="Google Shape;1273;p12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4" name="Google Shape;1274;p12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2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76" name="Google Shape;1276;p124" descr="A picture containing graphic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16276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0_Title and Content">
  <p:cSld name="110_Title and Content"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125"/>
          <p:cNvSpPr>
            <a:spLocks noGrp="1"/>
          </p:cNvSpPr>
          <p:nvPr>
            <p:ph type="pic" idx="2"/>
          </p:nvPr>
        </p:nvSpPr>
        <p:spPr>
          <a:xfrm>
            <a:off x="251222" y="271463"/>
            <a:ext cx="7984040" cy="4872038"/>
          </a:xfrm>
          <a:prstGeom prst="rect">
            <a:avLst/>
          </a:prstGeom>
          <a:noFill/>
          <a:ln>
            <a:noFill/>
          </a:ln>
        </p:spPr>
      </p:sp>
      <p:sp>
        <p:nvSpPr>
          <p:cNvPr id="1279" name="Google Shape;1279;p125"/>
          <p:cNvSpPr txBox="1">
            <a:spLocks noGrp="1"/>
          </p:cNvSpPr>
          <p:nvPr>
            <p:ph type="title"/>
          </p:nvPr>
        </p:nvSpPr>
        <p:spPr>
          <a:xfrm>
            <a:off x="628649" y="1442793"/>
            <a:ext cx="3085535" cy="215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Roboto Black"/>
              <a:buNone/>
              <a:defRPr sz="330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0" name="Google Shape;1280;p12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2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2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83" name="Google Shape;1283;p125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1_Title and Content">
  <p:cSld name="111_Title and Content"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126"/>
          <p:cNvSpPr>
            <a:spLocks noGrp="1"/>
          </p:cNvSpPr>
          <p:nvPr>
            <p:ph type="pic" idx="2"/>
          </p:nvPr>
        </p:nvSpPr>
        <p:spPr>
          <a:xfrm>
            <a:off x="251222" y="271463"/>
            <a:ext cx="7984040" cy="4872038"/>
          </a:xfrm>
          <a:prstGeom prst="rect">
            <a:avLst/>
          </a:prstGeom>
          <a:noFill/>
          <a:ln>
            <a:noFill/>
          </a:ln>
        </p:spPr>
      </p:sp>
      <p:sp>
        <p:nvSpPr>
          <p:cNvPr id="1286" name="Google Shape;1286;p126"/>
          <p:cNvSpPr txBox="1">
            <a:spLocks noGrp="1"/>
          </p:cNvSpPr>
          <p:nvPr>
            <p:ph type="title"/>
          </p:nvPr>
        </p:nvSpPr>
        <p:spPr>
          <a:xfrm>
            <a:off x="628649" y="1442793"/>
            <a:ext cx="3085535" cy="215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Roboto Black"/>
              <a:buNone/>
              <a:defRPr sz="3300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7" name="Google Shape;1287;p12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8" name="Google Shape;1288;p12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9" name="Google Shape;1289;p12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90" name="Google Shape;1290;p126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4_Title and Content">
  <p:cSld name="44_Title and Content"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27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3" name="Google Shape;1293;p127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4" name="Google Shape;1294;p127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5" name="Google Shape;1295;p12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6" name="Google Shape;1296;p12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7" name="Google Shape;1297;p12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98" name="Google Shape;1298;p127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299" name="Google Shape;1299;p127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300" name="Google Shape;1300;p127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5_Title and Content">
  <p:cSld name="45_Title and Content"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128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3" name="Google Shape;1303;p128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04" name="Google Shape;1304;p128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5" name="Google Shape;1305;p12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6" name="Google Shape;1306;p12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7" name="Google Shape;1307;p12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08" name="Google Shape;1308;p128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309" name="Google Shape;1309;p128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310" name="Google Shape;1310;p128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5_Title and Content">
  <p:cSld name="115_Title and Content"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129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3" name="Google Shape;1313;p129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14" name="Google Shape;1314;p129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5" name="Google Shape;1315;p12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6" name="Google Shape;1316;p12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7" name="Google Shape;1317;p12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18" name="Google Shape;1318;p129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319" name="Google Shape;1319;p129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320" name="Google Shape;1320;p129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4_Title and Content">
  <p:cSld name="114_Title and Content"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130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3" name="Google Shape;1323;p130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24" name="Google Shape;1324;p130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 Black"/>
              <a:buNone/>
              <a:defRPr sz="2700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5" name="Google Shape;1325;p13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6" name="Google Shape;1326;p13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7" name="Google Shape;1327;p13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28" name="Google Shape;1328;p130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329" name="Google Shape;1329;p130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330" name="Google Shape;1330;p130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3_Title and Content">
  <p:cSld name="43_Title and Content"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p131"/>
          <p:cNvSpPr/>
          <p:nvPr/>
        </p:nvSpPr>
        <p:spPr>
          <a:xfrm>
            <a:off x="251222" y="271464"/>
            <a:ext cx="4320778" cy="487203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3" name="Google Shape;1333;p131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34" name="Google Shape;1334;p131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13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6" name="Google Shape;1336;p13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7" name="Google Shape;1337;p13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38" name="Google Shape;1338;p131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339" name="Google Shape;1339;p131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340" name="Google Shape;1340;p131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2_Title and Content">
  <p:cSld name="112_Title and Content"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32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3" name="Google Shape;1343;p132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44" name="Google Shape;1344;p132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5" name="Google Shape;1345;p13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6" name="Google Shape;1346;p13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7" name="Google Shape;1347;p13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48" name="Google Shape;1348;p132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3_Title and Content">
  <p:cSld name="113_Title and Content"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133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1" name="Google Shape;1351;p133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33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3" name="Google Shape;1353;p13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4" name="Google Shape;1354;p13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5" name="Google Shape;1355;p13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56" name="Google Shape;1356;p133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4_Title and Content">
  <p:cSld name="54_Title and Content"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34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9" name="Google Shape;1359;p134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60" name="Google Shape;1360;p134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1" name="Google Shape;1361;p13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2" name="Google Shape;1362;p13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3" name="Google Shape;1363;p13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64" name="Google Shape;1364;p134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16276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3_Title and Content">
  <p:cSld name="53_Title and Content"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35"/>
          <p:cNvSpPr/>
          <p:nvPr/>
        </p:nvSpPr>
        <p:spPr>
          <a:xfrm>
            <a:off x="251221" y="271464"/>
            <a:ext cx="4320779" cy="48720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7" name="Google Shape;1367;p135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68" name="Google Shape;1368;p135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boto Black"/>
              <a:buNone/>
              <a:defRPr sz="2700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3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0" name="Google Shape;1370;p13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1" name="Google Shape;1371;p13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72" name="Google Shape;1372;p135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6_Title and Content">
  <p:cSld name="116_Title and Content"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136"/>
          <p:cNvSpPr/>
          <p:nvPr/>
        </p:nvSpPr>
        <p:spPr>
          <a:xfrm>
            <a:off x="251222" y="271464"/>
            <a:ext cx="4320778" cy="487203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5" name="Google Shape;1375;p136"/>
          <p:cNvSpPr txBox="1">
            <a:spLocks noGrp="1"/>
          </p:cNvSpPr>
          <p:nvPr>
            <p:ph type="body" idx="1"/>
          </p:nvPr>
        </p:nvSpPr>
        <p:spPr>
          <a:xfrm>
            <a:off x="628649" y="2825177"/>
            <a:ext cx="3085535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None/>
              <a:defRPr sz="1100" b="0"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76" name="Google Shape;1376;p136"/>
          <p:cNvSpPr txBox="1">
            <a:spLocks noGrp="1"/>
          </p:cNvSpPr>
          <p:nvPr>
            <p:ph type="title"/>
          </p:nvPr>
        </p:nvSpPr>
        <p:spPr>
          <a:xfrm>
            <a:off x="628650" y="1434359"/>
            <a:ext cx="3085535" cy="13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oboto Black"/>
              <a:buNone/>
              <a:defRPr sz="270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7" name="Google Shape;1377;p13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8" name="Google Shape;1378;p13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79" name="Google Shape;1379;p13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80" name="Google Shape;1380;p136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8_Title and Content">
  <p:cSld name="58_Title and Content"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137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3" name="Google Shape;1383;p137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4" name="Google Shape;1384;p137"/>
          <p:cNvSpPr txBox="1">
            <a:spLocks noGrp="1"/>
          </p:cNvSpPr>
          <p:nvPr>
            <p:ph type="body" idx="2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5" name="Google Shape;1385;p137"/>
          <p:cNvSpPr txBox="1">
            <a:spLocks noGrp="1"/>
          </p:cNvSpPr>
          <p:nvPr>
            <p:ph type="body" idx="3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6" name="Google Shape;1386;p137"/>
          <p:cNvSpPr txBox="1">
            <a:spLocks noGrp="1"/>
          </p:cNvSpPr>
          <p:nvPr>
            <p:ph type="body" idx="4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37"/>
          <p:cNvSpPr txBox="1">
            <a:spLocks noGrp="1"/>
          </p:cNvSpPr>
          <p:nvPr>
            <p:ph type="body" idx="5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37"/>
          <p:cNvSpPr txBox="1">
            <a:spLocks noGrp="1"/>
          </p:cNvSpPr>
          <p:nvPr>
            <p:ph type="body" idx="6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89" name="Google Shape;1389;p137"/>
          <p:cNvSpPr txBox="1">
            <a:spLocks noGrp="1"/>
          </p:cNvSpPr>
          <p:nvPr>
            <p:ph type="body" idx="7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0" name="Google Shape;1390;p137"/>
          <p:cNvSpPr txBox="1">
            <a:spLocks noGrp="1"/>
          </p:cNvSpPr>
          <p:nvPr>
            <p:ph type="body" idx="8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1" name="Google Shape;1391;p137"/>
          <p:cNvSpPr txBox="1">
            <a:spLocks noGrp="1"/>
          </p:cNvSpPr>
          <p:nvPr>
            <p:ph type="body" idx="9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2" name="Google Shape;1392;p137"/>
          <p:cNvSpPr txBox="1">
            <a:spLocks noGrp="1"/>
          </p:cNvSpPr>
          <p:nvPr>
            <p:ph type="body" idx="13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3" name="Google Shape;1393;p137"/>
          <p:cNvSpPr txBox="1">
            <a:spLocks noGrp="1"/>
          </p:cNvSpPr>
          <p:nvPr>
            <p:ph type="body" idx="14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4" name="Google Shape;1394;p137"/>
          <p:cNvSpPr txBox="1">
            <a:spLocks noGrp="1"/>
          </p:cNvSpPr>
          <p:nvPr>
            <p:ph type="body" idx="15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5" name="Google Shape;1395;p137"/>
          <p:cNvSpPr txBox="1">
            <a:spLocks noGrp="1"/>
          </p:cNvSpPr>
          <p:nvPr>
            <p:ph type="body" idx="16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6" name="Google Shape;1396;p137"/>
          <p:cNvSpPr txBox="1">
            <a:spLocks noGrp="1"/>
          </p:cNvSpPr>
          <p:nvPr>
            <p:ph type="body" idx="17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7" name="Google Shape;1397;p137"/>
          <p:cNvSpPr txBox="1">
            <a:spLocks noGrp="1"/>
          </p:cNvSpPr>
          <p:nvPr>
            <p:ph type="body" idx="1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8" name="Google Shape;1398;p137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9" name="Google Shape;1399;p137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0" name="Google Shape;1400;p137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1" name="Google Shape;1401;p137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2" name="Google Shape;1402;p137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03" name="Google Shape;1403;p137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404" name="Google Shape;1404;p137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405" name="Google Shape;1405;p137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6_Title and Content">
  <p:cSld name="56_Title and Content"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138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8" name="Google Shape;1408;p138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09" name="Google Shape;1409;p138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0" name="Google Shape;1410;p138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1" name="Google Shape;1411;p138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38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3" name="Google Shape;1413;p138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4" name="Google Shape;1414;p138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5" name="Google Shape;1415;p138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16" name="Google Shape;1416;p138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38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8" name="Google Shape;1418;p138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9" name="Google Shape;1419;p138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38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1" name="Google Shape;1421;p138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2" name="Google Shape;1422;p138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3" name="Google Shape;1423;p138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4" name="Google Shape;1424;p138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5" name="Google Shape;1425;p138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38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27" name="Google Shape;1427;p138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1428" name="Google Shape;1428;p138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429" name="Google Shape;1429;p138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rgbClr val="3CBDB7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430" name="Google Shape;1430;p138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7_Title and Content">
  <p:cSld name="57_Title and Content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39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3" name="Google Shape;1433;p139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4" name="Google Shape;1434;p139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5" name="Google Shape;1435;p139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6" name="Google Shape;1436;p139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7" name="Google Shape;1437;p139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8" name="Google Shape;1438;p139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39" name="Google Shape;1439;p139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0" name="Google Shape;1440;p139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1" name="Google Shape;1441;p139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2" name="Google Shape;1442;p139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139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4" name="Google Shape;1444;p139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5" name="Google Shape;1445;p139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6" name="Google Shape;1446;p139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7" name="Google Shape;1447;p139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8" name="Google Shape;1448;p139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9" name="Google Shape;1449;p139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0" name="Google Shape;1450;p139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1" name="Google Shape;1451;p139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2" name="Google Shape;1452;p139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1453" name="Google Shape;1453;p139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454" name="Google Shape;1454;p139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455" name="Google Shape;1455;p139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9_Title and Content">
  <p:cSld name="59_Title and Content"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40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8" name="Google Shape;1458;p140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9" name="Google Shape;1459;p140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0" name="Google Shape;1460;p140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1" name="Google Shape;1461;p140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2" name="Google Shape;1462;p140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3" name="Google Shape;1463;p140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4" name="Google Shape;1464;p140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5" name="Google Shape;1465;p140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6" name="Google Shape;1466;p140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7" name="Google Shape;1467;p140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8" name="Google Shape;1468;p140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9" name="Google Shape;1469;p140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Black"/>
              <a:buNone/>
              <a:defRPr sz="2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0" name="Google Shape;1470;p140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1" name="Google Shape;1471;p140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2" name="Google Shape;1472;p140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3" name="Google Shape;1473;p140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4" name="Google Shape;1474;p140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5" name="Google Shape;1475;p140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6" name="Google Shape;1476;p140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7" name="Google Shape;1477;p140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1478" name="Google Shape;1478;p140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479" name="Google Shape;1479;p140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480" name="Google Shape;1480;p140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5_Title and Content">
  <p:cSld name="55_Title and Content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41"/>
          <p:cNvSpPr/>
          <p:nvPr/>
        </p:nvSpPr>
        <p:spPr>
          <a:xfrm>
            <a:off x="0" y="271463"/>
            <a:ext cx="8869678" cy="139081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3" name="Google Shape;1483;p141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4" name="Google Shape;1484;p141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5" name="Google Shape;1485;p141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6" name="Google Shape;1486;p141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7" name="Google Shape;1487;p141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8" name="Google Shape;1488;p141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9" name="Google Shape;1489;p141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0" name="Google Shape;1490;p141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1" name="Google Shape;1491;p141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2" name="Google Shape;1492;p141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3" name="Google Shape;1493;p141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4" name="Google Shape;1494;p141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5" name="Google Shape;1495;p141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6" name="Google Shape;1496;p141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7" name="Google Shape;1497;p141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8" name="Google Shape;1498;p141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9" name="Google Shape;1499;p141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00" name="Google Shape;1500;p141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01" name="Google Shape;1501;p141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02" name="Google Shape;1502;p141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1503" name="Google Shape;1503;p141"/>
          <p:cNvGrpSpPr/>
          <p:nvPr/>
        </p:nvGrpSpPr>
        <p:grpSpPr>
          <a:xfrm>
            <a:off x="8235262" y="-67152"/>
            <a:ext cx="980522" cy="990470"/>
            <a:chOff x="10980349" y="-89535"/>
            <a:chExt cx="1307363" cy="1320627"/>
          </a:xfrm>
        </p:grpSpPr>
        <p:sp>
          <p:nvSpPr>
            <p:cNvPr id="1504" name="Google Shape;1504;p141"/>
            <p:cNvSpPr/>
            <p:nvPr/>
          </p:nvSpPr>
          <p:spPr>
            <a:xfrm rot="-5400000">
              <a:off x="10970000" y="9091"/>
              <a:ext cx="1232349" cy="1211651"/>
            </a:xfrm>
            <a:custGeom>
              <a:avLst/>
              <a:gdLst/>
              <a:ahLst/>
              <a:cxnLst/>
              <a:rect l="l" t="t" r="r" b="b"/>
              <a:pathLst>
                <a:path w="664066" h="652912" extrusionOk="0">
                  <a:moveTo>
                    <a:pt x="0" y="652912"/>
                  </a:moveTo>
                  <a:lnTo>
                    <a:pt x="0" y="0"/>
                  </a:lnTo>
                  <a:cubicBezTo>
                    <a:pt x="0" y="0"/>
                    <a:pt x="664067" y="0"/>
                    <a:pt x="664067" y="0"/>
                  </a:cubicBezTo>
                  <a:cubicBezTo>
                    <a:pt x="664067" y="360553"/>
                    <a:pt x="366764" y="652912"/>
                    <a:pt x="0" y="6529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1505" name="Google Shape;1505;p141"/>
            <p:cNvSpPr/>
            <p:nvPr/>
          </p:nvSpPr>
          <p:spPr>
            <a:xfrm rot="-5400000">
              <a:off x="11845172" y="-97318"/>
              <a:ext cx="434757" cy="450322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9_Title and Content">
  <p:cSld name="119_Title and Content"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p142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8" name="Google Shape;1508;p142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09" name="Google Shape;1509;p142"/>
          <p:cNvSpPr txBox="1">
            <a:spLocks noGrp="1"/>
          </p:cNvSpPr>
          <p:nvPr>
            <p:ph type="body" idx="2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0" name="Google Shape;1510;p142"/>
          <p:cNvSpPr txBox="1">
            <a:spLocks noGrp="1"/>
          </p:cNvSpPr>
          <p:nvPr>
            <p:ph type="body" idx="3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1" name="Google Shape;1511;p142"/>
          <p:cNvSpPr txBox="1">
            <a:spLocks noGrp="1"/>
          </p:cNvSpPr>
          <p:nvPr>
            <p:ph type="body" idx="4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2" name="Google Shape;1512;p142"/>
          <p:cNvSpPr txBox="1">
            <a:spLocks noGrp="1"/>
          </p:cNvSpPr>
          <p:nvPr>
            <p:ph type="body" idx="5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3" name="Google Shape;1513;p142"/>
          <p:cNvSpPr txBox="1">
            <a:spLocks noGrp="1"/>
          </p:cNvSpPr>
          <p:nvPr>
            <p:ph type="body" idx="6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4" name="Google Shape;1514;p142"/>
          <p:cNvSpPr txBox="1">
            <a:spLocks noGrp="1"/>
          </p:cNvSpPr>
          <p:nvPr>
            <p:ph type="body" idx="7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5" name="Google Shape;1515;p142"/>
          <p:cNvSpPr txBox="1">
            <a:spLocks noGrp="1"/>
          </p:cNvSpPr>
          <p:nvPr>
            <p:ph type="body" idx="8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6" name="Google Shape;1516;p142"/>
          <p:cNvSpPr txBox="1">
            <a:spLocks noGrp="1"/>
          </p:cNvSpPr>
          <p:nvPr>
            <p:ph type="body" idx="9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7" name="Google Shape;1517;p142"/>
          <p:cNvSpPr txBox="1">
            <a:spLocks noGrp="1"/>
          </p:cNvSpPr>
          <p:nvPr>
            <p:ph type="body" idx="13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8" name="Google Shape;1518;p142"/>
          <p:cNvSpPr txBox="1">
            <a:spLocks noGrp="1"/>
          </p:cNvSpPr>
          <p:nvPr>
            <p:ph type="body" idx="14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9" name="Google Shape;1519;p142"/>
          <p:cNvSpPr txBox="1">
            <a:spLocks noGrp="1"/>
          </p:cNvSpPr>
          <p:nvPr>
            <p:ph type="body" idx="15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142"/>
          <p:cNvSpPr txBox="1">
            <a:spLocks noGrp="1"/>
          </p:cNvSpPr>
          <p:nvPr>
            <p:ph type="body" idx="16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142"/>
          <p:cNvSpPr txBox="1">
            <a:spLocks noGrp="1"/>
          </p:cNvSpPr>
          <p:nvPr>
            <p:ph type="body" idx="17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2" name="Google Shape;1522;p142"/>
          <p:cNvSpPr txBox="1">
            <a:spLocks noGrp="1"/>
          </p:cNvSpPr>
          <p:nvPr>
            <p:ph type="body" idx="1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142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142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142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142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142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28" name="Google Shape;1528;p142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8_Title and Content">
  <p:cSld name="118_Title and Content"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p143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1" name="Google Shape;1531;p143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2" name="Google Shape;1532;p143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3" name="Google Shape;1533;p143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4" name="Google Shape;1534;p143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5" name="Google Shape;1535;p143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6" name="Google Shape;1536;p143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7" name="Google Shape;1537;p143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8" name="Google Shape;1538;p143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9" name="Google Shape;1539;p143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0" name="Google Shape;1540;p143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1" name="Google Shape;1541;p143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2" name="Google Shape;1542;p143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3" name="Google Shape;1543;p143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143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143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143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143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8" name="Google Shape;1548;p143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143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0" name="Google Shape;1550;p143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551" name="Google Shape;1551;p143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0_Title and Content">
  <p:cSld name="120_Title and Content"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144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4" name="Google Shape;1554;p144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5" name="Google Shape;1555;p144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6" name="Google Shape;1556;p144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7" name="Google Shape;1557;p144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8" name="Google Shape;1558;p144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9" name="Google Shape;1559;p144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0" name="Google Shape;1560;p144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1" name="Google Shape;1561;p144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2" name="Google Shape;1562;p144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3" name="Google Shape;1563;p144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4" name="Google Shape;1564;p144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65" name="Google Shape;1565;p144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Black"/>
              <a:buNone/>
              <a:defRPr sz="21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6" name="Google Shape;1566;p144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7" name="Google Shape;1567;p144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8" name="Google Shape;1568;p144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9" name="Google Shape;1569;p144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70" name="Google Shape;1570;p144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71" name="Google Shape;1571;p144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72" name="Google Shape;1572;p144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73" name="Google Shape;1573;p144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None/>
              <a:defRPr sz="1100" b="1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574" name="Google Shape;1574;p144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1_Title and Content">
  <p:cSld name="121_Title and Content"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45"/>
          <p:cNvSpPr/>
          <p:nvPr/>
        </p:nvSpPr>
        <p:spPr>
          <a:xfrm>
            <a:off x="0" y="271464"/>
            <a:ext cx="8869678" cy="13908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7" name="Google Shape;1577;p145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78" name="Google Shape;1578;p145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79" name="Google Shape;1579;p145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0" name="Google Shape;1580;p145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1" name="Google Shape;1581;p145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2" name="Google Shape;1582;p145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3" name="Google Shape;1583;p145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4" name="Google Shape;1584;p145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85" name="Google Shape;1585;p145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6" name="Google Shape;1586;p145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7" name="Google Shape;1587;p145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88" name="Google Shape;1588;p145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9" name="Google Shape;1589;p145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0" name="Google Shape;1590;p145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1" name="Google Shape;1591;p145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2" name="Google Shape;1592;p145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3" name="Google Shape;1593;p145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4" name="Google Shape;1594;p145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5" name="Google Shape;1595;p145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96" name="Google Shape;1596;p145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597" name="Google Shape;1597;p145" descr="A picture containing graphics, screenshot, graphic desig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-8198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7_Title and Content">
  <p:cSld name="117_Title and Content">
    <p:spTree>
      <p:nvGrpSpPr>
        <p:cNvPr id="1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46"/>
          <p:cNvSpPr/>
          <p:nvPr/>
        </p:nvSpPr>
        <p:spPr>
          <a:xfrm>
            <a:off x="0" y="271463"/>
            <a:ext cx="8869678" cy="139081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0" name="Google Shape;1600;p146"/>
          <p:cNvSpPr txBox="1">
            <a:spLocks noGrp="1"/>
          </p:cNvSpPr>
          <p:nvPr>
            <p:ph type="body" idx="1"/>
          </p:nvPr>
        </p:nvSpPr>
        <p:spPr>
          <a:xfrm>
            <a:off x="251222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1" name="Google Shape;1601;p146"/>
          <p:cNvSpPr txBox="1">
            <a:spLocks noGrp="1"/>
          </p:cNvSpPr>
          <p:nvPr>
            <p:ph type="body" idx="2"/>
          </p:nvPr>
        </p:nvSpPr>
        <p:spPr>
          <a:xfrm>
            <a:off x="251222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2" name="Google Shape;1602;p146"/>
          <p:cNvSpPr txBox="1">
            <a:spLocks noGrp="1"/>
          </p:cNvSpPr>
          <p:nvPr>
            <p:ph type="body" idx="3"/>
          </p:nvPr>
        </p:nvSpPr>
        <p:spPr>
          <a:xfrm>
            <a:off x="2593100" y="2294129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3" name="Google Shape;1603;p146"/>
          <p:cNvSpPr txBox="1">
            <a:spLocks noGrp="1"/>
          </p:cNvSpPr>
          <p:nvPr>
            <p:ph type="body" idx="4"/>
          </p:nvPr>
        </p:nvSpPr>
        <p:spPr>
          <a:xfrm>
            <a:off x="2593100" y="3750218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4" name="Google Shape;1604;p146"/>
          <p:cNvSpPr txBox="1">
            <a:spLocks noGrp="1"/>
          </p:cNvSpPr>
          <p:nvPr>
            <p:ph type="body" idx="5"/>
          </p:nvPr>
        </p:nvSpPr>
        <p:spPr>
          <a:xfrm>
            <a:off x="4934979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5" name="Google Shape;1605;p146"/>
          <p:cNvSpPr txBox="1">
            <a:spLocks noGrp="1"/>
          </p:cNvSpPr>
          <p:nvPr>
            <p:ph type="body" idx="6"/>
          </p:nvPr>
        </p:nvSpPr>
        <p:spPr>
          <a:xfrm>
            <a:off x="4934979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6" name="Google Shape;1606;p146"/>
          <p:cNvSpPr txBox="1">
            <a:spLocks noGrp="1"/>
          </p:cNvSpPr>
          <p:nvPr>
            <p:ph type="body" idx="7"/>
          </p:nvPr>
        </p:nvSpPr>
        <p:spPr>
          <a:xfrm>
            <a:off x="7276858" y="2284277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146"/>
          <p:cNvSpPr txBox="1">
            <a:spLocks noGrp="1"/>
          </p:cNvSpPr>
          <p:nvPr>
            <p:ph type="body" idx="8"/>
          </p:nvPr>
        </p:nvSpPr>
        <p:spPr>
          <a:xfrm>
            <a:off x="7276858" y="3740366"/>
            <a:ext cx="1592819" cy="798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>
                <a:solidFill>
                  <a:schemeClr val="dk1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Noto Sans Symbols"/>
              <a:buChar char="▪"/>
              <a:defRPr sz="1100" b="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08" name="Google Shape;1608;p146"/>
          <p:cNvSpPr txBox="1">
            <a:spLocks noGrp="1"/>
          </p:cNvSpPr>
          <p:nvPr>
            <p:ph type="dt" idx="10"/>
          </p:nvPr>
        </p:nvSpPr>
        <p:spPr>
          <a:xfrm>
            <a:off x="3658155" y="4786724"/>
            <a:ext cx="1651397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9" name="Google Shape;1609;p146"/>
          <p:cNvSpPr txBox="1">
            <a:spLocks noGrp="1"/>
          </p:cNvSpPr>
          <p:nvPr>
            <p:ph type="ftr" idx="11"/>
          </p:nvPr>
        </p:nvSpPr>
        <p:spPr>
          <a:xfrm>
            <a:off x="628650" y="4786724"/>
            <a:ext cx="3029505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0" name="Google Shape;1610;p146"/>
          <p:cNvSpPr txBox="1">
            <a:spLocks noGrp="1"/>
          </p:cNvSpPr>
          <p:nvPr>
            <p:ph type="sldNum" idx="12"/>
          </p:nvPr>
        </p:nvSpPr>
        <p:spPr>
          <a:xfrm>
            <a:off x="251222" y="4786724"/>
            <a:ext cx="377428" cy="273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l">
              <a:spcBef>
                <a:spcPts val="0"/>
              </a:spcBef>
              <a:buNone/>
              <a:defRPr sz="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1" name="Google Shape;1611;p146"/>
          <p:cNvSpPr txBox="1">
            <a:spLocks noGrp="1"/>
          </p:cNvSpPr>
          <p:nvPr>
            <p:ph type="title"/>
          </p:nvPr>
        </p:nvSpPr>
        <p:spPr>
          <a:xfrm>
            <a:off x="251220" y="646769"/>
            <a:ext cx="7773300" cy="65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 Black"/>
              <a:buNone/>
              <a:defRPr sz="2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2" name="Google Shape;1612;p146"/>
          <p:cNvSpPr txBox="1">
            <a:spLocks noGrp="1"/>
          </p:cNvSpPr>
          <p:nvPr>
            <p:ph type="body" idx="9"/>
          </p:nvPr>
        </p:nvSpPr>
        <p:spPr>
          <a:xfrm>
            <a:off x="251222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3" name="Google Shape;1613;p146"/>
          <p:cNvSpPr txBox="1">
            <a:spLocks noGrp="1"/>
          </p:cNvSpPr>
          <p:nvPr>
            <p:ph type="body" idx="13"/>
          </p:nvPr>
        </p:nvSpPr>
        <p:spPr>
          <a:xfrm>
            <a:off x="251222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4" name="Google Shape;1614;p146"/>
          <p:cNvSpPr txBox="1">
            <a:spLocks noGrp="1"/>
          </p:cNvSpPr>
          <p:nvPr>
            <p:ph type="body" idx="14"/>
          </p:nvPr>
        </p:nvSpPr>
        <p:spPr>
          <a:xfrm>
            <a:off x="2593100" y="1809630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5" name="Google Shape;1615;p146"/>
          <p:cNvSpPr txBox="1">
            <a:spLocks noGrp="1"/>
          </p:cNvSpPr>
          <p:nvPr>
            <p:ph type="body" idx="15"/>
          </p:nvPr>
        </p:nvSpPr>
        <p:spPr>
          <a:xfrm>
            <a:off x="2593100" y="3265718"/>
            <a:ext cx="1592819" cy="45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6" name="Google Shape;1616;p146"/>
          <p:cNvSpPr txBox="1">
            <a:spLocks noGrp="1"/>
          </p:cNvSpPr>
          <p:nvPr>
            <p:ph type="body" idx="16"/>
          </p:nvPr>
        </p:nvSpPr>
        <p:spPr>
          <a:xfrm>
            <a:off x="4934979" y="1799778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7" name="Google Shape;1617;p146"/>
          <p:cNvSpPr txBox="1">
            <a:spLocks noGrp="1"/>
          </p:cNvSpPr>
          <p:nvPr>
            <p:ph type="body" idx="17"/>
          </p:nvPr>
        </p:nvSpPr>
        <p:spPr>
          <a:xfrm>
            <a:off x="4934979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146"/>
          <p:cNvSpPr txBox="1">
            <a:spLocks noGrp="1"/>
          </p:cNvSpPr>
          <p:nvPr>
            <p:ph type="body" idx="18"/>
          </p:nvPr>
        </p:nvSpPr>
        <p:spPr>
          <a:xfrm>
            <a:off x="7276858" y="1800243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146"/>
          <p:cNvSpPr txBox="1">
            <a:spLocks noGrp="1"/>
          </p:cNvSpPr>
          <p:nvPr>
            <p:ph type="body" idx="19"/>
          </p:nvPr>
        </p:nvSpPr>
        <p:spPr>
          <a:xfrm>
            <a:off x="7276858" y="3255866"/>
            <a:ext cx="1592819" cy="450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000" tIns="54000" rIns="54000" bIns="540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620" name="Google Shape;1620;p146" descr="A picture containing graphics, screensho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06903" y="0"/>
            <a:ext cx="1437097" cy="14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14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3" name="Google Shape;1623;p147"/>
          <p:cNvSpPr/>
          <p:nvPr/>
        </p:nvSpPr>
        <p:spPr>
          <a:xfrm>
            <a:off x="6484505" y="0"/>
            <a:ext cx="2654151" cy="2699621"/>
          </a:xfrm>
          <a:custGeom>
            <a:avLst/>
            <a:gdLst/>
            <a:ahLst/>
            <a:cxnLst/>
            <a:rect l="l" t="t" r="r" b="b"/>
            <a:pathLst>
              <a:path w="3538868" h="3599495" extrusionOk="0">
                <a:moveTo>
                  <a:pt x="3538868" y="3599496"/>
                </a:moveTo>
                <a:lnTo>
                  <a:pt x="0" y="3599496"/>
                </a:lnTo>
                <a:cubicBezTo>
                  <a:pt x="0" y="3599496"/>
                  <a:pt x="0" y="0"/>
                  <a:pt x="0" y="0"/>
                </a:cubicBezTo>
                <a:cubicBezTo>
                  <a:pt x="1954467" y="0"/>
                  <a:pt x="3538868" y="1611503"/>
                  <a:pt x="3538868" y="3599496"/>
                </a:cubicBezTo>
              </a:path>
            </a:pathLst>
          </a:custGeom>
          <a:noFill/>
          <a:ln w="28575" cap="flat" cmpd="sng">
            <a:solidFill>
              <a:srgbClr val="3CBDB7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24" name="Google Shape;1624;p147"/>
          <p:cNvSpPr/>
          <p:nvPr/>
        </p:nvSpPr>
        <p:spPr>
          <a:xfrm>
            <a:off x="4382207" y="2875445"/>
            <a:ext cx="2309279" cy="2270392"/>
          </a:xfrm>
          <a:custGeom>
            <a:avLst/>
            <a:gdLst/>
            <a:ahLst/>
            <a:cxnLst/>
            <a:rect l="l" t="t" r="r" b="b"/>
            <a:pathLst>
              <a:path w="3079038" h="3027189" extrusionOk="0">
                <a:moveTo>
                  <a:pt x="3079039" y="0"/>
                </a:moveTo>
                <a:lnTo>
                  <a:pt x="3079039" y="3027190"/>
                </a:lnTo>
                <a:lnTo>
                  <a:pt x="0" y="3027190"/>
                </a:lnTo>
                <a:cubicBezTo>
                  <a:pt x="0" y="1355314"/>
                  <a:pt x="1378535" y="0"/>
                  <a:pt x="3079039" y="0"/>
                </a:cubicBezTo>
              </a:path>
            </a:pathLst>
          </a:custGeom>
          <a:solidFill>
            <a:srgbClr val="3CBD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1625" name="Google Shape;1625;p147"/>
          <p:cNvPicPr preferRelativeResize="0"/>
          <p:nvPr/>
        </p:nvPicPr>
        <p:blipFill rotWithShape="1">
          <a:blip r:embed="rId2">
            <a:alphaModFix/>
          </a:blip>
          <a:srcRect r="28268"/>
          <a:stretch/>
        </p:blipFill>
        <p:spPr>
          <a:xfrm>
            <a:off x="5108770" y="1400090"/>
            <a:ext cx="4029886" cy="374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460" y="251948"/>
            <a:ext cx="1377605" cy="815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1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7409" y="4647162"/>
            <a:ext cx="736551" cy="308983"/>
          </a:xfrm>
          <a:prstGeom prst="rect">
            <a:avLst/>
          </a:prstGeom>
          <a:noFill/>
          <a:ln>
            <a:noFill/>
          </a:ln>
        </p:spPr>
      </p:pic>
      <p:sp>
        <p:nvSpPr>
          <p:cNvPr id="1628" name="Google Shape;1628;p147"/>
          <p:cNvSpPr txBox="1">
            <a:spLocks noGrp="1"/>
          </p:cNvSpPr>
          <p:nvPr>
            <p:ph type="ctrTitle"/>
          </p:nvPr>
        </p:nvSpPr>
        <p:spPr>
          <a:xfrm>
            <a:off x="245110" y="2195289"/>
            <a:ext cx="3703435" cy="22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None/>
              <a:defRPr sz="1100" b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Slide">
  <p:cSld name="13_Title Slide"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14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31" name="Google Shape;1631;p1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460" y="251948"/>
            <a:ext cx="1377605" cy="815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7409" y="4647162"/>
            <a:ext cx="736551" cy="30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1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0648" y="0"/>
            <a:ext cx="3573352" cy="36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1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4069452" y="3629908"/>
            <a:ext cx="1501196" cy="1529829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148"/>
          <p:cNvSpPr txBox="1">
            <a:spLocks noGrp="1"/>
          </p:cNvSpPr>
          <p:nvPr>
            <p:ph type="ctrTitle"/>
          </p:nvPr>
        </p:nvSpPr>
        <p:spPr>
          <a:xfrm>
            <a:off x="245110" y="2195289"/>
            <a:ext cx="3703435" cy="22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None/>
              <a:defRPr sz="1100" b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>
  <p:cSld name="14_Title Slide"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p1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38" name="Google Shape;1638;p1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460" y="251948"/>
            <a:ext cx="1377605" cy="815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1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7409" y="4647162"/>
            <a:ext cx="736551" cy="30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1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0648" y="0"/>
            <a:ext cx="3573352" cy="363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1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4069452" y="3629908"/>
            <a:ext cx="1501196" cy="1529829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149"/>
          <p:cNvSpPr txBox="1">
            <a:spLocks noGrp="1"/>
          </p:cNvSpPr>
          <p:nvPr>
            <p:ph type="ctrTitle"/>
          </p:nvPr>
        </p:nvSpPr>
        <p:spPr>
          <a:xfrm>
            <a:off x="245110" y="2195289"/>
            <a:ext cx="3703435" cy="22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None/>
              <a:defRPr sz="1100" b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p1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5" name="Google Shape;1645;p1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7460" y="251948"/>
            <a:ext cx="1377605" cy="815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6" name="Google Shape;1646;p1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7409" y="4647162"/>
            <a:ext cx="736551" cy="30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7" name="Google Shape;1647;p1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2208" y="0"/>
            <a:ext cx="476179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150"/>
          <p:cNvPicPr preferRelativeResize="0"/>
          <p:nvPr/>
        </p:nvPicPr>
        <p:blipFill rotWithShape="1">
          <a:blip r:embed="rId5">
            <a:alphaModFix/>
          </a:blip>
          <a:srcRect l="28467"/>
          <a:stretch/>
        </p:blipFill>
        <p:spPr>
          <a:xfrm>
            <a:off x="3837093" y="1182077"/>
            <a:ext cx="4250315" cy="3961424"/>
          </a:xfrm>
          <a:prstGeom prst="rect">
            <a:avLst/>
          </a:prstGeom>
          <a:noFill/>
          <a:ln>
            <a:noFill/>
          </a:ln>
        </p:spPr>
      </p:pic>
      <p:sp>
        <p:nvSpPr>
          <p:cNvPr id="1649" name="Google Shape;1649;p150"/>
          <p:cNvSpPr txBox="1">
            <a:spLocks noGrp="1"/>
          </p:cNvSpPr>
          <p:nvPr>
            <p:ph type="ctrTitle"/>
          </p:nvPr>
        </p:nvSpPr>
        <p:spPr>
          <a:xfrm>
            <a:off x="245110" y="2195289"/>
            <a:ext cx="3703435" cy="22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None/>
              <a:defRPr sz="1100" b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 1">
  <p:cSld name="6_Title Slide_1">
    <p:spTree>
      <p:nvGrpSpPr>
        <p:cNvPr id="1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151"/>
          <p:cNvSpPr>
            <a:spLocks noGrp="1"/>
          </p:cNvSpPr>
          <p:nvPr>
            <p:ph type="pic" idx="2"/>
          </p:nvPr>
        </p:nvSpPr>
        <p:spPr>
          <a:xfrm>
            <a:off x="4490884" y="0"/>
            <a:ext cx="4653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52" name="Google Shape;1652;p151"/>
          <p:cNvSpPr txBox="1">
            <a:spLocks noGrp="1"/>
          </p:cNvSpPr>
          <p:nvPr>
            <p:ph type="ctrTitle"/>
          </p:nvPr>
        </p:nvSpPr>
        <p:spPr>
          <a:xfrm>
            <a:off x="318304" y="1278946"/>
            <a:ext cx="38919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 Black"/>
              <a:buNone/>
              <a:defRPr sz="3600" b="1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151"/>
          <p:cNvSpPr txBox="1">
            <a:spLocks noGrp="1"/>
          </p:cNvSpPr>
          <p:nvPr>
            <p:ph type="subTitle" idx="1"/>
          </p:nvPr>
        </p:nvSpPr>
        <p:spPr>
          <a:xfrm>
            <a:off x="318304" y="3138702"/>
            <a:ext cx="38919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654" name="Google Shape;1654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8881" y="272010"/>
            <a:ext cx="1109656" cy="621897"/>
          </a:xfrm>
          <a:prstGeom prst="rect">
            <a:avLst/>
          </a:prstGeom>
          <a:noFill/>
          <a:ln>
            <a:noFill/>
          </a:ln>
        </p:spPr>
      </p:pic>
      <p:sp>
        <p:nvSpPr>
          <p:cNvPr id="1655" name="Google Shape;1655;p151"/>
          <p:cNvSpPr/>
          <p:nvPr/>
        </p:nvSpPr>
        <p:spPr>
          <a:xfrm rot="-5400000">
            <a:off x="8875528" y="-60488"/>
            <a:ext cx="326100" cy="3378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56" name="Google Shape;1656;p151"/>
          <p:cNvSpPr/>
          <p:nvPr/>
        </p:nvSpPr>
        <p:spPr>
          <a:xfrm rot="-5400000">
            <a:off x="8227496" y="6372"/>
            <a:ext cx="924712" cy="909180"/>
          </a:xfrm>
          <a:custGeom>
            <a:avLst/>
            <a:gdLst/>
            <a:ahLst/>
            <a:cxnLst/>
            <a:rect l="l" t="t" r="r" b="b"/>
            <a:pathLst>
              <a:path w="664066" h="652912" extrusionOk="0">
                <a:moveTo>
                  <a:pt x="0" y="652912"/>
                </a:moveTo>
                <a:lnTo>
                  <a:pt x="0" y="0"/>
                </a:lnTo>
                <a:cubicBezTo>
                  <a:pt x="0" y="0"/>
                  <a:pt x="664067" y="0"/>
                  <a:pt x="664067" y="0"/>
                </a:cubicBezTo>
                <a:cubicBezTo>
                  <a:pt x="664067" y="360553"/>
                  <a:pt x="366764" y="652912"/>
                  <a:pt x="0" y="652912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97">
          <p15:clr>
            <a:srgbClr val="FBAE40"/>
          </p15:clr>
        </p15:guide>
        <p15:guide id="4" orient="horz" pos="22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3.xml"/><Relationship Id="rId63" Type="http://schemas.openxmlformats.org/officeDocument/2006/relationships/slideLayout" Target="../slideLayouts/slideLayout74.xml"/><Relationship Id="rId84" Type="http://schemas.openxmlformats.org/officeDocument/2006/relationships/slideLayout" Target="../slideLayouts/slideLayout95.xml"/><Relationship Id="rId16" Type="http://schemas.openxmlformats.org/officeDocument/2006/relationships/slideLayout" Target="../slideLayouts/slideLayout27.xml"/><Relationship Id="rId107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74" Type="http://schemas.openxmlformats.org/officeDocument/2006/relationships/slideLayout" Target="../slideLayouts/slideLayout85.xml"/><Relationship Id="rId79" Type="http://schemas.openxmlformats.org/officeDocument/2006/relationships/slideLayout" Target="../slideLayouts/slideLayout90.xml"/><Relationship Id="rId102" Type="http://schemas.openxmlformats.org/officeDocument/2006/relationships/slideLayout" Target="../slideLayouts/slideLayout113.xml"/><Relationship Id="rId123" Type="http://schemas.openxmlformats.org/officeDocument/2006/relationships/slideLayout" Target="../slideLayouts/slideLayout134.xml"/><Relationship Id="rId128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6.xml"/><Relationship Id="rId90" Type="http://schemas.openxmlformats.org/officeDocument/2006/relationships/slideLayout" Target="../slideLayouts/slideLayout101.xml"/><Relationship Id="rId95" Type="http://schemas.openxmlformats.org/officeDocument/2006/relationships/slideLayout" Target="../slideLayouts/slideLayout106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64" Type="http://schemas.openxmlformats.org/officeDocument/2006/relationships/slideLayout" Target="../slideLayouts/slideLayout75.xml"/><Relationship Id="rId69" Type="http://schemas.openxmlformats.org/officeDocument/2006/relationships/slideLayout" Target="../slideLayouts/slideLayout80.xml"/><Relationship Id="rId113" Type="http://schemas.openxmlformats.org/officeDocument/2006/relationships/slideLayout" Target="../slideLayouts/slideLayout124.xml"/><Relationship Id="rId118" Type="http://schemas.openxmlformats.org/officeDocument/2006/relationships/slideLayout" Target="../slideLayouts/slideLayout129.xml"/><Relationship Id="rId134" Type="http://schemas.openxmlformats.org/officeDocument/2006/relationships/slideLayout" Target="../slideLayouts/slideLayout145.xml"/><Relationship Id="rId80" Type="http://schemas.openxmlformats.org/officeDocument/2006/relationships/slideLayout" Target="../slideLayouts/slideLayout91.xml"/><Relationship Id="rId85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59" Type="http://schemas.openxmlformats.org/officeDocument/2006/relationships/slideLayout" Target="../slideLayouts/slideLayout70.xml"/><Relationship Id="rId103" Type="http://schemas.openxmlformats.org/officeDocument/2006/relationships/slideLayout" Target="../slideLayouts/slideLayout114.xml"/><Relationship Id="rId108" Type="http://schemas.openxmlformats.org/officeDocument/2006/relationships/slideLayout" Target="../slideLayouts/slideLayout119.xml"/><Relationship Id="rId124" Type="http://schemas.openxmlformats.org/officeDocument/2006/relationships/slideLayout" Target="../slideLayouts/slideLayout135.xml"/><Relationship Id="rId129" Type="http://schemas.openxmlformats.org/officeDocument/2006/relationships/slideLayout" Target="../slideLayouts/slideLayout140.xml"/><Relationship Id="rId54" Type="http://schemas.openxmlformats.org/officeDocument/2006/relationships/slideLayout" Target="../slideLayouts/slideLayout65.xml"/><Relationship Id="rId70" Type="http://schemas.openxmlformats.org/officeDocument/2006/relationships/slideLayout" Target="../slideLayouts/slideLayout81.xml"/><Relationship Id="rId75" Type="http://schemas.openxmlformats.org/officeDocument/2006/relationships/slideLayout" Target="../slideLayouts/slideLayout86.xml"/><Relationship Id="rId91" Type="http://schemas.openxmlformats.org/officeDocument/2006/relationships/slideLayout" Target="../slideLayouts/slideLayout102.xml"/><Relationship Id="rId96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49" Type="http://schemas.openxmlformats.org/officeDocument/2006/relationships/slideLayout" Target="../slideLayouts/slideLayout60.xml"/><Relationship Id="rId114" Type="http://schemas.openxmlformats.org/officeDocument/2006/relationships/slideLayout" Target="../slideLayouts/slideLayout125.xml"/><Relationship Id="rId119" Type="http://schemas.openxmlformats.org/officeDocument/2006/relationships/slideLayout" Target="../slideLayouts/slideLayout130.xml"/><Relationship Id="rId44" Type="http://schemas.openxmlformats.org/officeDocument/2006/relationships/slideLayout" Target="../slideLayouts/slideLayout55.xml"/><Relationship Id="rId60" Type="http://schemas.openxmlformats.org/officeDocument/2006/relationships/slideLayout" Target="../slideLayouts/slideLayout71.xml"/><Relationship Id="rId65" Type="http://schemas.openxmlformats.org/officeDocument/2006/relationships/slideLayout" Target="../slideLayouts/slideLayout76.xml"/><Relationship Id="rId81" Type="http://schemas.openxmlformats.org/officeDocument/2006/relationships/slideLayout" Target="../slideLayouts/slideLayout92.xml"/><Relationship Id="rId86" Type="http://schemas.openxmlformats.org/officeDocument/2006/relationships/slideLayout" Target="../slideLayouts/slideLayout97.xml"/><Relationship Id="rId130" Type="http://schemas.openxmlformats.org/officeDocument/2006/relationships/slideLayout" Target="../slideLayouts/slideLayout141.xml"/><Relationship Id="rId135" Type="http://schemas.openxmlformats.org/officeDocument/2006/relationships/slideLayout" Target="../slideLayouts/slideLayout146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Relationship Id="rId109" Type="http://schemas.openxmlformats.org/officeDocument/2006/relationships/slideLayout" Target="../slideLayouts/slideLayout120.xml"/><Relationship Id="rId34" Type="http://schemas.openxmlformats.org/officeDocument/2006/relationships/slideLayout" Target="../slideLayouts/slideLayout45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6" Type="http://schemas.openxmlformats.org/officeDocument/2006/relationships/slideLayout" Target="../slideLayouts/slideLayout87.xml"/><Relationship Id="rId97" Type="http://schemas.openxmlformats.org/officeDocument/2006/relationships/slideLayout" Target="../slideLayouts/slideLayout108.xml"/><Relationship Id="rId104" Type="http://schemas.openxmlformats.org/officeDocument/2006/relationships/slideLayout" Target="../slideLayouts/slideLayout115.xml"/><Relationship Id="rId120" Type="http://schemas.openxmlformats.org/officeDocument/2006/relationships/slideLayout" Target="../slideLayouts/slideLayout131.xml"/><Relationship Id="rId125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8.xml"/><Relationship Id="rId71" Type="http://schemas.openxmlformats.org/officeDocument/2006/relationships/slideLayout" Target="../slideLayouts/slideLayout82.xml"/><Relationship Id="rId9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35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66" Type="http://schemas.openxmlformats.org/officeDocument/2006/relationships/slideLayout" Target="../slideLayouts/slideLayout77.xml"/><Relationship Id="rId87" Type="http://schemas.openxmlformats.org/officeDocument/2006/relationships/slideLayout" Target="../slideLayouts/slideLayout98.xml"/><Relationship Id="rId110" Type="http://schemas.openxmlformats.org/officeDocument/2006/relationships/slideLayout" Target="../slideLayouts/slideLayout121.xml"/><Relationship Id="rId115" Type="http://schemas.openxmlformats.org/officeDocument/2006/relationships/slideLayout" Target="../slideLayouts/slideLayout126.xml"/><Relationship Id="rId131" Type="http://schemas.openxmlformats.org/officeDocument/2006/relationships/slideLayout" Target="../slideLayouts/slideLayout142.xml"/><Relationship Id="rId136" Type="http://schemas.openxmlformats.org/officeDocument/2006/relationships/theme" Target="../theme/theme2.xml"/><Relationship Id="rId61" Type="http://schemas.openxmlformats.org/officeDocument/2006/relationships/slideLayout" Target="../slideLayouts/slideLayout72.xml"/><Relationship Id="rId82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56" Type="http://schemas.openxmlformats.org/officeDocument/2006/relationships/slideLayout" Target="../slideLayouts/slideLayout67.xml"/><Relationship Id="rId77" Type="http://schemas.openxmlformats.org/officeDocument/2006/relationships/slideLayout" Target="../slideLayouts/slideLayout88.xml"/><Relationship Id="rId100" Type="http://schemas.openxmlformats.org/officeDocument/2006/relationships/slideLayout" Target="../slideLayouts/slideLayout111.xml"/><Relationship Id="rId105" Type="http://schemas.openxmlformats.org/officeDocument/2006/relationships/slideLayout" Target="../slideLayouts/slideLayout116.xml"/><Relationship Id="rId126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72" Type="http://schemas.openxmlformats.org/officeDocument/2006/relationships/slideLayout" Target="../slideLayouts/slideLayout83.xml"/><Relationship Id="rId93" Type="http://schemas.openxmlformats.org/officeDocument/2006/relationships/slideLayout" Target="../slideLayouts/slideLayout104.xml"/><Relationship Id="rId98" Type="http://schemas.openxmlformats.org/officeDocument/2006/relationships/slideLayout" Target="../slideLayouts/slideLayout109.xml"/><Relationship Id="rId121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4.xml"/><Relationship Id="rId25" Type="http://schemas.openxmlformats.org/officeDocument/2006/relationships/slideLayout" Target="../slideLayouts/slideLayout36.xml"/><Relationship Id="rId46" Type="http://schemas.openxmlformats.org/officeDocument/2006/relationships/slideLayout" Target="../slideLayouts/slideLayout57.xml"/><Relationship Id="rId67" Type="http://schemas.openxmlformats.org/officeDocument/2006/relationships/slideLayout" Target="../slideLayouts/slideLayout78.xml"/><Relationship Id="rId1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62" Type="http://schemas.openxmlformats.org/officeDocument/2006/relationships/slideLayout" Target="../slideLayouts/slideLayout73.xml"/><Relationship Id="rId83" Type="http://schemas.openxmlformats.org/officeDocument/2006/relationships/slideLayout" Target="../slideLayouts/slideLayout94.xml"/><Relationship Id="rId88" Type="http://schemas.openxmlformats.org/officeDocument/2006/relationships/slideLayout" Target="../slideLayouts/slideLayout99.xml"/><Relationship Id="rId111" Type="http://schemas.openxmlformats.org/officeDocument/2006/relationships/slideLayout" Target="../slideLayouts/slideLayout122.xml"/><Relationship Id="rId132" Type="http://schemas.openxmlformats.org/officeDocument/2006/relationships/slideLayout" Target="../slideLayouts/slideLayout143.xml"/><Relationship Id="rId15" Type="http://schemas.openxmlformats.org/officeDocument/2006/relationships/slideLayout" Target="../slideLayouts/slideLayout26.xml"/><Relationship Id="rId36" Type="http://schemas.openxmlformats.org/officeDocument/2006/relationships/slideLayout" Target="../slideLayouts/slideLayout47.xml"/><Relationship Id="rId57" Type="http://schemas.openxmlformats.org/officeDocument/2006/relationships/slideLayout" Target="../slideLayouts/slideLayout68.xml"/><Relationship Id="rId106" Type="http://schemas.openxmlformats.org/officeDocument/2006/relationships/slideLayout" Target="../slideLayouts/slideLayout117.xml"/><Relationship Id="rId127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52" Type="http://schemas.openxmlformats.org/officeDocument/2006/relationships/slideLayout" Target="../slideLayouts/slideLayout63.xml"/><Relationship Id="rId73" Type="http://schemas.openxmlformats.org/officeDocument/2006/relationships/slideLayout" Target="../slideLayouts/slideLayout84.xml"/><Relationship Id="rId78" Type="http://schemas.openxmlformats.org/officeDocument/2006/relationships/slideLayout" Target="../slideLayouts/slideLayout89.xml"/><Relationship Id="rId94" Type="http://schemas.openxmlformats.org/officeDocument/2006/relationships/slideLayout" Target="../slideLayouts/slideLayout105.xml"/><Relationship Id="rId99" Type="http://schemas.openxmlformats.org/officeDocument/2006/relationships/slideLayout" Target="../slideLayouts/slideLayout110.xml"/><Relationship Id="rId101" Type="http://schemas.openxmlformats.org/officeDocument/2006/relationships/slideLayout" Target="../slideLayouts/slideLayout112.xml"/><Relationship Id="rId122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47" Type="http://schemas.openxmlformats.org/officeDocument/2006/relationships/slideLayout" Target="../slideLayouts/slideLayout58.xml"/><Relationship Id="rId68" Type="http://schemas.openxmlformats.org/officeDocument/2006/relationships/slideLayout" Target="../slideLayouts/slideLayout79.xml"/><Relationship Id="rId89" Type="http://schemas.openxmlformats.org/officeDocument/2006/relationships/slideLayout" Target="../slideLayouts/slideLayout100.xml"/><Relationship Id="rId112" Type="http://schemas.openxmlformats.org/officeDocument/2006/relationships/slideLayout" Target="../slideLayouts/slideLayout123.xml"/><Relationship Id="rId133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Roboto Black"/>
              <a:buNone/>
              <a:defRPr sz="3300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8" r:id="rId49"/>
    <p:sldLayoutId id="2147483709" r:id="rId50"/>
    <p:sldLayoutId id="2147483710" r:id="rId51"/>
    <p:sldLayoutId id="2147483711" r:id="rId52"/>
    <p:sldLayoutId id="2147483712" r:id="rId53"/>
    <p:sldLayoutId id="2147483713" r:id="rId54"/>
    <p:sldLayoutId id="2147483714" r:id="rId55"/>
    <p:sldLayoutId id="2147483715" r:id="rId56"/>
    <p:sldLayoutId id="2147483716" r:id="rId57"/>
    <p:sldLayoutId id="2147483717" r:id="rId58"/>
    <p:sldLayoutId id="2147483718" r:id="rId59"/>
    <p:sldLayoutId id="2147483719" r:id="rId60"/>
    <p:sldLayoutId id="2147483720" r:id="rId61"/>
    <p:sldLayoutId id="2147483721" r:id="rId62"/>
    <p:sldLayoutId id="2147483722" r:id="rId63"/>
    <p:sldLayoutId id="2147483723" r:id="rId64"/>
    <p:sldLayoutId id="2147483724" r:id="rId65"/>
    <p:sldLayoutId id="2147483725" r:id="rId66"/>
    <p:sldLayoutId id="2147483726" r:id="rId67"/>
    <p:sldLayoutId id="2147483727" r:id="rId68"/>
    <p:sldLayoutId id="2147483728" r:id="rId69"/>
    <p:sldLayoutId id="2147483729" r:id="rId70"/>
    <p:sldLayoutId id="2147483730" r:id="rId71"/>
    <p:sldLayoutId id="2147483731" r:id="rId72"/>
    <p:sldLayoutId id="2147483732" r:id="rId73"/>
    <p:sldLayoutId id="2147483733" r:id="rId74"/>
    <p:sldLayoutId id="2147483734" r:id="rId75"/>
    <p:sldLayoutId id="2147483735" r:id="rId76"/>
    <p:sldLayoutId id="2147483736" r:id="rId77"/>
    <p:sldLayoutId id="2147483737" r:id="rId78"/>
    <p:sldLayoutId id="2147483738" r:id="rId79"/>
    <p:sldLayoutId id="2147483739" r:id="rId80"/>
    <p:sldLayoutId id="2147483740" r:id="rId81"/>
    <p:sldLayoutId id="2147483741" r:id="rId82"/>
    <p:sldLayoutId id="2147483742" r:id="rId83"/>
    <p:sldLayoutId id="2147483743" r:id="rId84"/>
    <p:sldLayoutId id="2147483745" r:id="rId85"/>
    <p:sldLayoutId id="2147483746" r:id="rId86"/>
    <p:sldLayoutId id="2147483747" r:id="rId87"/>
    <p:sldLayoutId id="2147483748" r:id="rId88"/>
    <p:sldLayoutId id="2147483749" r:id="rId89"/>
    <p:sldLayoutId id="2147483750" r:id="rId90"/>
    <p:sldLayoutId id="2147483751" r:id="rId91"/>
    <p:sldLayoutId id="2147483752" r:id="rId92"/>
    <p:sldLayoutId id="2147483753" r:id="rId93"/>
    <p:sldLayoutId id="2147483754" r:id="rId94"/>
    <p:sldLayoutId id="2147483755" r:id="rId95"/>
    <p:sldLayoutId id="2147483756" r:id="rId96"/>
    <p:sldLayoutId id="2147483757" r:id="rId97"/>
    <p:sldLayoutId id="2147483758" r:id="rId98"/>
    <p:sldLayoutId id="2147483760" r:id="rId99"/>
    <p:sldLayoutId id="2147483761" r:id="rId100"/>
    <p:sldLayoutId id="2147483762" r:id="rId101"/>
    <p:sldLayoutId id="2147483763" r:id="rId102"/>
    <p:sldLayoutId id="2147483764" r:id="rId103"/>
    <p:sldLayoutId id="2147483765" r:id="rId104"/>
    <p:sldLayoutId id="2147483766" r:id="rId105"/>
    <p:sldLayoutId id="2147483767" r:id="rId106"/>
    <p:sldLayoutId id="2147483768" r:id="rId107"/>
    <p:sldLayoutId id="2147483769" r:id="rId108"/>
    <p:sldLayoutId id="2147483770" r:id="rId109"/>
    <p:sldLayoutId id="2147483771" r:id="rId110"/>
    <p:sldLayoutId id="2147483772" r:id="rId111"/>
    <p:sldLayoutId id="2147483773" r:id="rId112"/>
    <p:sldLayoutId id="2147483774" r:id="rId113"/>
    <p:sldLayoutId id="2147483775" r:id="rId114"/>
    <p:sldLayoutId id="2147483776" r:id="rId115"/>
    <p:sldLayoutId id="2147483777" r:id="rId116"/>
    <p:sldLayoutId id="2147483778" r:id="rId117"/>
    <p:sldLayoutId id="2147483779" r:id="rId118"/>
    <p:sldLayoutId id="2147483780" r:id="rId119"/>
    <p:sldLayoutId id="2147483781" r:id="rId120"/>
    <p:sldLayoutId id="2147483782" r:id="rId121"/>
    <p:sldLayoutId id="2147483783" r:id="rId122"/>
    <p:sldLayoutId id="2147483784" r:id="rId123"/>
    <p:sldLayoutId id="2147483785" r:id="rId124"/>
    <p:sldLayoutId id="2147483786" r:id="rId125"/>
    <p:sldLayoutId id="2147483787" r:id="rId126"/>
    <p:sldLayoutId id="2147483788" r:id="rId127"/>
    <p:sldLayoutId id="2147483789" r:id="rId128"/>
    <p:sldLayoutId id="2147483790" r:id="rId129"/>
    <p:sldLayoutId id="2147483791" r:id="rId130"/>
    <p:sldLayoutId id="2147483792" r:id="rId131"/>
    <p:sldLayoutId id="2147483793" r:id="rId132"/>
    <p:sldLayoutId id="2147483794" r:id="rId133"/>
    <p:sldLayoutId id="2147483795" r:id="rId134"/>
    <p:sldLayoutId id="2147483796" r:id="rId1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8" name="Google Shape;9718;p852"/>
          <p:cNvSpPr txBox="1">
            <a:spLocks noGrp="1"/>
          </p:cNvSpPr>
          <p:nvPr>
            <p:ph type="ctrTitle"/>
          </p:nvPr>
        </p:nvSpPr>
        <p:spPr>
          <a:xfrm>
            <a:off x="318875" y="2117150"/>
            <a:ext cx="4080900" cy="1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Black"/>
              <a:buNone/>
            </a:pPr>
            <a:r>
              <a:rPr lang="en" dirty="0"/>
              <a:t>5 things to know about AI </a:t>
            </a:r>
            <a:r>
              <a:rPr lang="en" i="1" u="sng" dirty="0"/>
              <a:t>right now</a:t>
            </a:r>
            <a:endParaRPr i="1" u="sng" dirty="0"/>
          </a:p>
        </p:txBody>
      </p:sp>
      <p:sp>
        <p:nvSpPr>
          <p:cNvPr id="9719" name="Google Shape;9719;p852"/>
          <p:cNvSpPr txBox="1">
            <a:spLocks noGrp="1"/>
          </p:cNvSpPr>
          <p:nvPr>
            <p:ph type="subTitle" idx="1"/>
          </p:nvPr>
        </p:nvSpPr>
        <p:spPr>
          <a:xfrm>
            <a:off x="318881" y="3620166"/>
            <a:ext cx="3891900" cy="7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" sz="1900" dirty="0"/>
              <a:t>Jen S</a:t>
            </a:r>
            <a:r>
              <a:rPr lang="en-US" sz="1900" dirty="0"/>
              <a:t>t</a:t>
            </a:r>
            <a:r>
              <a:rPr lang="en" sz="1900" dirty="0"/>
              <a:t>ave, Chief Operator of D^3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" sz="1900" dirty="0"/>
              <a:t>Material expires on June 13, 2025</a:t>
            </a:r>
            <a:endParaRPr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8" name="Google Shape;9748;p855"/>
          <p:cNvSpPr txBox="1">
            <a:spLocks noGrp="1"/>
          </p:cNvSpPr>
          <p:nvPr>
            <p:ph type="body" idx="4294967295"/>
          </p:nvPr>
        </p:nvSpPr>
        <p:spPr>
          <a:xfrm>
            <a:off x="240000" y="2792250"/>
            <a:ext cx="8664000" cy="15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38"/>
              <a:buFont typeface="Roboto"/>
              <a:buNone/>
            </a:pPr>
            <a:r>
              <a:rPr lang="en" sz="2400" b="1" dirty="0">
                <a:solidFill>
                  <a:schemeClr val="accent3"/>
                </a:solidFill>
              </a:rPr>
              <a:t>“D-Cubed Institute”</a:t>
            </a:r>
            <a:endParaRPr sz="2400" b="1" dirty="0">
              <a:solidFill>
                <a:schemeClr val="accent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38"/>
              <a:buFont typeface="Roboto"/>
              <a:buNone/>
            </a:pPr>
            <a:endParaRPr sz="24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38"/>
              <a:buFont typeface="Roboto"/>
              <a:buNone/>
            </a:pPr>
            <a:r>
              <a:rPr lang="en" sz="2400" dirty="0">
                <a:solidFill>
                  <a:schemeClr val="lt1"/>
                </a:solidFill>
              </a:rPr>
              <a:t>A global research center focused on using AI and digital technologies to advance business and society</a:t>
            </a:r>
            <a:endParaRPr sz="1400" dirty="0">
              <a:solidFill>
                <a:schemeClr val="lt1"/>
              </a:solidFill>
            </a:endParaRPr>
          </a:p>
        </p:txBody>
      </p:sp>
      <p:pic>
        <p:nvPicPr>
          <p:cNvPr id="9749" name="Google Shape;9749;p8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327" y="514650"/>
            <a:ext cx="3869624" cy="2169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1" name="Google Shape;10381;p857"/>
          <p:cNvSpPr txBox="1">
            <a:spLocks noGrp="1"/>
          </p:cNvSpPr>
          <p:nvPr>
            <p:ph type="title"/>
          </p:nvPr>
        </p:nvSpPr>
        <p:spPr>
          <a:xfrm>
            <a:off x="1129800" y="2043144"/>
            <a:ext cx="6884400" cy="1057212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77" dirty="0">
                <a:solidFill>
                  <a:schemeClr val="accent3"/>
                </a:solidFill>
              </a:rPr>
              <a:t>1. AI is going to be a teammate, not a tool</a:t>
            </a:r>
            <a:endParaRPr sz="3977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0">
          <a:extLst>
            <a:ext uri="{FF2B5EF4-FFF2-40B4-BE49-F238E27FC236}">
              <a16:creationId xmlns:a16="http://schemas.microsoft.com/office/drawing/2014/main" id="{17A81CDC-4DB2-55F3-AC91-99018BC13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1" name="Google Shape;10381;p857">
            <a:extLst>
              <a:ext uri="{FF2B5EF4-FFF2-40B4-BE49-F238E27FC236}">
                <a16:creationId xmlns:a16="http://schemas.microsoft.com/office/drawing/2014/main" id="{73A36083-54CB-04E6-1F02-58803E5626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800" y="1999484"/>
            <a:ext cx="6884400" cy="1144533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77" dirty="0">
                <a:solidFill>
                  <a:schemeClr val="accent3"/>
                </a:solidFill>
              </a:rPr>
              <a:t>2. Leaders and employees arent prepared for AI teammates</a:t>
            </a:r>
            <a:endParaRPr sz="3977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646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0">
          <a:extLst>
            <a:ext uri="{FF2B5EF4-FFF2-40B4-BE49-F238E27FC236}">
              <a16:creationId xmlns:a16="http://schemas.microsoft.com/office/drawing/2014/main" id="{BDE1401A-EC86-6585-463E-7D77E97C2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1" name="Google Shape;10381;p857">
            <a:extLst>
              <a:ext uri="{FF2B5EF4-FFF2-40B4-BE49-F238E27FC236}">
                <a16:creationId xmlns:a16="http://schemas.microsoft.com/office/drawing/2014/main" id="{759EDA77-A4D3-3F7B-4BC6-5CA7A9AA5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800" y="1978889"/>
            <a:ext cx="6884400" cy="1185722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77" dirty="0">
                <a:solidFill>
                  <a:schemeClr val="accent3"/>
                </a:solidFill>
              </a:rPr>
              <a:t>3. In fact, most people arent prepared for AI as a tool </a:t>
            </a:r>
            <a:endParaRPr sz="3977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869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0">
          <a:extLst>
            <a:ext uri="{FF2B5EF4-FFF2-40B4-BE49-F238E27FC236}">
              <a16:creationId xmlns:a16="http://schemas.microsoft.com/office/drawing/2014/main" id="{244478EA-EE07-F472-AD8E-D3F881195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1" name="Google Shape;10381;p857">
            <a:extLst>
              <a:ext uri="{FF2B5EF4-FFF2-40B4-BE49-F238E27FC236}">
                <a16:creationId xmlns:a16="http://schemas.microsoft.com/office/drawing/2014/main" id="{1108076D-BB03-F52B-6AF6-E50FBE8143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800" y="1958295"/>
            <a:ext cx="6884400" cy="1226911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77" dirty="0">
                <a:solidFill>
                  <a:schemeClr val="accent3"/>
                </a:solidFill>
              </a:rPr>
              <a:t>4. </a:t>
            </a:r>
            <a:r>
              <a:rPr lang="en-US" sz="3977" dirty="0">
                <a:solidFill>
                  <a:schemeClr val="accent3"/>
                </a:solidFill>
              </a:rPr>
              <a:t>There is a big gap between knowing and doing</a:t>
            </a:r>
            <a:endParaRPr sz="3977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779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0">
          <a:extLst>
            <a:ext uri="{FF2B5EF4-FFF2-40B4-BE49-F238E27FC236}">
              <a16:creationId xmlns:a16="http://schemas.microsoft.com/office/drawing/2014/main" id="{6D0866DF-A7BE-17AA-973F-747AAEE66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1" name="Google Shape;10381;p857">
            <a:extLst>
              <a:ext uri="{FF2B5EF4-FFF2-40B4-BE49-F238E27FC236}">
                <a16:creationId xmlns:a16="http://schemas.microsoft.com/office/drawing/2014/main" id="{5D91EEED-AF24-4835-30EC-E809192A66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9800" y="1887098"/>
            <a:ext cx="6884400" cy="1369304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77" dirty="0">
                <a:solidFill>
                  <a:schemeClr val="accent3"/>
                </a:solidFill>
              </a:rPr>
              <a:t>5. Process efficiency ≠ AI Transformation</a:t>
            </a:r>
            <a:endParaRPr sz="3977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8069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3">
      <a:dk1>
        <a:srgbClr val="000000"/>
      </a:dk1>
      <a:lt1>
        <a:srgbClr val="FFFFFF"/>
      </a:lt1>
      <a:dk2>
        <a:srgbClr val="808284"/>
      </a:dk2>
      <a:lt2>
        <a:srgbClr val="E7E6E6"/>
      </a:lt2>
      <a:accent1>
        <a:srgbClr val="3CBDB7"/>
      </a:accent1>
      <a:accent2>
        <a:srgbClr val="FF6B3B"/>
      </a:accent2>
      <a:accent3>
        <a:srgbClr val="FFBB00"/>
      </a:accent3>
      <a:accent4>
        <a:srgbClr val="A41034"/>
      </a:accent4>
      <a:accent5>
        <a:srgbClr val="FFBB00"/>
      </a:accent5>
      <a:accent6>
        <a:srgbClr val="3CBDB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101</Words>
  <Application>Microsoft Office PowerPoint</Application>
  <PresentationFormat>On-screen Show (16:9)</PresentationFormat>
  <Paragraphs>11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Roboto Black</vt:lpstr>
      <vt:lpstr>Lora</vt:lpstr>
      <vt:lpstr>Roboto</vt:lpstr>
      <vt:lpstr>Noto Sans Symbols</vt:lpstr>
      <vt:lpstr>Simple Light</vt:lpstr>
      <vt:lpstr>Office Theme</vt:lpstr>
      <vt:lpstr>5 things to know about AI right now</vt:lpstr>
      <vt:lpstr>PowerPoint Presentation</vt:lpstr>
      <vt:lpstr>1. AI is going to be a teammate, not a tool</vt:lpstr>
      <vt:lpstr>2. Leaders and employees arent prepared for AI teammates</vt:lpstr>
      <vt:lpstr>3. In fact, most people arent prepared for AI as a tool </vt:lpstr>
      <vt:lpstr>4. There is a big gap between knowing and doing</vt:lpstr>
      <vt:lpstr>5. Process efficiency ≠ AI Transformation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Stave, Jennifer</dc:creator>
  <cp:lastModifiedBy>Stave, Jennifer</cp:lastModifiedBy>
  <cp:revision>3</cp:revision>
  <cp:lastPrinted>2025-06-11T16:34:19Z</cp:lastPrinted>
  <dcterms:modified xsi:type="dcterms:W3CDTF">2025-06-11T19:18:17Z</dcterms:modified>
</cp:coreProperties>
</file>