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536.xml"/>
  <Override ContentType="application/vnd.openxmlformats-officedocument.presentationml.slideLayout+xml" PartName="/ppt/slideLayouts/slideLayout439.xml"/>
  <Override ContentType="application/vnd.openxmlformats-officedocument.presentationml.slideLayout+xml" PartName="/ppt/slideLayouts/slideLayout528.xml"/>
  <Override ContentType="application/vnd.openxmlformats-officedocument.presentationml.slideLayout+xml" PartName="/ppt/slideLayouts/slideLayout447.xml"/>
  <Override ContentType="application/vnd.openxmlformats-officedocument.presentationml.slideLayout+xml" PartName="/ppt/slideLayouts/slideLayout366.xml"/>
  <Override ContentType="application/vnd.openxmlformats-officedocument.presentationml.slideLayout+xml" PartName="/ppt/slideLayouts/slideLayout455.xml"/>
  <Override ContentType="application/vnd.openxmlformats-officedocument.presentationml.slideLayout+xml" PartName="/ppt/slideLayouts/slideLayout96.xml"/>
  <Override ContentType="application/vnd.openxmlformats-officedocument.presentationml.slideLayout+xml" PartName="/ppt/slideLayouts/slideLayout358.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471.xml"/>
  <Override ContentType="application/vnd.openxmlformats-officedocument.presentationml.slideLayout+xml" PartName="/ppt/slideLayouts/slideLayout382.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102.xml"/>
  <Override ContentType="application/vnd.openxmlformats-officedocument.presentationml.slideLayout+xml" PartName="/ppt/slideLayouts/slideLayout463.xml"/>
  <Override ContentType="application/vnd.openxmlformats-officedocument.presentationml.slideLayout+xml" PartName="/ppt/slideLayouts/slideLayout188.xml"/>
  <Override ContentType="application/vnd.openxmlformats-officedocument.presentationml.slideLayout+xml" PartName="/ppt/slideLayouts/slideLayout374.xml"/>
  <Override ContentType="application/vnd.openxmlformats-officedocument.presentationml.slideLayout+xml" PartName="/ppt/slideLayouts/slideLayout165.xml"/>
  <Override ContentType="application/vnd.openxmlformats-officedocument.presentationml.slideLayout+xml" PartName="/ppt/slideLayouts/slideLayout343.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390.xml"/>
  <Override ContentType="application/vnd.openxmlformats-officedocument.presentationml.slideLayout+xml" PartName="/ppt/slideLayouts/slideLayout293.xml"/>
  <Override ContentType="application/vnd.openxmlformats-officedocument.presentationml.slideLayout+xml" PartName="/ppt/slideLayouts/slideLayout440.xml"/>
  <Override ContentType="application/vnd.openxmlformats-officedocument.presentationml.slideLayout+xml" PartName="/ppt/slideLayouts/slideLayout49.xml"/>
  <Override ContentType="application/vnd.openxmlformats-officedocument.presentationml.slideLayout+xml" PartName="/ppt/slideLayouts/slideLayout319.xml"/>
  <Override ContentType="application/vnd.openxmlformats-officedocument.presentationml.slideLayout+xml" PartName="/ppt/slideLayouts/slideLayout117.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311.xml"/>
  <Override ContentType="application/vnd.openxmlformats-officedocument.presentationml.slideLayout+xml" PartName="/ppt/slideLayouts/slideLayout41.xml"/>
  <Override ContentType="application/vnd.openxmlformats-officedocument.presentationml.slideLayout+xml" PartName="/ppt/slideLayouts/slideLayout478.xml"/>
  <Override ContentType="application/vnd.openxmlformats-officedocument.presentationml.slideLayout+xml" PartName="/ppt/slideLayouts/slideLayout214.xml"/>
  <Override ContentType="application/vnd.openxmlformats-officedocument.presentationml.slideLayout+xml" PartName="/ppt/slideLayouts/slideLayout150.xml"/>
  <Override ContentType="application/vnd.openxmlformats-officedocument.presentationml.slideLayout+xml" PartName="/ppt/slideLayouts/slideLayout133.xml"/>
  <Override ContentType="application/vnd.openxmlformats-officedocument.presentationml.slideLayout+xml" PartName="/ppt/slideLayouts/slideLayout494.xml"/>
  <Override ContentType="application/vnd.openxmlformats-officedocument.presentationml.slideLayout+xml" PartName="/ppt/slideLayouts/slideLayout17.xml"/>
  <Override ContentType="application/vnd.openxmlformats-officedocument.presentationml.slideLayout+xml" PartName="/ppt/slideLayouts/slideLayout513.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238.xml"/>
  <Override ContentType="application/vnd.openxmlformats-officedocument.presentationml.slideLayout+xml" PartName="/ppt/slideLayouts/slideLayout424.xml"/>
  <Override ContentType="application/vnd.openxmlformats-officedocument.presentationml.slideLayout+xml" PartName="/ppt/slideLayouts/slideLayout73.xml"/>
  <Override ContentType="application/vnd.openxmlformats-officedocument.presentationml.slideLayout+xml" PartName="/ppt/slideLayouts/slideLayout415.xml"/>
  <Override ContentType="application/vnd.openxmlformats-officedocument.presentationml.slideLayout+xml" PartName="/ppt/slideLayouts/slideLayout351.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407.xml"/>
  <Override ContentType="application/vnd.openxmlformats-officedocument.presentationml.slideLayout+xml" PartName="/ppt/slideLayouts/slideLayout432.xml"/>
  <Override ContentType="application/vnd.openxmlformats-officedocument.presentationml.slideLayout+xml" PartName="/ppt/slideLayouts/slideLayout304.xml"/>
  <Override ContentType="application/vnd.openxmlformats-officedocument.presentationml.slideLayout+xml" PartName="/ppt/slideLayouts/slideLayout334.xml"/>
  <Override ContentType="application/vnd.openxmlformats-officedocument.presentationml.slideLayout+xml" PartName="/ppt/slideLayouts/slideLayout505.xml"/>
  <Override ContentType="application/vnd.openxmlformats-officedocument.presentationml.slideLayout+xml" PartName="/ppt/slideLayouts/slideLayout172.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486.xml"/>
  <Override ContentType="application/vnd.openxmlformats-officedocument.presentationml.slideLayout+xml" PartName="/ppt/slideLayouts/slideLayout88.xml"/>
  <Override ContentType="application/vnd.openxmlformats-officedocument.presentationml.slideLayout+xml" PartName="/ppt/slideLayouts/slideLayout270.xml"/>
  <Override ContentType="application/vnd.openxmlformats-officedocument.presentationml.slideLayout+xml" PartName="/ppt/slideLayouts/slideLayout253.xml"/>
  <Override ContentType="application/vnd.openxmlformats-officedocument.presentationml.slideLayout+xml" PartName="/ppt/slideLayouts/slideLayout400.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464.xml"/>
  <Override ContentType="application/vnd.openxmlformats-officedocument.presentationml.slideLayout+xml" PartName="/ppt/slideLayouts/slideLayout367.xml"/>
  <Override ContentType="application/vnd.openxmlformats-officedocument.presentationml.slideLayout+xml" PartName="/ppt/slideLayouts/slideLayout103.xml"/>
  <Override ContentType="application/vnd.openxmlformats-officedocument.presentationml.slideLayout+xml" PartName="/ppt/slideLayouts/slideLayout89.xml"/>
  <Override ContentType="application/vnd.openxmlformats-officedocument.presentationml.slideLayout+xml" PartName="/ppt/slideLayouts/slideLayout535.xml"/>
  <Override ContentType="application/vnd.openxmlformats-officedocument.presentationml.slideLayout+xml" PartName="/ppt/slideLayouts/slideLayout446.xml"/>
  <Override ContentType="application/vnd.openxmlformats-officedocument.presentationml.slideLayout+xml" PartName="/ppt/slideLayouts/slideLayout529.xml"/>
  <Override ContentType="application/vnd.openxmlformats-officedocument.presentationml.slideLayout+xml" PartName="/ppt/slideLayouts/slideLayout357.xml"/>
  <Override ContentType="application/vnd.openxmlformats-officedocument.presentationml.slideLayout+xml" PartName="/ppt/slideLayouts/slideLayout180.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391.xml"/>
  <Override ContentType="application/vnd.openxmlformats-officedocument.presentationml.slideLayout+xml" PartName="/ppt/slideLayouts/slideLayout480.xml"/>
  <Override ContentType="application/vnd.openxmlformats-officedocument.presentationml.slideLayout+xml" PartName="/ppt/slideLayouts/slideLayout268.xml"/>
  <Override ContentType="application/vnd.openxmlformats-officedocument.presentationml.slideLayout+xml" PartName="/ppt/slideLayouts/slideLayout294.xml"/>
  <Override ContentType="application/vnd.openxmlformats-officedocument.presentationml.slideLayout+xml" PartName="/ppt/slideLayouts/slideLayout18.xml"/>
  <Override ContentType="application/vnd.openxmlformats-officedocument.presentationml.slideLayout+xml" PartName="/ppt/slideLayouts/slideLayout318.xml"/>
  <Override ContentType="application/vnd.openxmlformats-officedocument.presentationml.slideLayout+xml" PartName="/ppt/slideLayouts/slideLayout470.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479.xml"/>
  <Override ContentType="application/vnd.openxmlformats-officedocument.presentationml.slideLayout+xml" PartName="/ppt/slideLayouts/slideLayout245.xml"/>
  <Override ContentType="application/vnd.openxmlformats-officedocument.presentationml.slideLayout+xml" PartName="/ppt/slideLayouts/slideLayout520.xml"/>
  <Override ContentType="application/vnd.openxmlformats-officedocument.presentationml.slideLayout+xml" PartName="/ppt/slideLayouts/slideLayout373.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495.xml"/>
  <Override ContentType="application/vnd.openxmlformats-officedocument.presentationml.slideLayout+xml" PartName="/ppt/slideLayouts/slideLayout231.xml"/>
  <Override ContentType="application/vnd.openxmlformats-officedocument.presentationml.slideLayout+xml" PartName="/ppt/slideLayouts/slideLayout342.xml"/>
  <Override ContentType="application/vnd.openxmlformats-officedocument.presentationml.slideLayout+xml" PartName="/ppt/slideLayouts/slideLayout230.xml"/>
  <Override ContentType="application/vnd.openxmlformats-officedocument.presentationml.slideLayout+xml" PartName="/ppt/slideLayouts/slideLayout485.xml"/>
  <Override ContentType="application/vnd.openxmlformats-officedocument.presentationml.slideLayout+xml" PartName="/ppt/slideLayouts/slideLayout514.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425.xml"/>
  <Override ContentType="application/vnd.openxmlformats-officedocument.presentationml.slideLayout+xml" PartName="/ppt/slideLayouts/slideLayout7.xml"/>
  <Override ContentType="application/vnd.openxmlformats-officedocument.presentationml.slideLayout+xml" PartName="/ppt/slideLayouts/slideLayout299.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263.xml"/>
  <Override ContentType="application/vnd.openxmlformats-officedocument.presentationml.slideLayout+xml" PartName="/ppt/slideLayouts/slideLayout352.xml"/>
  <Override ContentType="application/vnd.openxmlformats-officedocument.presentationml.slideLayout+xml" PartName="/ppt/slideLayouts/slideLayout335.xml"/>
  <Override ContentType="application/vnd.openxmlformats-officedocument.presentationml.slideLayout+xml" PartName="/ppt/slideLayouts/slideLayout521.xml"/>
  <Override ContentType="application/vnd.openxmlformats-officedocument.presentationml.slideLayout+xml" PartName="/ppt/slideLayouts/slideLayout246.xml"/>
  <Override ContentType="application/vnd.openxmlformats-officedocument.presentationml.slideLayout+xml" PartName="/ppt/slideLayouts/slideLayout504.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431.xml"/>
  <Override ContentType="application/vnd.openxmlformats-officedocument.presentationml.slideLayout+xml" PartName="/ppt/slideLayouts/slideLayout57.xml"/>
  <Override ContentType="application/vnd.openxmlformats-officedocument.presentationml.slideLayout+xml" PartName="/ppt/slideLayouts/slideLayout414.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63.xml"/>
  <Override ContentType="application/vnd.openxmlformats-officedocument.presentationml.slideLayout+xml" PartName="/ppt/slideLayouts/slideLayout303.xml"/>
  <Override ContentType="application/vnd.openxmlformats-officedocument.presentationml.slideLayout+xml" PartName="/ppt/slideLayouts/slideLayout156.xml"/>
  <Override ContentType="application/vnd.openxmlformats-officedocument.presentationml.slideLayout+xml" PartName="/ppt/slideLayouts/slideLayout408.xml"/>
  <Override ContentType="application/vnd.openxmlformats-officedocument.presentationml.slideLayout+xml" PartName="/ppt/slideLayouts/slideLayout519.xml"/>
  <Override ContentType="application/vnd.openxmlformats-officedocument.presentationml.slideLayout+xml" PartName="/ppt/slideLayouts/slideLayout173.xml"/>
  <Override ContentType="application/vnd.openxmlformats-officedocument.presentationml.slideLayout+xml" PartName="/ppt/slideLayouts/slideLayout389.xml"/>
  <Override ContentType="application/vnd.openxmlformats-officedocument.presentationml.slideLayout+xml" PartName="/ppt/slideLayouts/slideLayout320.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481.xml"/>
  <Override ContentType="application/vnd.openxmlformats-officedocument.presentationml.slideLayout+xml" PartName="/ppt/slideLayouts/slideLayout384.xml"/>
  <Override ContentType="application/vnd.openxmlformats-officedocument.presentationml.slideLayout+xml" PartName="/ppt/slideLayouts/slideLayout20.xml"/>
  <Override ContentType="application/vnd.openxmlformats-officedocument.presentationml.slideLayout+xml" PartName="/ppt/slideLayouts/slideLayout295.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526.xml"/>
  <Override ContentType="application/vnd.openxmlformats-officedocument.presentationml.slideLayout+xml" PartName="/ppt/slideLayouts/slideLayout119.xml"/>
  <Override ContentType="application/vnd.openxmlformats-officedocument.presentationml.slideLayout+xml" PartName="/ppt/slideLayouts/slideLayout406.xml"/>
  <Override ContentType="application/vnd.openxmlformats-officedocument.presentationml.slideLayout+xml" PartName="/ppt/slideLayouts/slideLayout305.xml"/>
  <Override ContentType="application/vnd.openxmlformats-officedocument.presentationml.slideLayout+xml" PartName="/ppt/slideLayouts/slideLayout348.xml"/>
  <Override ContentType="application/vnd.openxmlformats-officedocument.presentationml.slideLayout+xml" PartName="/ppt/slideLayouts/slideLayout534.xml"/>
  <Override ContentType="application/vnd.openxmlformats-officedocument.presentationml.slideLayout+xml" PartName="/ppt/slideLayouts/slideLayout47.xml"/>
  <Override ContentType="application/vnd.openxmlformats-officedocument.presentationml.slideLayout+xml" PartName="/ppt/slideLayouts/slideLayout399.xml"/>
  <Override ContentType="application/vnd.openxmlformats-officedocument.presentationml.slideLayout+xml" PartName="/ppt/slideLayouts/slideLayout356.xml"/>
  <Override ContentType="application/vnd.openxmlformats-officedocument.presentationml.slideLayout+xml" PartName="/ppt/slideLayouts/slideLayout496.xml"/>
  <Override ContentType="application/vnd.openxmlformats-officedocument.presentationml.slideLayout+xml" PartName="/ppt/slideLayouts/slideLayout5.xml"/>
  <Override ContentType="application/vnd.openxmlformats-officedocument.presentationml.slideLayout+xml" PartName="/ppt/slideLayouts/slideLayout410.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313.xml"/>
  <Override ContentType="application/vnd.openxmlformats-officedocument.presentationml.slideLayout+xml" PartName="/ppt/slideLayouts/slideLayout275.xml"/>
  <Override ContentType="application/vnd.openxmlformats-officedocument.presentationml.slideLayout+xml" PartName="/ppt/slideLayouts/slideLayout449.xml"/>
  <Override ContentType="application/vnd.openxmlformats-officedocument.presentationml.slideLayout+xml" PartName="/ppt/slideLayouts/slideLayout429.xml"/>
  <Override ContentType="application/vnd.openxmlformats-officedocument.presentationml.slideLayout+xml" PartName="/ppt/slideLayouts/slideLayout35.xml"/>
  <Override ContentType="application/vnd.openxmlformats-officedocument.presentationml.slideLayout+xml" PartName="/ppt/slideLayouts/slideLayout228.xml"/>
  <Override ContentType="application/vnd.openxmlformats-officedocument.presentationml.slideLayout+xml" PartName="/ppt/slideLayouts/slideLayout280.xml"/>
  <Override ContentType="application/vnd.openxmlformats-officedocument.presentationml.slideLayout+xml" PartName="/ppt/slideLayouts/slideLayout453.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325.xml"/>
  <Override ContentType="application/vnd.openxmlformats-officedocument.presentationml.slideLayout+xml" PartName="/ppt/slideLayouts/slideLayout341.xml"/>
  <Override ContentType="application/vnd.openxmlformats-officedocument.presentationml.slideLayout+xml" PartName="/ppt/slideLayouts/slideLayout368.xml"/>
  <Override ContentType="application/vnd.openxmlformats-officedocument.presentationml.slideLayout+xml" PartName="/ppt/slideLayouts/slideLayout477.xml"/>
  <Override ContentType="application/vnd.openxmlformats-officedocument.presentationml.slideLayout+xml" PartName="/ppt/slideLayouts/slideLayout328.xml"/>
  <Override ContentType="application/vnd.openxmlformats-officedocument.presentationml.slideLayout+xml" PartName="/ppt/slideLayouts/slideLayout353.xml"/>
  <Override ContentType="application/vnd.openxmlformats-officedocument.presentationml.slideLayout+xml" PartName="/ppt/slideLayouts/slideLayout434.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310.xml"/>
  <Override ContentType="application/vnd.openxmlformats-officedocument.presentationml.slideLayout+xml" PartName="/ppt/slideLayouts/slideLayout507.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441.xml"/>
  <Override ContentType="application/vnd.openxmlformats-officedocument.presentationml.slideLayout+xml" PartName="/ppt/slideLayouts/slideLayout298.xml"/>
  <Override ContentType="application/vnd.openxmlformats-officedocument.presentationml.slideLayout+xml" PartName="/ppt/slideLayouts/slideLayout484.xml"/>
  <Override ContentType="application/vnd.openxmlformats-officedocument.presentationml.slideLayout+xml" PartName="/ppt/slideLayouts/slideLayout247.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396.xml"/>
  <Override ContentType="application/vnd.openxmlformats-officedocument.presentationml.slideLayout+xml" PartName="/ppt/slideLayouts/slideLayout255.xml"/>
  <Override ContentType="application/vnd.openxmlformats-officedocument.presentationml.slideLayout+xml" PartName="/ppt/slideLayouts/slideLayout381.xml"/>
  <Override ContentType="application/vnd.openxmlformats-officedocument.presentationml.slideLayout+xml" PartName="/ppt/slideLayouts/slideLayout127.xml"/>
  <Override ContentType="application/vnd.openxmlformats-officedocument.presentationml.slideLayout+xml" PartName="/ppt/slideLayouts/slideLayout174.xml"/>
  <Override ContentType="application/vnd.openxmlformats-officedocument.presentationml.slideLayout+xml" PartName="/ppt/slideLayouts/slideLayout462.xml"/>
  <Override ContentType="application/vnd.openxmlformats-officedocument.presentationml.slideLayout+xml" PartName="/ppt/slideLayouts/slideLayout131.xml"/>
  <Override ContentType="application/vnd.openxmlformats-officedocument.presentationml.slideLayout+xml" PartName="/ppt/slideLayouts/slideLayout51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240.xml"/>
  <Override ContentType="application/vnd.openxmlformats-officedocument.presentationml.slideLayout+xml" PartName="/ppt/slideLayouts/slideLayout413.xml"/>
  <Override ContentType="application/vnd.openxmlformats-officedocument.presentationml.slideLayout+xml" PartName="/ppt/slideLayouts/slideLayout283.xml"/>
  <Override ContentType="application/vnd.openxmlformats-officedocument.presentationml.slideLayout+xml" PartName="/ppt/slideLayouts/slideLayout456.xml"/>
  <Override ContentType="application/vnd.openxmlformats-officedocument.presentationml.slideLayout+xml" PartName="/ppt/slideLayouts/slideLayout112.xml"/>
  <Override ContentType="application/vnd.openxmlformats-officedocument.presentationml.slideLayout+xml" PartName="/ppt/slideLayouts/slideLayout75.xml"/>
  <Override ContentType="application/vnd.openxmlformats-officedocument.presentationml.slideLayout+xml" PartName="/ppt/slideLayouts/slideLayout469.xml"/>
  <Override ContentType="application/vnd.openxmlformats-officedocument.presentationml.slideLayout+xml" PartName="/ppt/slideLayouts/slideLayout426.xml"/>
  <Override ContentType="application/vnd.openxmlformats-officedocument.presentationml.slideLayout+xml" PartName="/ppt/slideLayouts/slideLayout32.xml"/>
  <Override ContentType="application/vnd.openxmlformats-officedocument.presentationml.slideLayout+xml" PartName="/ppt/slideLayouts/slideLayout375.xml"/>
  <Override ContentType="application/vnd.openxmlformats-officedocument.presentationml.slideLayout+xml" PartName="/ppt/slideLayouts/slideLayout3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40.xml"/>
  <Override ContentType="application/vnd.openxmlformats-officedocument.presentationml.slideLayout+xml" PartName="/ppt/slideLayouts/slideLayout306.xml"/>
  <Override ContentType="application/vnd.openxmlformats-officedocument.presentationml.slideLayout+xml" PartName="/ppt/slideLayouts/slideLayout349.xml"/>
  <Override ContentType="application/vnd.openxmlformats-officedocument.presentationml.slideLayout+xml" PartName="/ppt/slideLayouts/slideLayout411.xml"/>
  <Override ContentType="application/vnd.openxmlformats-officedocument.presentationml.slideLayout+xml" PartName="/ppt/slideLayouts/slideLayout233.xml"/>
  <Override ContentType="application/vnd.openxmlformats-officedocument.presentationml.slideLayout+xml" PartName="/ppt/slideLayouts/slideLayout383.xml"/>
  <Override ContentType="application/vnd.openxmlformats-officedocument.presentationml.slideLayout+xml" PartName="/ppt/slideLayouts/slideLayout497.xml"/>
  <Override ContentType="application/vnd.openxmlformats-officedocument.presentationml.slideLayout+xml" PartName="/ppt/slideLayouts/slideLayout454.xml"/>
  <Override ContentType="application/vnd.openxmlformats-officedocument.presentationml.slideLayout+xml" PartName="/ppt/slideLayouts/slideLayout60.xml"/>
  <Override ContentType="application/vnd.openxmlformats-officedocument.presentationml.slideLayout+xml" PartName="/ppt/slideLayouts/slideLayout32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369.xml"/>
  <Override ContentType="application/vnd.openxmlformats-officedocument.presentationml.slideLayout+xml" PartName="/ppt/slideLayouts/slideLayout276.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360.xml"/>
  <Override ContentType="application/vnd.openxmlformats-officedocument.presentationml.slideLayout+xml" PartName="/ppt/slideLayouts/slideLayout533.xml"/>
  <Override ContentType="application/vnd.openxmlformats-officedocument.presentationml.slideLayout+xml" PartName="/ppt/slideLayouts/slideLayout261.xml"/>
  <Override ContentType="application/vnd.openxmlformats-officedocument.presentationml.slideLayout+xml" PartName="/ppt/slideLayouts/slideLayout4.xml"/>
  <Override ContentType="application/vnd.openxmlformats-officedocument.presentationml.slideLayout+xml" PartName="/ppt/slideLayouts/slideLayout398.xml"/>
  <Override ContentType="application/vnd.openxmlformats-officedocument.presentationml.slideLayout+xml" PartName="/ppt/slideLayouts/slideLayout355.xml"/>
  <Override ContentType="application/vnd.openxmlformats-officedocument.presentationml.slideLayout+xml" PartName="/ppt/slideLayouts/slideLayout405.xml"/>
  <Override ContentType="application/vnd.openxmlformats-officedocument.presentationml.slideLayout+xml" PartName="/ppt/slideLayouts/slideLayout312.xml"/>
  <Override ContentType="application/vnd.openxmlformats-officedocument.presentationml.slideLayout+xml" PartName="/ppt/slideLayouts/slideLayout448.xml"/>
  <Override ContentType="application/vnd.openxmlformats-officedocument.presentationml.slideLayout+xml" PartName="/ppt/slideLayouts/slideLayout527.xml"/>
  <Override ContentType="application/vnd.openxmlformats-officedocument.presentationml.slideLayout+xml" PartName="/ppt/slideLayouts/slideLayout227.xml"/>
  <Override ContentType="application/vnd.openxmlformats-officedocument.presentationml.slideLayout+xml" PartName="/ppt/slideLayouts/slideLayout482.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354.xml"/>
  <Override ContentType="application/vnd.openxmlformats-officedocument.presentationml.slideLayout+xml" PartName="/ppt/slideLayouts/slideLayout282.xml"/>
  <Override ContentType="application/vnd.openxmlformats-officedocument.presentationml.slideLayout+xml" PartName="/ppt/slideLayouts/slideLayout540.xml"/>
  <Override ContentType="application/vnd.openxmlformats-officedocument.presentationml.slideLayout+xml" PartName="/ppt/slideLayouts/slideLayout397.xml"/>
  <Override ContentType="application/vnd.openxmlformats-officedocument.presentationml.slideLayout+xml" PartName="/ppt/slideLayouts/slideLayout76.xml"/>
  <Override ContentType="application/vnd.openxmlformats-officedocument.presentationml.slideLayout+xml" PartName="/ppt/slideLayouts/slideLayout33.xml"/>
  <Override ContentType="application/vnd.openxmlformats-officedocument.presentationml.slideLayout+xml" PartName="/ppt/slideLayouts/slideLayout476.xml"/>
  <Override ContentType="application/vnd.openxmlformats-officedocument.presentationml.slideLayout+xml" PartName="/ppt/slideLayouts/slideLayout327.xml"/>
  <Override ContentType="application/vnd.openxmlformats-officedocument.presentationml.slideLayout+xml" PartName="/ppt/slideLayouts/slideLayout433.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361.xml"/>
  <Override ContentType="application/vnd.openxmlformats-officedocument.presentationml.slideLayout+xml" PartName="/ppt/slideLayouts/slideLayout175.xml"/>
  <Override ContentType="application/vnd.openxmlformats-officedocument.presentationml.slideLayout+xml" PartName="/ppt/slideLayouts/slideLayout297.xml"/>
  <Override ContentType="application/vnd.openxmlformats-officedocument.presentationml.slideLayout+xml" PartName="/ppt/slideLayouts/slideLayout512.xml"/>
  <Override ContentType="application/vnd.openxmlformats-officedocument.presentationml.slideLayout+xml" PartName="/ppt/slideLayouts/slideLayout211.xml"/>
  <Override ContentType="application/vnd.openxmlformats-officedocument.presentationml.slideLayout+xml" PartName="/ppt/slideLayouts/slideLayout461.xml"/>
  <Override ContentType="application/vnd.openxmlformats-officedocument.presentationml.slideLayout+xml" PartName="/ppt/slideLayouts/slideLayout126.xml"/>
  <Override ContentType="application/vnd.openxmlformats-officedocument.presentationml.slideLayout+xml" PartName="/ppt/slideLayouts/slideLayout254.xml"/>
  <Override ContentType="application/vnd.openxmlformats-officedocument.presentationml.slideLayout+xml" PartName="/ppt/slideLayouts/slideLayout427.xml"/>
  <Override ContentType="application/vnd.openxmlformats-officedocument.presentationml.slideLayout+xml" PartName="/ppt/slideLayouts/slideLayout169.xml"/>
  <Override ContentType="application/vnd.openxmlformats-officedocument.presentationml.slideLayout+xml" PartName="/ppt/slideLayouts/slideLayout27.xml"/>
  <Override ContentType="application/vnd.openxmlformats-officedocument.presentationml.slideLayout+xml" PartName="/ppt/slideLayouts/slideLayout376.xml"/>
  <Override ContentType="application/vnd.openxmlformats-officedocument.presentationml.slideLayout+xml" PartName="/ppt/slideLayouts/slideLayout160.xml"/>
  <Override ContentType="application/vnd.openxmlformats-officedocument.presentationml.slideLayout+xml" PartName="/ppt/slideLayouts/slideLayout333.xml"/>
  <Override ContentType="application/vnd.openxmlformats-officedocument.presentationml.slideLayout+xml" PartName="/ppt/slideLayouts/slideLayout506.xml"/>
  <Override ContentType="application/vnd.openxmlformats-officedocument.presentationml.slideLayout+xml" PartName="/ppt/slideLayouts/slideLayout218.xml"/>
  <Override ContentType="application/vnd.openxmlformats-officedocument.presentationml.slideLayout+xml" PartName="/ppt/slideLayouts/slideLayout307.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404.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501.xml"/>
  <Override ContentType="application/vnd.openxmlformats-officedocument.presentationml.slideLayout+xml" PartName="/ppt/slideLayouts/slideLayout315.xml"/>
  <Override ContentType="application/vnd.openxmlformats-officedocument.presentationml.slideLayout+xml" PartName="/ppt/slideLayouts/slideLayout137.xml"/>
  <Override ContentType="application/vnd.openxmlformats-officedocument.presentationml.slideLayout+xml" PartName="/ppt/slideLayouts/slideLayout323.xml"/>
  <Override ContentType="application/vnd.openxmlformats-officedocument.presentationml.slideLayout+xml" PartName="/ppt/slideLayouts/slideLayout498.xml"/>
  <Override ContentType="application/vnd.openxmlformats-officedocument.presentationml.slideLayout+xml" PartName="/ppt/slideLayouts/slideLayout226.xml"/>
  <Override ContentType="application/vnd.openxmlformats-officedocument.presentationml.slideLayout+xml" PartName="/ppt/slideLayouts/slideLayout412.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34.xml"/>
  <Override ContentType="application/vnd.openxmlformats-officedocument.presentationml.slideLayout+xml" PartName="/ppt/slideLayouts/slideLayout420.xml"/>
  <Override ContentType="application/vnd.openxmlformats-officedocument.presentationml.slideLayout+xml" PartName="/ppt/slideLayouts/slideLayout331.xml"/>
  <Override ContentType="application/vnd.openxmlformats-officedocument.presentationml.slideLayout+xml" PartName="/ppt/slideLayouts/slideLayout242.xml"/>
  <Override ContentType="application/vnd.openxmlformats-officedocument.presentationml.slideLayout+xml" PartName="/ppt/slideLayouts/slideLayout483.xml"/>
  <Override ContentType="application/vnd.openxmlformats-officedocument.presentationml.slideLayout+xml" PartName="/ppt/slideLayouts/slideLayout289.xml"/>
  <Override ContentType="application/vnd.openxmlformats-officedocument.presentationml.slideLayout+xml" PartName="/ppt/slideLayouts/slideLayout300.xml"/>
  <Override ContentType="application/vnd.openxmlformats-officedocument.presentationml.slideLayout+xml" PartName="/ppt/slideLayouts/slideLayout22.xml"/>
  <Override ContentType="application/vnd.openxmlformats-officedocument.presentationml.slideLayout+xml" PartName="/ppt/slideLayouts/slideLayout386.xml"/>
  <Override ContentType="application/vnd.openxmlformats-officedocument.presentationml.slideLayout+xml" PartName="/ppt/slideLayouts/slideLayout122.xml"/>
  <Override ContentType="application/vnd.openxmlformats-officedocument.presentationml.slideLayout+xml" PartName="/ppt/slideLayouts/slideLayout338.xml"/>
  <Override ContentType="application/vnd.openxmlformats-officedocument.presentationml.slideLayout+xml" PartName="/ppt/slideLayouts/slideLayout53.xml"/>
  <Override ContentType="application/vnd.openxmlformats-officedocument.presentationml.slideLayout+xml" PartName="/ppt/slideLayouts/slideLayout435.xml"/>
  <Override ContentType="application/vnd.openxmlformats-officedocument.presentationml.slideLayout+xml" PartName="/ppt/slideLayouts/slideLayout257.xml"/>
  <Override ContentType="application/vnd.openxmlformats-officedocument.presentationml.slideLayout+xml" PartName="/ppt/slideLayouts/slideLayout532.xml"/>
  <Override ContentType="application/vnd.openxmlformats-officedocument.presentationml.slideLayout+xml" PartName="/ppt/slideLayouts/slideLayout84.xml"/>
  <Override ContentType="application/vnd.openxmlformats-officedocument.presentationml.slideLayout+xml" PartName="/ppt/slideLayouts/slideLayout370.xml"/>
  <Override ContentType="application/vnd.openxmlformats-officedocument.presentationml.slideLayout+xml" PartName="/ppt/slideLayouts/slideLayout92.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362.xml"/>
  <Override ContentType="application/vnd.openxmlformats-officedocument.presentationml.slideLayout+xml" PartName="/ppt/slideLayouts/slideLayout451.xml"/>
  <Override ContentType="application/vnd.openxmlformats-officedocument.presentationml.slideLayout+xml" PartName="/ppt/slideLayouts/slideLayout176.xml"/>
  <Override ContentType="application/vnd.openxmlformats-officedocument.presentationml.slideLayout+xml" PartName="/ppt/slideLayouts/slideLayout51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428.xml"/>
  <Override ContentType="application/vnd.openxmlformats-officedocument.presentationml.slideLayout+xml" PartName="/ppt/slideLayouts/slideLayout467.xml"/>
  <Override ContentType="application/vnd.openxmlformats-officedocument.presentationml.slideLayout+xml" PartName="/ppt/slideLayouts/slideLayout458.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475.xml"/>
  <Override ContentType="application/vnd.openxmlformats-officedocument.presentationml.slideLayout+xml" PartName="/ppt/slideLayouts/slideLayout394.xml"/>
  <Override ContentType="application/vnd.openxmlformats-officedocument.presentationml.slideLayout+xml" PartName="/ppt/slideLayouts/slideLayout13.xml"/>
  <Override ContentType="application/vnd.openxmlformats-officedocument.presentationml.slideLayout+xml" PartName="/ppt/slideLayouts/slideLayout347.xml"/>
  <Override ContentType="application/vnd.openxmlformats-officedocument.presentationml.slideLayout+xml" PartName="/ppt/slideLayouts/slideLayout377.xml"/>
  <Override ContentType="application/vnd.openxmlformats-officedocument.presentationml.slideLayout+xml" PartName="/ppt/slideLayouts/slideLayout161.xml"/>
  <Override ContentType="application/vnd.openxmlformats-officedocument.presentationml.slideLayout+xml" PartName="/ppt/slideLayouts/slideLayout524.xml"/>
  <Override ContentType="application/vnd.openxmlformats-officedocument.presentationml.slideLayout+xml" PartName="/ppt/slideLayouts/slideLayout490.xml"/>
  <Override ContentType="application/vnd.openxmlformats-officedocument.presentationml.slideLayout+xml" PartName="/ppt/slideLayouts/slideLayout266.xml"/>
  <Override ContentType="application/vnd.openxmlformats-officedocument.presentationml.slideLayout+xml" PartName="/ppt/slideLayouts/slideLayout460.xml"/>
  <Override ContentType="application/vnd.openxmlformats-officedocument.presentationml.slideLayout+xml" PartName="/ppt/slideLayouts/slideLayout249.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443.xml"/>
  <Override ContentType="application/vnd.openxmlformats-officedocument.presentationml.slideLayout+xml" PartName="/ppt/slideLayouts/slideLayout45.xml"/>
  <Override ContentType="application/vnd.openxmlformats-officedocument.presentationml.slideLayout+xml" PartName="/ppt/slideLayouts/slideLayout296.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421.xml"/>
  <Override ContentType="application/vnd.openxmlformats-officedocument.presentationml.slideLayout+xml" PartName="/ppt/slideLayouts/slideLayout499.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308.xml"/>
  <Override ContentType="application/vnd.openxmlformats-officedocument.presentationml.slideLayout+xml" PartName="/ppt/slideLayouts/slideLayout314.xml"/>
  <Override ContentType="application/vnd.openxmlformats-officedocument.presentationml.slideLayout+xml" PartName="/ppt/slideLayouts/slideLayout500.xml"/>
  <Override ContentType="application/vnd.openxmlformats-officedocument.presentationml.slideLayout+xml" PartName="/ppt/slideLayouts/slideLayout128.xml"/>
  <Override ContentType="application/vnd.openxmlformats-officedocument.presentationml.slideLayout+xml" PartName="/ppt/slideLayouts/slideLayout489.xml"/>
  <Override ContentType="application/vnd.openxmlformats-officedocument.presentationml.slideLayout+xml" PartName="/ppt/slideLayouts/slideLayout403.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162.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339.xml"/>
  <Override ContentType="application/vnd.openxmlformats-officedocument.presentationml.slideLayout+xml" PartName="/ppt/slideLayouts/slideLayout436.xml"/>
  <Override ContentType="application/vnd.openxmlformats-officedocument.presentationml.slideLayout+xml" PartName="/ppt/slideLayouts/slideLayout288.xml"/>
  <Override ContentType="application/vnd.openxmlformats-officedocument.presentationml.slideLayout+xml" PartName="/ppt/slideLayouts/slideLayout330.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509.xml"/>
  <Override ContentType="application/vnd.openxmlformats-officedocument.presentationml.slideLayout+xml" PartName="/ppt/slideLayouts/slideLayout177.xml"/>
  <Override ContentType="application/vnd.openxmlformats-officedocument.presentationml.slideLayout+xml" PartName="/ppt/slideLayouts/slideLayout36.xml"/>
  <Override ContentType="application/vnd.openxmlformats-officedocument.presentationml.slideLayout+xml" PartName="/ppt/slideLayouts/slideLayout274.xml"/>
  <Override ContentType="application/vnd.openxmlformats-officedocument.presentationml.slideLayout+xml" PartName="/ppt/slideLayouts/slideLayout515.xml"/>
  <Override ContentType="application/vnd.openxmlformats-officedocument.presentationml.slideLayout+xml" PartName="/ppt/slideLayouts/slideLayout385.xml"/>
  <Override ContentType="application/vnd.openxmlformats-officedocument.presentationml.slideLayout+xml" PartName="/ppt/slideLayouts/slideLayout324.xml"/>
  <Override ContentType="application/vnd.openxmlformats-officedocument.presentationml.slideLayout+xml" PartName="/ppt/slideLayouts/slideLayout452.xml"/>
  <Override ContentType="application/vnd.openxmlformats-officedocument.presentationml.slideLayout+xml" PartName="/ppt/slideLayouts/slideLayout273.xml"/>
  <Override ContentType="application/vnd.openxmlformats-officedocument.presentationml.slideLayout+xml" PartName="/ppt/slideLayouts/slideLayout531.xml"/>
  <Override ContentType="application/vnd.openxmlformats-officedocument.presentationml.slideLayout+xml" PartName="/ppt/slideLayouts/slideLayout184.xml"/>
  <Override ContentType="application/vnd.openxmlformats-officedocument.presentationml.slideLayout+xml" PartName="/ppt/slideLayouts/slideLayout329.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56.xml"/>
  <Override ContentType="application/vnd.openxmlformats-officedocument.presentationml.slideLayout+xml" PartName="/ppt/slideLayouts/slideLayout442.xml"/>
  <Override ContentType="application/vnd.openxmlformats-officedocument.presentationml.slideLayout+xml" PartName="/ppt/slideLayouts/slideLayout468.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395.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419.xml"/>
  <Override ContentType="application/vnd.openxmlformats-officedocument.presentationml.slideLayout+xml" PartName="/ppt/slideLayouts/slideLayout290.xml"/>
  <Override ContentType="application/vnd.openxmlformats-officedocument.presentationml.slideLayout+xml" PartName="/ppt/slideLayouts/slideLayout378.xml"/>
  <Override ContentType="application/vnd.openxmlformats-officedocument.presentationml.slideLayout+xml" PartName="/ppt/slideLayouts/slideLayout508.xml"/>
  <Override ContentType="application/vnd.openxmlformats-officedocument.presentationml.slideLayout+xml" PartName="/ppt/slideLayouts/slideLayout267.xml"/>
  <Override ContentType="application/vnd.openxmlformats-officedocument.presentationml.slideLayout+xml" PartName="/ppt/slideLayouts/slideLayout130.xml"/>
  <Override ContentType="application/vnd.openxmlformats-officedocument.presentationml.slideLayout+xml" PartName="/ppt/slideLayouts/slideLayout525.xml"/>
  <Override ContentType="application/vnd.openxmlformats-officedocument.presentationml.slideLayout+xml" PartName="/ppt/slideLayouts/slideLayout113.xml"/>
  <Override ContentType="application/vnd.openxmlformats-officedocument.presentationml.slideLayout+xml" PartName="/ppt/slideLayouts/slideLayout457.xml"/>
  <Override ContentType="application/vnd.openxmlformats-officedocument.presentationml.slideLayout+xml" PartName="/ppt/slideLayouts/slideLayout241.xml"/>
  <Override ContentType="application/vnd.openxmlformats-officedocument.presentationml.slideLayout+xml" PartName="/ppt/slideLayouts/slideLayout363.xml"/>
  <Override ContentType="application/vnd.openxmlformats-officedocument.presentationml.slideLayout+xml" PartName="/ppt/slideLayouts/slideLayout31.xml"/>
  <Override ContentType="application/vnd.openxmlformats-officedocument.presentationml.slideLayout+xml" PartName="/ppt/slideLayouts/slideLayout14.xml"/>
  <Override ContentType="application/vnd.openxmlformats-officedocument.presentationml.slideLayout+xml" PartName="/ppt/slideLayouts/slideLayout380.xml"/>
  <Override ContentType="application/vnd.openxmlformats-officedocument.presentationml.slideLayout+xml" PartName="/ppt/slideLayouts/slideLayout474.xml"/>
  <Override ContentType="application/vnd.openxmlformats-officedocument.presentationml.slideLayout+xml" PartName="/ppt/slideLayouts/slideLayout510.xml"/>
  <Override ContentType="application/vnd.openxmlformats-officedocument.presentationml.slideLayout+xml" PartName="/ppt/slideLayouts/slideLayout199.xml"/>
  <Override ContentType="application/vnd.openxmlformats-officedocument.presentationml.slideLayout+xml" PartName="/ppt/slideLayouts/slideLayout491.xml"/>
  <Override ContentType="application/vnd.openxmlformats-officedocument.presentationml.slideLayout+xml" PartName="/ppt/slideLayouts/slideLayout346.xml"/>
  <Override ContentType="application/vnd.openxmlformats-officedocument.presentationml.slideLayout+xml" PartName="/ppt/slideLayouts/slideLayout171.xml"/>
  <Override ContentType="application/vnd.openxmlformats-officedocument.presentationml.slideLayout+xml" PartName="/ppt/slideLayouts/slideLayout39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437.xml"/>
  <Override ContentType="application/vnd.openxmlformats-officedocument.presentationml.slideLayout+xml" PartName="/ppt/slideLayouts/slideLayout538.xml"/>
  <Override ContentType="application/vnd.openxmlformats-officedocument.presentationml.slideLayout+xml" PartName="/ppt/slideLayouts/slideLayout402.xml"/>
  <Override ContentType="application/vnd.openxmlformats-officedocument.presentationml.slideLayout+xml" PartName="/ppt/slideLayouts/slideLayout216.xml"/>
  <Override ContentType="application/vnd.openxmlformats-officedocument.presentationml.slideLayout+xml" PartName="/ppt/slideLayouts/slideLayout309.xml"/>
  <Override ContentType="application/vnd.openxmlformats-officedocument.presentationml.slideLayout+xml" PartName="/ppt/slideLayouts/slideLayout259.xml"/>
  <Override ContentType="application/vnd.openxmlformats-officedocument.presentationml.slideLayout+xml" PartName="/ppt/slideLayouts/slideLayout208.xml"/>
  <Override ContentType="application/vnd.openxmlformats-officedocument.presentationml.slideLayout+xml" PartName="/ppt/slideLayouts/slideLayout503.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422.xml"/>
  <Override ContentType="application/vnd.openxmlformats-officedocument.presentationml.slideLayout+xml" PartName="/ppt/slideLayouts/slideLayout465.xml"/>
  <Override ContentType="application/vnd.openxmlformats-officedocument.presentationml.slideLayout+xml" PartName="/ppt/slideLayouts/slideLayout291.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372.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302.xml"/>
  <Override ContentType="application/vnd.openxmlformats-officedocument.presentationml.slideLayout+xml" PartName="/ppt/slideLayouts/slideLayout409.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345.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522.xml"/>
  <Override ContentType="application/vnd.openxmlformats-officedocument.presentationml.slideLayout+xml" PartName="/ppt/slideLayouts/slideLayout418.xml"/>
  <Override ContentType="application/vnd.openxmlformats-officedocument.presentationml.slideLayout+xml" PartName="/ppt/slideLayouts/slideLayout336.xml"/>
  <Override ContentType="application/vnd.openxmlformats-officedocument.presentationml.slideLayout+xml" PartName="/ppt/slideLayouts/slideLayout388.xml"/>
  <Override ContentType="application/vnd.openxmlformats-officedocument.presentationml.slideLayout+xml" PartName="/ppt/slideLayouts/slideLayout530.xml"/>
  <Override ContentType="application/vnd.openxmlformats-officedocument.presentationml.slideLayout+xml" PartName="/ppt/slideLayouts/slideLayout166.xml"/>
  <Override ContentType="application/vnd.openxmlformats-officedocument.presentationml.slideLayout+xml" PartName="/ppt/slideLayouts/slideLayout379.xml"/>
  <Override ContentType="application/vnd.openxmlformats-officedocument.presentationml.slideLayout+xml" PartName="/ppt/slideLayouts/slideLayout272.xml"/>
  <Override ContentType="application/vnd.openxmlformats-officedocument.presentationml.slideLayout+xml" PartName="/ppt/slideLayouts/slideLayout264.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43.xml"/>
  <Override ContentType="application/vnd.openxmlformats-officedocument.presentationml.slideLayout+xml" PartName="/ppt/slideLayouts/slideLayout364.xml"/>
  <Override ContentType="application/vnd.openxmlformats-officedocument.presentationml.slideLayout+xml" PartName="/ppt/slideLayouts/slideLayout51.xml"/>
  <Override ContentType="application/vnd.openxmlformats-officedocument.presentationml.slideLayout+xml" PartName="/ppt/slideLayouts/slideLayout445.xml"/>
  <Override ContentType="application/vnd.openxmlformats-officedocument.presentationml.slideLayout+xml" PartName="/ppt/slideLayouts/slideLayout94.xml"/>
  <Override ContentType="application/vnd.openxmlformats-officedocument.presentationml.slideLayout+xml" PartName="/ppt/slideLayouts/slideLayout488.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317.xml"/>
  <Override ContentType="application/vnd.openxmlformats-officedocument.presentationml.slideLayout+xml" PartName="/ppt/slideLayouts/slideLayout187.xml"/>
  <Override ContentType="application/vnd.openxmlformats-officedocument.presentationml.slideLayout+xml" PartName="/ppt/slideLayouts/slideLayout321.xml"/>
  <Override ContentType="application/vnd.openxmlformats-officedocument.presentationml.slideLayout+xml" PartName="/ppt/slideLayouts/slideLayout492.xml"/>
  <Override ContentType="application/vnd.openxmlformats-officedocument.presentationml.slideLayout+xml" PartName="/ppt/slideLayouts/slideLayout236.xml"/>
  <Override ContentType="application/vnd.openxmlformats-officedocument.presentationml.slideLayout+xml" PartName="/ppt/slideLayouts/slideLayout518.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537.xml"/>
  <Override ContentType="application/vnd.openxmlformats-officedocument.presentationml.slideLayout+xml" PartName="/ppt/slideLayouts/slideLayout430.xml"/>
  <Override ContentType="application/vnd.openxmlformats-officedocument.presentationml.slideLayout+xml" PartName="/ppt/slideLayouts/slideLayout473.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286.xml"/>
  <Override ContentType="application/vnd.openxmlformats-officedocument.presentationml.slideLayout+xml" PartName="/ppt/slideLayouts/slideLayout472.xml"/>
  <Override ContentType="application/vnd.openxmlformats-officedocument.presentationml.slideLayout+xml" PartName="/ppt/slideLayouts/slideLayout43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179.xml"/>
  <Override ContentType="application/vnd.openxmlformats-officedocument.presentationml.slideLayout+xml" PartName="/ppt/slideLayouts/slideLayout365.xml"/>
  <Override ContentType="application/vnd.openxmlformats-officedocument.presentationml.slideLayout+xml" PartName="/ppt/slideLayouts/slideLayout322.xml"/>
  <Override ContentType="application/vnd.openxmlformats-officedocument.presentationml.slideLayout+xml" PartName="/ppt/slideLayouts/slideLayout136.xml"/>
  <Override ContentType="application/vnd.openxmlformats-officedocument.presentationml.slideLayout+xml" PartName="/ppt/slideLayouts/slideLayout292.xml"/>
  <Override ContentType="application/vnd.openxmlformats-officedocument.presentationml.slideLayout+xml" PartName="/ppt/slideLayouts/slideLayout423.xml"/>
  <Override ContentType="application/vnd.openxmlformats-officedocument.presentationml.slideLayout+xml" PartName="/ppt/slideLayouts/slideLayout215.xml"/>
  <Override ContentType="application/vnd.openxmlformats-officedocument.presentationml.slideLayout+xml" PartName="/ppt/slideLayouts/slideLayout539.xml"/>
  <Override ContentType="application/vnd.openxmlformats-officedocument.presentationml.slideLayout+xml" PartName="/ppt/slideLayouts/slideLayout258.xml"/>
  <Override ContentType="application/vnd.openxmlformats-officedocument.presentationml.slideLayout+xml" PartName="/ppt/slideLayouts/slideLayout466.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502.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417.xml"/>
  <Override ContentType="application/vnd.openxmlformats-officedocument.presentationml.slideLayout+xml" PartName="/ppt/slideLayouts/slideLayout337.xml"/>
  <Override ContentType="application/vnd.openxmlformats-officedocument.presentationml.slideLayout+xml" PartName="/ppt/slideLayouts/slideLayout523.xml"/>
  <Override ContentType="application/vnd.openxmlformats-officedocument.presentationml.slideLayout+xml" PartName="/ppt/slideLayouts/slideLayout222.xml"/>
  <Override ContentType="application/vnd.openxmlformats-officedocument.presentationml.slideLayout+xml" PartName="/ppt/slideLayouts/slideLayout1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71.xml"/>
  <Override ContentType="application/vnd.openxmlformats-officedocument.presentationml.slideLayout+xml" PartName="/ppt/slideLayouts/slideLayout387.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16.xml"/>
  <Override ContentType="application/vnd.openxmlformats-officedocument.presentationml.slideLayout+xml" PartName="/ppt/slideLayouts/slideLayout459.xml"/>
  <Override ContentType="application/vnd.openxmlformats-officedocument.presentationml.slideLayout+xml" PartName="/ppt/slideLayouts/slideLayout344.xml"/>
  <Override ContentType="application/vnd.openxmlformats-officedocument.presentationml.slideLayout+xml" PartName="/ppt/slideLayouts/slideLayout115.xml"/>
  <Override ContentType="application/vnd.openxmlformats-officedocument.presentationml.slideLayout+xml" PartName="/ppt/slideLayouts/slideLayout301.xml"/>
  <Override ContentType="application/vnd.openxmlformats-officedocument.presentationml.slideLayout+xml" PartName="/ppt/slideLayouts/slideLayout450.xml"/>
  <Override ContentType="application/vnd.openxmlformats-officedocument.presentationml.slideLayout+xml" PartName="/ppt/slideLayouts/slideLayout192.xml"/>
  <Override ContentType="application/vnd.openxmlformats-officedocument.presentationml.slideLayout+xml" PartName="/ppt/slideLayouts/slideLayout493.xml"/>
  <Override ContentType="application/vnd.openxmlformats-officedocument.presentationml.slideLayout+xml" PartName="/ppt/slideLayouts/slideLayout517.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401.xml"/>
  <Override ContentType="application/vnd.openxmlformats-officedocument.presentationml.slideLayout+xml" PartName="/ppt/slideLayouts/slideLayout271.xml"/>
  <Override ContentType="application/vnd.openxmlformats-officedocument.presentationml.slideLayout+xml" PartName="/ppt/slideLayouts/slideLayout444.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350.xml"/>
  <Override ContentType="application/vnd.openxmlformats-officedocument.presentationml.slideLayout+xml" PartName="/ppt/slideLayouts/slideLayout93.xml"/>
  <Override ContentType="application/vnd.openxmlformats-officedocument.presentationml.slideLayout+xml" PartName="/ppt/slideLayouts/slideLayout316.xml"/>
  <Override ContentType="application/vnd.openxmlformats-officedocument.presentationml.slideLayout+xml" PartName="/ppt/slideLayouts/slideLayout393.xml"/>
  <Override ContentType="application/vnd.openxmlformats-officedocument.presentationml.slideLayout+xml" PartName="/ppt/slideLayouts/slideLayout487.xml"/>
  <Override ContentType="application/vnd.openxmlformats-officedocument.presentationml.slideLayout+xml" PartName="/ppt/slideLayouts/slideLayout186.xml"/>
  <Override ContentType="application/vnd.openxmlformats-officedocument.presentationml.slideLayout+xml" PartName="/ppt/slideLayouts/slideLayout35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4188" r:id="rId6"/>
    <p:sldMasterId id="2147484189" r:id="rId7"/>
    <p:sldMasterId id="2147484190" r:id="rId8"/>
    <p:sldMasterId id="2147484191" r:id="rId9"/>
    <p:sldMasterId id="2147484192" r:id="rId10"/>
    <p:sldMasterId id="2147484193" r:id="rId11"/>
  </p:sldMasterIdLst>
  <p:notesMasterIdLst>
    <p:notesMasterId r:id="rId12"/>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Lst>
  <p:sldSz cy="5143500" cx="9144000"/>
  <p:notesSz cx="6858000" cy="9144000"/>
  <p:embeddedFontLst>
    <p:embeddedFont>
      <p:font typeface="Proxima Nova"/>
      <p:regular r:id="rId48"/>
      <p:bold r:id="rId49"/>
      <p:italic r:id="rId50"/>
      <p:boldItalic r:id="rId51"/>
    </p:embeddedFont>
    <p:embeddedFont>
      <p:font typeface="Helvetica Neue"/>
      <p:regular r:id="rId52"/>
      <p:bold r:id="rId53"/>
      <p:italic r:id="rId54"/>
      <p:boldItalic r:id="rId55"/>
    </p:embeddedFont>
    <p:embeddedFont>
      <p:font typeface="Roboto Mono"/>
      <p:regular r:id="rId56"/>
      <p:bold r:id="rId57"/>
      <p:italic r:id="rId58"/>
      <p:boldItalic r:id="rId59"/>
    </p:embeddedFont>
    <p:embeddedFont>
      <p:font typeface="Roboto Serif SemiBold"/>
      <p:regular r:id="rId60"/>
      <p:bold r:id="rId61"/>
      <p:italic r:id="rId62"/>
      <p:boldItalic r:id="rId63"/>
    </p:embeddedFont>
    <p:embeddedFont>
      <p:font typeface="Lemon"/>
      <p:regular r:id="rId64"/>
    </p:embeddedFont>
    <p:embeddedFont>
      <p:font typeface="Century Gothic"/>
      <p:regular r:id="rId65"/>
      <p:bold r:id="rId66"/>
      <p:italic r:id="rId67"/>
      <p:boldItalic r:id="rId68"/>
    </p:embeddedFont>
    <p:embeddedFont>
      <p:font typeface="Roboto Serif"/>
      <p:regular r:id="rId69"/>
      <p:bold r:id="rId70"/>
      <p:italic r:id="rId71"/>
      <p:boldItalic r:id="rId72"/>
    </p:embeddedFont>
    <p:embeddedFont>
      <p:font typeface="DM Sans Medium"/>
      <p:regular r:id="rId73"/>
      <p:bold r:id="rId74"/>
      <p:italic r:id="rId75"/>
      <p:boldItalic r:id="rId76"/>
    </p:embeddedFont>
    <p:embeddedFont>
      <p:font typeface="Montserrat"/>
      <p:regular r:id="rId77"/>
      <p:bold r:id="rId78"/>
      <p:italic r:id="rId79"/>
      <p:boldItalic r:id="rId80"/>
    </p:embeddedFont>
    <p:embeddedFont>
      <p:font typeface="DM Sans Light"/>
      <p:regular r:id="rId81"/>
      <p:bold r:id="rId82"/>
      <p:italic r:id="rId83"/>
      <p:boldItalic r:id="rId84"/>
    </p:embeddedFont>
    <p:embeddedFont>
      <p:font typeface="DM Sans SemiBold"/>
      <p:regular r:id="rId85"/>
      <p:bold r:id="rId86"/>
      <p:italic r:id="rId87"/>
      <p:boldItalic r:id="rId88"/>
    </p:embeddedFont>
    <p:embeddedFont>
      <p:font typeface="Helvetica Neue Light"/>
      <p:regular r:id="rId89"/>
      <p:bold r:id="rId90"/>
      <p:italic r:id="rId91"/>
      <p:boldItalic r:id="rId92"/>
    </p:embeddedFont>
    <p:embeddedFont>
      <p:font typeface="DM Sans"/>
      <p:regular r:id="rId93"/>
      <p:bold r:id="rId94"/>
      <p:italic r:id="rId95"/>
      <p:boldItalic r:id="rId9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
          <p15:clr>
            <a:srgbClr val="A4A3A4"/>
          </p15:clr>
        </p15:guide>
        <p15:guide id="2" pos="28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Lauren Kellum"/>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6FD7AD-1F2C-4D79-8242-A7234429844B}">
  <a:tblStyle styleId="{676FD7AD-1F2C-4D79-8242-A7234429844B}" styleName="Table_0">
    <a:wholeTbl>
      <a:tcTxStyle b="off" i="off">
        <a:font>
          <a:latin typeface="Helvetica Neue"/>
          <a:ea typeface="Helvetica Neue"/>
          <a:cs typeface="Helvetica Neue"/>
        </a:font>
        <a:srgbClr val="000000"/>
      </a:tcTxStyle>
      <a:tcStyle>
        <a:tcBdr>
          <a:left>
            <a:ln cap="flat" cmpd="sng" w="12700">
              <a:solidFill>
                <a:srgbClr val="B8B8B8"/>
              </a:solidFill>
              <a:prstDash val="solid"/>
              <a:round/>
              <a:headEnd len="sm" w="sm" type="none"/>
              <a:tailEnd len="sm" w="sm" type="none"/>
            </a:ln>
          </a:left>
          <a:right>
            <a:ln cap="flat" cmpd="sng" w="12700">
              <a:solidFill>
                <a:srgbClr val="B8B8B8"/>
              </a:solidFill>
              <a:prstDash val="solid"/>
              <a:round/>
              <a:headEnd len="sm" w="sm" type="none"/>
              <a:tailEnd len="sm" w="sm" type="none"/>
            </a:ln>
          </a:right>
          <a:top>
            <a:ln cap="flat" cmpd="sng" w="12700">
              <a:solidFill>
                <a:srgbClr val="B8B8B8"/>
              </a:solidFill>
              <a:prstDash val="solid"/>
              <a:round/>
              <a:headEnd len="sm" w="sm" type="none"/>
              <a:tailEnd len="sm" w="sm" type="none"/>
            </a:ln>
          </a:top>
          <a:bottom>
            <a:ln cap="flat" cmpd="sng" w="12700">
              <a:solidFill>
                <a:srgbClr val="B8B8B8"/>
              </a:solidFill>
              <a:prstDash val="solid"/>
              <a:round/>
              <a:headEnd len="sm" w="sm" type="none"/>
              <a:tailEnd len="sm" w="sm" type="none"/>
            </a:ln>
          </a:bottom>
          <a:insideH>
            <a:ln cap="flat" cmpd="sng" w="12700">
              <a:solidFill>
                <a:srgbClr val="B8B8B8"/>
              </a:solidFill>
              <a:prstDash val="solid"/>
              <a:round/>
              <a:headEnd len="sm" w="sm" type="none"/>
              <a:tailEnd len="sm" w="sm" type="none"/>
            </a:ln>
          </a:insideH>
          <a:insideV>
            <a:ln cap="flat" cmpd="sng" w="12700">
              <a:solidFill>
                <a:srgbClr val="B8B8B8"/>
              </a:solidFill>
              <a:prstDash val="solid"/>
              <a:round/>
              <a:headEnd len="sm" w="sm" type="none"/>
              <a:tailEnd len="sm" w="sm" type="none"/>
            </a:ln>
          </a:insideV>
        </a:tcBdr>
        <a:fill>
          <a:solidFill>
            <a:srgbClr val="EBEBEB"/>
          </a:solidFill>
        </a:fill>
      </a:tcStyle>
    </a:wholeTbl>
    <a:band1H>
      <a:tcTxStyle b="off" i="off"/>
    </a:band1H>
    <a:band2H>
      <a:tcTxStyle b="off" i="off"/>
      <a:tcStyle>
        <a:fill>
          <a:solidFill>
            <a:srgbClr val="E1E0DA"/>
          </a:solidFill>
        </a:fill>
      </a:tcStyle>
    </a:band2H>
    <a:band1V>
      <a:tcTxStyle b="off" i="off"/>
    </a:band1V>
    <a:band2V>
      <a:tcTxStyle b="off" i="off"/>
    </a:band2V>
    <a:lastCol>
      <a:tcTxStyle b="off" i="off"/>
    </a:lastCol>
    <a:firstCol>
      <a:tcTxStyle b="off" i="off">
        <a:font>
          <a:latin typeface="Helvetica Neue Medium"/>
          <a:ea typeface="Helvetica Neue Medium"/>
          <a:cs typeface="Helvetica Neue Medium"/>
        </a:font>
        <a:srgbClr val="FFFFFF"/>
      </a:tcTxStyle>
      <a:tcStyle>
        <a:tcBdr>
          <a:left>
            <a:ln cap="flat" cmpd="sng" w="12700">
              <a:solidFill>
                <a:srgbClr val="606060"/>
              </a:solidFill>
              <a:prstDash val="solid"/>
              <a:round/>
              <a:headEnd len="sm" w="sm" type="none"/>
              <a:tailEnd len="sm" w="sm" type="none"/>
            </a:ln>
          </a:left>
          <a:right>
            <a:ln cap="flat" cmpd="sng" w="12700">
              <a:solidFill>
                <a:srgbClr val="606060"/>
              </a:solidFill>
              <a:prstDash val="solid"/>
              <a:round/>
              <a:headEnd len="sm" w="sm" type="none"/>
              <a:tailEnd len="sm" w="sm" type="none"/>
            </a:ln>
          </a:right>
          <a:top>
            <a:ln cap="flat" cmpd="sng" w="12700">
              <a:solidFill>
                <a:srgbClr val="606060"/>
              </a:solidFill>
              <a:prstDash val="solid"/>
              <a:round/>
              <a:headEnd len="sm" w="sm" type="none"/>
              <a:tailEnd len="sm" w="sm" type="none"/>
            </a:ln>
          </a:top>
          <a:bottom>
            <a:ln cap="flat" cmpd="sng" w="12700">
              <a:solidFill>
                <a:srgbClr val="606060"/>
              </a:solidFill>
              <a:prstDash val="solid"/>
              <a:round/>
              <a:headEnd len="sm" w="sm" type="none"/>
              <a:tailEnd len="sm" w="sm" type="none"/>
            </a:ln>
          </a:bottom>
          <a:insideH>
            <a:ln cap="flat" cmpd="sng" w="12700">
              <a:solidFill>
                <a:srgbClr val="606060"/>
              </a:solidFill>
              <a:prstDash val="solid"/>
              <a:round/>
              <a:headEnd len="sm" w="sm" type="none"/>
              <a:tailEnd len="sm" w="sm" type="none"/>
            </a:ln>
          </a:insideH>
          <a:insideV>
            <a:ln cap="flat" cmpd="sng" w="12700">
              <a:solidFill>
                <a:srgbClr val="606060"/>
              </a:solidFill>
              <a:prstDash val="solid"/>
              <a:round/>
              <a:headEnd len="sm" w="sm" type="none"/>
              <a:tailEnd len="sm" w="sm" type="none"/>
            </a:ln>
          </a:insideV>
        </a:tcBdr>
        <a:fill>
          <a:solidFill>
            <a:srgbClr val="1DAD01"/>
          </a:solidFill>
        </a:fill>
      </a:tcStyle>
    </a:firstCol>
    <a:lastRow>
      <a:tcTxStyle b="off" i="off">
        <a:font>
          <a:latin typeface="Helvetica Neue"/>
          <a:ea typeface="Helvetica Neue"/>
          <a:cs typeface="Helvetica Neue"/>
        </a:font>
        <a:srgbClr val="000000"/>
      </a:tcTxStyle>
      <a:tcStyle>
        <a:tcBdr>
          <a:left>
            <a:ln cap="flat" cmpd="sng" w="12700">
              <a:solidFill>
                <a:srgbClr val="606060"/>
              </a:solidFill>
              <a:prstDash val="solid"/>
              <a:round/>
              <a:headEnd len="sm" w="sm" type="none"/>
              <a:tailEnd len="sm" w="sm" type="none"/>
            </a:ln>
          </a:left>
          <a:right>
            <a:ln cap="flat" cmpd="sng" w="12700">
              <a:solidFill>
                <a:srgbClr val="606060"/>
              </a:solidFill>
              <a:prstDash val="solid"/>
              <a:round/>
              <a:headEnd len="sm" w="sm" type="none"/>
              <a:tailEnd len="sm" w="sm" type="none"/>
            </a:ln>
          </a:right>
          <a:top>
            <a:ln cap="flat" cmpd="sng" w="25400">
              <a:solidFill>
                <a:srgbClr val="606060"/>
              </a:solidFill>
              <a:prstDash val="solid"/>
              <a:round/>
              <a:headEnd len="sm" w="sm" type="none"/>
              <a:tailEnd len="sm" w="sm" type="none"/>
            </a:ln>
          </a:top>
          <a:bottom>
            <a:ln cap="flat" cmpd="sng" w="12700">
              <a:solidFill>
                <a:srgbClr val="606060"/>
              </a:solidFill>
              <a:prstDash val="solid"/>
              <a:round/>
              <a:headEnd len="sm" w="sm" type="none"/>
              <a:tailEnd len="sm" w="sm" type="none"/>
            </a:ln>
          </a:bottom>
          <a:insideH>
            <a:ln cap="flat" cmpd="sng" w="12700">
              <a:solidFill>
                <a:srgbClr val="606060"/>
              </a:solidFill>
              <a:prstDash val="solid"/>
              <a:round/>
              <a:headEnd len="sm" w="sm" type="none"/>
              <a:tailEnd len="sm" w="sm" type="none"/>
            </a:ln>
          </a:insideH>
          <a:insideV>
            <a:ln cap="flat" cmpd="sng" w="12700">
              <a:solidFill>
                <a:srgbClr val="606060"/>
              </a:solidFill>
              <a:prstDash val="solid"/>
              <a:round/>
              <a:headEnd len="sm" w="sm" type="none"/>
              <a:tailEnd len="sm" w="sm" type="none"/>
            </a:ln>
          </a:insideV>
        </a:tcBdr>
        <a:fill>
          <a:solidFill>
            <a:srgbClr val="EBEBEB"/>
          </a:solidFill>
        </a:fill>
      </a:tcStyle>
    </a:lastRow>
    <a:seCell>
      <a:tcTxStyle b="off" i="off"/>
    </a:seCell>
    <a:swCell>
      <a:tcTxStyle b="off" i="off"/>
    </a:swCell>
    <a:firstRow>
      <a:tcTxStyle b="off" i="off">
        <a:font>
          <a:latin typeface="Helvetica Neue Medium"/>
          <a:ea typeface="Helvetica Neue Medium"/>
          <a:cs typeface="Helvetica Neue Medium"/>
        </a:font>
        <a:srgbClr val="FFFFFF"/>
      </a:tcTxStyle>
      <a:tcStyle>
        <a:tcBdr>
          <a:left>
            <a:ln cap="flat" cmpd="sng" w="12700">
              <a:solidFill>
                <a:srgbClr val="929292"/>
              </a:solidFill>
              <a:prstDash val="solid"/>
              <a:round/>
              <a:headEnd len="sm" w="sm" type="none"/>
              <a:tailEnd len="sm" w="sm" type="none"/>
            </a:ln>
          </a:left>
          <a:right>
            <a:ln cap="flat" cmpd="sng" w="12700">
              <a:solidFill>
                <a:srgbClr val="929292"/>
              </a:solidFill>
              <a:prstDash val="solid"/>
              <a:round/>
              <a:headEnd len="sm" w="sm" type="none"/>
              <a:tailEnd len="sm" w="sm" type="none"/>
            </a:ln>
          </a:right>
          <a:top>
            <a:ln cap="flat" cmpd="sng" w="12700">
              <a:solidFill>
                <a:srgbClr val="606060"/>
              </a:solidFill>
              <a:prstDash val="solid"/>
              <a:round/>
              <a:headEnd len="sm" w="sm" type="none"/>
              <a:tailEnd len="sm" w="sm" type="none"/>
            </a:ln>
          </a:top>
          <a:bottom>
            <a:ln cap="flat" cmpd="sng" w="12700">
              <a:solidFill>
                <a:srgbClr val="606060"/>
              </a:solidFill>
              <a:prstDash val="solid"/>
              <a:round/>
              <a:headEnd len="sm" w="sm" type="none"/>
              <a:tailEnd len="sm" w="sm" type="none"/>
            </a:ln>
          </a:bottom>
          <a:insideH>
            <a:ln cap="flat" cmpd="sng" w="12700">
              <a:solidFill>
                <a:srgbClr val="929292"/>
              </a:solidFill>
              <a:prstDash val="solid"/>
              <a:round/>
              <a:headEnd len="sm" w="sm" type="none"/>
              <a:tailEnd len="sm" w="sm" type="none"/>
            </a:ln>
          </a:insideH>
          <a:insideV>
            <a:ln cap="flat" cmpd="sng" w="12700">
              <a:solidFill>
                <a:srgbClr val="929292"/>
              </a:solidFill>
              <a:prstDash val="solid"/>
              <a:round/>
              <a:headEnd len="sm" w="sm" type="none"/>
              <a:tailEnd len="sm" w="sm" type="none"/>
            </a:ln>
          </a:insideV>
        </a:tcBdr>
        <a:fill>
          <a:solidFill>
            <a:srgbClr val="01710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 orient="horz"/>
        <p:guide pos="288"/>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8.xml"/><Relationship Id="rId42" Type="http://schemas.openxmlformats.org/officeDocument/2006/relationships/slide" Target="slides/slide30.xml"/><Relationship Id="rId41" Type="http://schemas.openxmlformats.org/officeDocument/2006/relationships/slide" Target="slides/slide29.xml"/><Relationship Id="rId44" Type="http://schemas.openxmlformats.org/officeDocument/2006/relationships/slide" Target="slides/slide32.xml"/><Relationship Id="rId43" Type="http://schemas.openxmlformats.org/officeDocument/2006/relationships/slide" Target="slides/slide31.xml"/><Relationship Id="rId46" Type="http://schemas.openxmlformats.org/officeDocument/2006/relationships/slide" Target="slides/slide34.xml"/><Relationship Id="rId45" Type="http://schemas.openxmlformats.org/officeDocument/2006/relationships/slide" Target="slides/slide33.xml"/><Relationship Id="rId48" Type="http://schemas.openxmlformats.org/officeDocument/2006/relationships/font" Target="fonts/ProximaNova-regular.fntdata"/><Relationship Id="rId47" Type="http://schemas.openxmlformats.org/officeDocument/2006/relationships/slide" Target="slides/slide35.xml"/><Relationship Id="rId49" Type="http://schemas.openxmlformats.org/officeDocument/2006/relationships/font" Target="fonts/ProximaNova-bold.fntdata"/><Relationship Id="rId31" Type="http://schemas.openxmlformats.org/officeDocument/2006/relationships/slide" Target="slides/slide19.xml"/><Relationship Id="rId30" Type="http://schemas.openxmlformats.org/officeDocument/2006/relationships/slide" Target="slides/slide18.xml"/><Relationship Id="rId33" Type="http://schemas.openxmlformats.org/officeDocument/2006/relationships/slide" Target="slides/slide21.xml"/><Relationship Id="rId32" Type="http://schemas.openxmlformats.org/officeDocument/2006/relationships/slide" Target="slides/slide20.xml"/><Relationship Id="rId35" Type="http://schemas.openxmlformats.org/officeDocument/2006/relationships/slide" Target="slides/slide23.xml"/><Relationship Id="rId34" Type="http://schemas.openxmlformats.org/officeDocument/2006/relationships/slide" Target="slides/slide22.xml"/><Relationship Id="rId37" Type="http://schemas.openxmlformats.org/officeDocument/2006/relationships/slide" Target="slides/slide25.xml"/><Relationship Id="rId36" Type="http://schemas.openxmlformats.org/officeDocument/2006/relationships/slide" Target="slides/slide24.xml"/><Relationship Id="rId39" Type="http://schemas.openxmlformats.org/officeDocument/2006/relationships/slide" Target="slides/slide27.xml"/><Relationship Id="rId38" Type="http://schemas.openxmlformats.org/officeDocument/2006/relationships/slide" Target="slides/slide26.xml"/><Relationship Id="rId20" Type="http://schemas.openxmlformats.org/officeDocument/2006/relationships/slide" Target="slides/slide8.xml"/><Relationship Id="rId22" Type="http://schemas.openxmlformats.org/officeDocument/2006/relationships/slide" Target="slides/slide10.xml"/><Relationship Id="rId21" Type="http://schemas.openxmlformats.org/officeDocument/2006/relationships/slide" Target="slides/slide9.xml"/><Relationship Id="rId24" Type="http://schemas.openxmlformats.org/officeDocument/2006/relationships/slide" Target="slides/slide12.xml"/><Relationship Id="rId23" Type="http://schemas.openxmlformats.org/officeDocument/2006/relationships/slide" Target="slides/slide11.xml"/><Relationship Id="rId26" Type="http://schemas.openxmlformats.org/officeDocument/2006/relationships/slide" Target="slides/slide14.xml"/><Relationship Id="rId25" Type="http://schemas.openxmlformats.org/officeDocument/2006/relationships/slide" Target="slides/slide13.xml"/><Relationship Id="rId28" Type="http://schemas.openxmlformats.org/officeDocument/2006/relationships/slide" Target="slides/slide16.xml"/><Relationship Id="rId27" Type="http://schemas.openxmlformats.org/officeDocument/2006/relationships/slide" Target="slides/slide15.xml"/><Relationship Id="rId29" Type="http://schemas.openxmlformats.org/officeDocument/2006/relationships/slide" Target="slides/slide17.xml"/><Relationship Id="rId95" Type="http://schemas.openxmlformats.org/officeDocument/2006/relationships/font" Target="fonts/DMSans-italic.fntdata"/><Relationship Id="rId94" Type="http://schemas.openxmlformats.org/officeDocument/2006/relationships/font" Target="fonts/DMSans-bold.fntdata"/><Relationship Id="rId96" Type="http://schemas.openxmlformats.org/officeDocument/2006/relationships/font" Target="fonts/DMSans-boldItalic.fntdata"/><Relationship Id="rId11" Type="http://schemas.openxmlformats.org/officeDocument/2006/relationships/slideMaster" Target="slideMasters/slideMaster6.xml"/><Relationship Id="rId10" Type="http://schemas.openxmlformats.org/officeDocument/2006/relationships/slideMaster" Target="slideMasters/slideMaster5.xml"/><Relationship Id="rId13" Type="http://schemas.openxmlformats.org/officeDocument/2006/relationships/slide" Target="slides/slide1.xml"/><Relationship Id="rId12" Type="http://schemas.openxmlformats.org/officeDocument/2006/relationships/notesMaster" Target="notesMasters/notesMaster1.xml"/><Relationship Id="rId91" Type="http://schemas.openxmlformats.org/officeDocument/2006/relationships/font" Target="fonts/HelveticaNeueLight-italic.fntdata"/><Relationship Id="rId90" Type="http://schemas.openxmlformats.org/officeDocument/2006/relationships/font" Target="fonts/HelveticaNeueLight-bold.fntdata"/><Relationship Id="rId93" Type="http://schemas.openxmlformats.org/officeDocument/2006/relationships/font" Target="fonts/DMSans-regular.fntdata"/><Relationship Id="rId92" Type="http://schemas.openxmlformats.org/officeDocument/2006/relationships/font" Target="fonts/HelveticaNeueLight-boldItalic.fntdata"/><Relationship Id="rId15" Type="http://schemas.openxmlformats.org/officeDocument/2006/relationships/slide" Target="slides/slide3.xml"/><Relationship Id="rId14" Type="http://schemas.openxmlformats.org/officeDocument/2006/relationships/slide" Target="slides/slide2.xml"/><Relationship Id="rId17" Type="http://schemas.openxmlformats.org/officeDocument/2006/relationships/slide" Target="slides/slide5.xml"/><Relationship Id="rId16" Type="http://schemas.openxmlformats.org/officeDocument/2006/relationships/slide" Target="slides/slide4.xml"/><Relationship Id="rId19" Type="http://schemas.openxmlformats.org/officeDocument/2006/relationships/slide" Target="slides/slide7.xml"/><Relationship Id="rId18" Type="http://schemas.openxmlformats.org/officeDocument/2006/relationships/slide" Target="slides/slide6.xml"/><Relationship Id="rId84" Type="http://schemas.openxmlformats.org/officeDocument/2006/relationships/font" Target="fonts/DMSansLight-boldItalic.fntdata"/><Relationship Id="rId83" Type="http://schemas.openxmlformats.org/officeDocument/2006/relationships/font" Target="fonts/DMSansLight-italic.fntdata"/><Relationship Id="rId86" Type="http://schemas.openxmlformats.org/officeDocument/2006/relationships/font" Target="fonts/DMSansSemiBold-bold.fntdata"/><Relationship Id="rId85" Type="http://schemas.openxmlformats.org/officeDocument/2006/relationships/font" Target="fonts/DMSansSemiBold-regular.fntdata"/><Relationship Id="rId88" Type="http://schemas.openxmlformats.org/officeDocument/2006/relationships/font" Target="fonts/DMSansSemiBold-boldItalic.fntdata"/><Relationship Id="rId87" Type="http://schemas.openxmlformats.org/officeDocument/2006/relationships/font" Target="fonts/DMSansSemiBold-italic.fntdata"/><Relationship Id="rId89" Type="http://schemas.openxmlformats.org/officeDocument/2006/relationships/font" Target="fonts/HelveticaNeueLight-regular.fntdata"/><Relationship Id="rId80" Type="http://schemas.openxmlformats.org/officeDocument/2006/relationships/font" Target="fonts/Montserrat-boldItalic.fntdata"/><Relationship Id="rId82" Type="http://schemas.openxmlformats.org/officeDocument/2006/relationships/font" Target="fonts/DMSansLight-bold.fntdata"/><Relationship Id="rId81" Type="http://schemas.openxmlformats.org/officeDocument/2006/relationships/font" Target="fonts/DMSansLight-regular.fntdata"/><Relationship Id="rId1" Type="http://schemas.openxmlformats.org/officeDocument/2006/relationships/theme" Target="theme/theme7.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4.xml"/><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slideMaster" Target="slideMasters/slideMaster2.xml"/><Relationship Id="rId8" Type="http://schemas.openxmlformats.org/officeDocument/2006/relationships/slideMaster" Target="slideMasters/slideMaster3.xml"/><Relationship Id="rId73" Type="http://schemas.openxmlformats.org/officeDocument/2006/relationships/font" Target="fonts/DMSansMedium-regular.fntdata"/><Relationship Id="rId72" Type="http://schemas.openxmlformats.org/officeDocument/2006/relationships/font" Target="fonts/RobotoSerif-boldItalic.fntdata"/><Relationship Id="rId75" Type="http://schemas.openxmlformats.org/officeDocument/2006/relationships/font" Target="fonts/DMSansMedium-italic.fntdata"/><Relationship Id="rId74" Type="http://schemas.openxmlformats.org/officeDocument/2006/relationships/font" Target="fonts/DMSansMedium-bold.fntdata"/><Relationship Id="rId77" Type="http://schemas.openxmlformats.org/officeDocument/2006/relationships/font" Target="fonts/Montserrat-regular.fntdata"/><Relationship Id="rId76" Type="http://schemas.openxmlformats.org/officeDocument/2006/relationships/font" Target="fonts/DMSansMedium-boldItalic.fntdata"/><Relationship Id="rId79" Type="http://schemas.openxmlformats.org/officeDocument/2006/relationships/font" Target="fonts/Montserrat-italic.fntdata"/><Relationship Id="rId78" Type="http://schemas.openxmlformats.org/officeDocument/2006/relationships/font" Target="fonts/Montserrat-bold.fntdata"/><Relationship Id="rId71" Type="http://schemas.openxmlformats.org/officeDocument/2006/relationships/font" Target="fonts/RobotoSerif-italic.fntdata"/><Relationship Id="rId70" Type="http://schemas.openxmlformats.org/officeDocument/2006/relationships/font" Target="fonts/RobotoSerif-bold.fntdata"/><Relationship Id="rId62" Type="http://schemas.openxmlformats.org/officeDocument/2006/relationships/font" Target="fonts/RobotoSerifSemiBold-italic.fntdata"/><Relationship Id="rId61" Type="http://schemas.openxmlformats.org/officeDocument/2006/relationships/font" Target="fonts/RobotoSerifSemiBold-bold.fntdata"/><Relationship Id="rId64" Type="http://schemas.openxmlformats.org/officeDocument/2006/relationships/font" Target="fonts/Lemon-regular.fntdata"/><Relationship Id="rId63" Type="http://schemas.openxmlformats.org/officeDocument/2006/relationships/font" Target="fonts/RobotoSerifSemiBold-boldItalic.fntdata"/><Relationship Id="rId66" Type="http://schemas.openxmlformats.org/officeDocument/2006/relationships/font" Target="fonts/CenturyGothic-bold.fntdata"/><Relationship Id="rId65" Type="http://schemas.openxmlformats.org/officeDocument/2006/relationships/font" Target="fonts/CenturyGothic-regular.fntdata"/><Relationship Id="rId68" Type="http://schemas.openxmlformats.org/officeDocument/2006/relationships/font" Target="fonts/CenturyGothic-boldItalic.fntdata"/><Relationship Id="rId67" Type="http://schemas.openxmlformats.org/officeDocument/2006/relationships/font" Target="fonts/CenturyGothic-italic.fntdata"/><Relationship Id="rId60" Type="http://schemas.openxmlformats.org/officeDocument/2006/relationships/font" Target="fonts/RobotoSerifSemiBold-regular.fntdata"/><Relationship Id="rId69" Type="http://schemas.openxmlformats.org/officeDocument/2006/relationships/font" Target="fonts/RobotoSerif-regular.fntdata"/><Relationship Id="rId51" Type="http://schemas.openxmlformats.org/officeDocument/2006/relationships/font" Target="fonts/ProximaNova-boldItalic.fntdata"/><Relationship Id="rId50" Type="http://schemas.openxmlformats.org/officeDocument/2006/relationships/font" Target="fonts/ProximaNova-italic.fntdata"/><Relationship Id="rId53" Type="http://schemas.openxmlformats.org/officeDocument/2006/relationships/font" Target="fonts/HelveticaNeue-bold.fntdata"/><Relationship Id="rId52" Type="http://schemas.openxmlformats.org/officeDocument/2006/relationships/font" Target="fonts/HelveticaNeue-regular.fntdata"/><Relationship Id="rId55" Type="http://schemas.openxmlformats.org/officeDocument/2006/relationships/font" Target="fonts/HelveticaNeue-boldItalic.fntdata"/><Relationship Id="rId54" Type="http://schemas.openxmlformats.org/officeDocument/2006/relationships/font" Target="fonts/HelveticaNeue-italic.fntdata"/><Relationship Id="rId57" Type="http://schemas.openxmlformats.org/officeDocument/2006/relationships/font" Target="fonts/RobotoMono-bold.fntdata"/><Relationship Id="rId56" Type="http://schemas.openxmlformats.org/officeDocument/2006/relationships/font" Target="fonts/RobotoMono-regular.fntdata"/><Relationship Id="rId59" Type="http://schemas.openxmlformats.org/officeDocument/2006/relationships/font" Target="fonts/RobotoMono-boldItalic.fntdata"/><Relationship Id="rId58" Type="http://schemas.openxmlformats.org/officeDocument/2006/relationships/font" Target="fonts/RobotoMono-italic.fntdata"/></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7-09T13:56:25.290">
    <p:pos x="126" y="205"/>
    <p:text>Update this page to highlight where Lilly had context and unique positioning to create Oscilo</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1pPr>
            <a:lvl2pPr indent="-228600" lvl="1" marL="914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2pPr>
            <a:lvl3pPr indent="-228600" lvl="2" marL="1371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3pPr>
            <a:lvl4pPr indent="-228600" lvl="3" marL="1828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4pPr>
            <a:lvl5pPr indent="-228600" lvl="4" marL="22860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5pPr>
            <a:lvl6pPr indent="-228600" lvl="5" marL="2743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6pPr>
            <a:lvl7pPr indent="-228600" lvl="6" marL="3200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7pPr>
            <a:lvl8pPr indent="-228600" lvl="7" marL="3657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8pPr>
            <a:lvl9pPr indent="-228600" lvl="8" marL="4114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dium.com/@MarkSita/power-laws-and-startup-investing-b62865423379"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9" name="Shape 4919"/>
        <p:cNvGrpSpPr/>
        <p:nvPr/>
      </p:nvGrpSpPr>
      <p:grpSpPr>
        <a:xfrm>
          <a:off x="0" y="0"/>
          <a:ext cx="0" cy="0"/>
          <a:chOff x="0" y="0"/>
          <a:chExt cx="0" cy="0"/>
        </a:xfrm>
      </p:grpSpPr>
      <p:sp>
        <p:nvSpPr>
          <p:cNvPr id="4920" name="Google Shape;4920;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1" name="Google Shape;4921;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7" name="Shape 4927"/>
        <p:cNvGrpSpPr/>
        <p:nvPr/>
      </p:nvGrpSpPr>
      <p:grpSpPr>
        <a:xfrm>
          <a:off x="0" y="0"/>
          <a:ext cx="0" cy="0"/>
          <a:chOff x="0" y="0"/>
          <a:chExt cx="0" cy="0"/>
        </a:xfrm>
      </p:grpSpPr>
      <p:sp>
        <p:nvSpPr>
          <p:cNvPr id="4928" name="Google Shape;4928;g37100a59b3f_0_125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29" name="Google Shape;4929;g37100a59b3f_0_1258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4" name="Shape 4934"/>
        <p:cNvGrpSpPr/>
        <p:nvPr/>
      </p:nvGrpSpPr>
      <p:grpSpPr>
        <a:xfrm>
          <a:off x="0" y="0"/>
          <a:ext cx="0" cy="0"/>
          <a:chOff x="0" y="0"/>
          <a:chExt cx="0" cy="0"/>
        </a:xfrm>
      </p:grpSpPr>
      <p:sp>
        <p:nvSpPr>
          <p:cNvPr id="4935" name="Google Shape;4935;g37100a59b3f_0_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6" name="Google Shape;4936;g37100a59b3f_0_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6" name="Shape 4956"/>
        <p:cNvGrpSpPr/>
        <p:nvPr/>
      </p:nvGrpSpPr>
      <p:grpSpPr>
        <a:xfrm>
          <a:off x="0" y="0"/>
          <a:ext cx="0" cy="0"/>
          <a:chOff x="0" y="0"/>
          <a:chExt cx="0" cy="0"/>
        </a:xfrm>
      </p:grpSpPr>
      <p:sp>
        <p:nvSpPr>
          <p:cNvPr id="4957" name="Google Shape;4957;g37100a59b3f_0_66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58" name="Google Shape;4958;g37100a59b3f_0_660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0" name="Shape 4970"/>
        <p:cNvGrpSpPr/>
        <p:nvPr/>
      </p:nvGrpSpPr>
      <p:grpSpPr>
        <a:xfrm>
          <a:off x="0" y="0"/>
          <a:ext cx="0" cy="0"/>
          <a:chOff x="0" y="0"/>
          <a:chExt cx="0" cy="0"/>
        </a:xfrm>
      </p:grpSpPr>
      <p:sp>
        <p:nvSpPr>
          <p:cNvPr id="4971" name="Google Shape;4971;g37100a59b3f_0_45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72" name="Google Shape;4972;g37100a59b3f_0_450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7" name="Shape 4977"/>
        <p:cNvGrpSpPr/>
        <p:nvPr/>
      </p:nvGrpSpPr>
      <p:grpSpPr>
        <a:xfrm>
          <a:off x="0" y="0"/>
          <a:ext cx="0" cy="0"/>
          <a:chOff x="0" y="0"/>
          <a:chExt cx="0" cy="0"/>
        </a:xfrm>
      </p:grpSpPr>
      <p:sp>
        <p:nvSpPr>
          <p:cNvPr id="4978" name="Google Shape;4978;g37100a59b3f_0_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9" name="Google Shape;4979;g37100a59b3f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4" name="Shape 4984"/>
        <p:cNvGrpSpPr/>
        <p:nvPr/>
      </p:nvGrpSpPr>
      <p:grpSpPr>
        <a:xfrm>
          <a:off x="0" y="0"/>
          <a:ext cx="0" cy="0"/>
          <a:chOff x="0" y="0"/>
          <a:chExt cx="0" cy="0"/>
        </a:xfrm>
      </p:grpSpPr>
      <p:sp>
        <p:nvSpPr>
          <p:cNvPr id="4985" name="Google Shape;4985;g37100a59b3f_0_45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86" name="Google Shape;4986;g37100a59b3f_0_451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0" name="Shape 4990"/>
        <p:cNvGrpSpPr/>
        <p:nvPr/>
      </p:nvGrpSpPr>
      <p:grpSpPr>
        <a:xfrm>
          <a:off x="0" y="0"/>
          <a:ext cx="0" cy="0"/>
          <a:chOff x="0" y="0"/>
          <a:chExt cx="0" cy="0"/>
        </a:xfrm>
      </p:grpSpPr>
      <p:sp>
        <p:nvSpPr>
          <p:cNvPr id="4991" name="Google Shape;4991;g37100a59b3f_0_45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92" name="Google Shape;4992;g37100a59b3f_0_452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0" name="Shape 5000"/>
        <p:cNvGrpSpPr/>
        <p:nvPr/>
      </p:nvGrpSpPr>
      <p:grpSpPr>
        <a:xfrm>
          <a:off x="0" y="0"/>
          <a:ext cx="0" cy="0"/>
          <a:chOff x="0" y="0"/>
          <a:chExt cx="0" cy="0"/>
        </a:xfrm>
      </p:grpSpPr>
      <p:sp>
        <p:nvSpPr>
          <p:cNvPr id="5001" name="Google Shape;5001;g37100a59b3f_0_45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02" name="Google Shape;5002;g37100a59b3f_0_453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9" name="Shape 5009"/>
        <p:cNvGrpSpPr/>
        <p:nvPr/>
      </p:nvGrpSpPr>
      <p:grpSpPr>
        <a:xfrm>
          <a:off x="0" y="0"/>
          <a:ext cx="0" cy="0"/>
          <a:chOff x="0" y="0"/>
          <a:chExt cx="0" cy="0"/>
        </a:xfrm>
      </p:grpSpPr>
      <p:sp>
        <p:nvSpPr>
          <p:cNvPr id="5010" name="Google Shape;5010;g37100a59b3f_0_45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11" name="Google Shape;5011;g37100a59b3f_0_451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Corporations are really just focusing on the first two and nobody doing the third. You need to use that to drive entirely new business models.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How do we leverage your context to build businesses that entrepreneurs and VCs don’t have the ability to do?</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7" name="Shape 5017"/>
        <p:cNvGrpSpPr/>
        <p:nvPr/>
      </p:nvGrpSpPr>
      <p:grpSpPr>
        <a:xfrm>
          <a:off x="0" y="0"/>
          <a:ext cx="0" cy="0"/>
          <a:chOff x="0" y="0"/>
          <a:chExt cx="0" cy="0"/>
        </a:xfrm>
      </p:grpSpPr>
      <p:sp>
        <p:nvSpPr>
          <p:cNvPr id="5018" name="Google Shape;5018;g37100a59b3f_0_159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7999"/>
              </a:lnSpc>
              <a:spcBef>
                <a:spcPts val="0"/>
              </a:spcBef>
              <a:spcAft>
                <a:spcPts val="0"/>
              </a:spcAft>
              <a:buSzPts val="1400"/>
              <a:buNone/>
            </a:pPr>
            <a:r>
              <a:t/>
            </a:r>
            <a:endParaRPr/>
          </a:p>
        </p:txBody>
      </p:sp>
      <p:sp>
        <p:nvSpPr>
          <p:cNvPr id="5019" name="Google Shape;5019;g37100a59b3f_0_159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9" name="Shape 5039"/>
        <p:cNvGrpSpPr/>
        <p:nvPr/>
      </p:nvGrpSpPr>
      <p:grpSpPr>
        <a:xfrm>
          <a:off x="0" y="0"/>
          <a:ext cx="0" cy="0"/>
          <a:chOff x="0" y="0"/>
          <a:chExt cx="0" cy="0"/>
        </a:xfrm>
      </p:grpSpPr>
      <p:sp>
        <p:nvSpPr>
          <p:cNvPr id="5040" name="Google Shape;5040;g37100a59b3f_0_45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41" name="Google Shape;5041;g37100a59b3f_0_454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8" name="Shape 5048"/>
        <p:cNvGrpSpPr/>
        <p:nvPr/>
      </p:nvGrpSpPr>
      <p:grpSpPr>
        <a:xfrm>
          <a:off x="0" y="0"/>
          <a:ext cx="0" cy="0"/>
          <a:chOff x="0" y="0"/>
          <a:chExt cx="0" cy="0"/>
        </a:xfrm>
      </p:grpSpPr>
      <p:sp>
        <p:nvSpPr>
          <p:cNvPr id="5049" name="Google Shape;5049;g37100a59b3f_0_45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50" name="Google Shape;5050;g37100a59b3f_0_456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6" name="Shape 5056"/>
        <p:cNvGrpSpPr/>
        <p:nvPr/>
      </p:nvGrpSpPr>
      <p:grpSpPr>
        <a:xfrm>
          <a:off x="0" y="0"/>
          <a:ext cx="0" cy="0"/>
          <a:chOff x="0" y="0"/>
          <a:chExt cx="0" cy="0"/>
        </a:xfrm>
      </p:grpSpPr>
      <p:sp>
        <p:nvSpPr>
          <p:cNvPr id="5057" name="Google Shape;5057;g37100a59b3f_0_45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58" name="Google Shape;5058;g37100a59b3f_0_455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Dynamic pricing actually powered by Fetcherr</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4" name="Shape 5064"/>
        <p:cNvGrpSpPr/>
        <p:nvPr/>
      </p:nvGrpSpPr>
      <p:grpSpPr>
        <a:xfrm>
          <a:off x="0" y="0"/>
          <a:ext cx="0" cy="0"/>
          <a:chOff x="0" y="0"/>
          <a:chExt cx="0" cy="0"/>
        </a:xfrm>
      </p:grpSpPr>
      <p:sp>
        <p:nvSpPr>
          <p:cNvPr id="5065" name="Google Shape;5065;g37100a59b3f_0_45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66" name="Google Shape;5066;g37100a59b3f_0_457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4" name="Shape 5074"/>
        <p:cNvGrpSpPr/>
        <p:nvPr/>
      </p:nvGrpSpPr>
      <p:grpSpPr>
        <a:xfrm>
          <a:off x="0" y="0"/>
          <a:ext cx="0" cy="0"/>
          <a:chOff x="0" y="0"/>
          <a:chExt cx="0" cy="0"/>
        </a:xfrm>
      </p:grpSpPr>
      <p:sp>
        <p:nvSpPr>
          <p:cNvPr id="5075" name="Google Shape;5075;g37100a59b3f_0_46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76" name="Google Shape;5076;g37100a59b3f_0_466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US"/>
              <a:t>Several of us here at High Alpha Innovation had the honor of working closely with the late Harvard Business School professor Clay Christensen at the consulting firm he co-founded where we partnered with large organizations to deliver growth through innovation and transformation. The corporate innovators we worked with were typically tasked with executing innovation and investment strategies to defend against disruptive competitors and technologies or to capture transformational growth opportunities that pushed the organization into new markets, customers, and/or business models. While these innovators were well versed in innovation and deeply understood the need to transform their organization, they felt frustrated by the lack of funding, support, and resources to launch and scale truly transformational efforts. The root cause of this lack of support was often Wall Street quarterly pressures and the organization’s senior executives that were compensated based on short-term metrics like EPS. To his credit, Clay realized early on that the worst place to develop a new business model is from within the existing business model. The only way to successfully pursue disruptive or transformational opportunities was to keep them as separate as possible from the core. We here at High Alpha Innovation have built our business around this simple premise. We partner with large organizations to - quite literally - create separate new companies that can help the organization</a:t>
            </a:r>
            <a:r>
              <a:rPr lang="en-US">
                <a:solidFill>
                  <a:schemeClr val="dk1"/>
                </a:solidFill>
              </a:rPr>
              <a:t> avoid disruption and capture transformational opportunities</a:t>
            </a:r>
            <a:r>
              <a:rPr lang="en-US"/>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1" name="Shape 5081"/>
        <p:cNvGrpSpPr/>
        <p:nvPr/>
      </p:nvGrpSpPr>
      <p:grpSpPr>
        <a:xfrm>
          <a:off x="0" y="0"/>
          <a:ext cx="0" cy="0"/>
          <a:chOff x="0" y="0"/>
          <a:chExt cx="0" cy="0"/>
        </a:xfrm>
      </p:grpSpPr>
      <p:sp>
        <p:nvSpPr>
          <p:cNvPr id="5082" name="Google Shape;5082;g37100a59b3f_0_48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083" name="Google Shape;5083;g37100a59b3f_0_488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SzPts val="1400"/>
              <a:buNone/>
            </a:pPr>
            <a:r>
              <a:t/>
            </a:r>
            <a:endParaRPr sz="1100">
              <a:solidFill>
                <a:schemeClr val="dk1"/>
              </a:solidFill>
              <a:latin typeface="Montserrat"/>
              <a:ea typeface="Montserrat"/>
              <a:cs typeface="Montserrat"/>
              <a:sym typeface="Montserrat"/>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1" name="Shape 5101"/>
        <p:cNvGrpSpPr/>
        <p:nvPr/>
      </p:nvGrpSpPr>
      <p:grpSpPr>
        <a:xfrm>
          <a:off x="0" y="0"/>
          <a:ext cx="0" cy="0"/>
          <a:chOff x="0" y="0"/>
          <a:chExt cx="0" cy="0"/>
        </a:xfrm>
      </p:grpSpPr>
      <p:sp>
        <p:nvSpPr>
          <p:cNvPr id="5102" name="Google Shape;5102;g37100a59b3f_0_49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103" name="Google Shape;5103;g37100a59b3f_0_490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4" name="Shape 5124"/>
        <p:cNvGrpSpPr/>
        <p:nvPr/>
      </p:nvGrpSpPr>
      <p:grpSpPr>
        <a:xfrm>
          <a:off x="0" y="0"/>
          <a:ext cx="0" cy="0"/>
          <a:chOff x="0" y="0"/>
          <a:chExt cx="0" cy="0"/>
        </a:xfrm>
      </p:grpSpPr>
      <p:sp>
        <p:nvSpPr>
          <p:cNvPr id="5125" name="Google Shape;5125;g36c00b0831f_3_1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26" name="Google Shape;5126;g36c00b0831f_3_14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0" name="Shape 5130"/>
        <p:cNvGrpSpPr/>
        <p:nvPr/>
      </p:nvGrpSpPr>
      <p:grpSpPr>
        <a:xfrm>
          <a:off x="0" y="0"/>
          <a:ext cx="0" cy="0"/>
          <a:chOff x="0" y="0"/>
          <a:chExt cx="0" cy="0"/>
        </a:xfrm>
      </p:grpSpPr>
      <p:sp>
        <p:nvSpPr>
          <p:cNvPr id="5131" name="Google Shape;5131;g37100a59b3f_0_50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32" name="Google Shape;5132;g37100a59b3f_0_501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8" name="Shape 5138"/>
        <p:cNvGrpSpPr/>
        <p:nvPr/>
      </p:nvGrpSpPr>
      <p:grpSpPr>
        <a:xfrm>
          <a:off x="0" y="0"/>
          <a:ext cx="0" cy="0"/>
          <a:chOff x="0" y="0"/>
          <a:chExt cx="0" cy="0"/>
        </a:xfrm>
      </p:grpSpPr>
      <p:sp>
        <p:nvSpPr>
          <p:cNvPr id="5139" name="Google Shape;5139;g36c00b0831f_3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40" name="Google Shape;5140;g36c00b0831f_3_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4" name="Shape 5144"/>
        <p:cNvGrpSpPr/>
        <p:nvPr/>
      </p:nvGrpSpPr>
      <p:grpSpPr>
        <a:xfrm>
          <a:off x="0" y="0"/>
          <a:ext cx="0" cy="0"/>
          <a:chOff x="0" y="0"/>
          <a:chExt cx="0" cy="0"/>
        </a:xfrm>
      </p:grpSpPr>
      <p:sp>
        <p:nvSpPr>
          <p:cNvPr id="5145" name="Google Shape;5145;g36c00b0831f_3_4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Ten years of tests after tests </a:t>
            </a:r>
            <a:r>
              <a:rPr lang="en-US"/>
              <a:t>ordered</a:t>
            </a:r>
            <a:r>
              <a:rPr lang="en-US"/>
              <a:t> by the best doctors and specialists available with </a:t>
            </a:r>
            <a:r>
              <a:rPr lang="en-US"/>
              <a:t>inconclusive</a:t>
            </a:r>
            <a:r>
              <a:rPr lang="en-US"/>
              <a:t> results. With all of their results, this patient took matters into his own hands and hired AI to do the job that his doctors couldn’t do – give him a clear direction. He gave the GPT all of the context he had – a mix of data and history of the symptoms he’d experienced over the years and was given a clear direction to explore with his doctor. The AI was able to see the connections between the test data and first-hand experience that had otherwise been missed.</a:t>
            </a:r>
            <a:endParaRPr/>
          </a:p>
        </p:txBody>
      </p:sp>
      <p:sp>
        <p:nvSpPr>
          <p:cNvPr id="5146" name="Google Shape;5146;g36c00b0831f_3_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0" name="Shape 5160"/>
        <p:cNvGrpSpPr/>
        <p:nvPr/>
      </p:nvGrpSpPr>
      <p:grpSpPr>
        <a:xfrm>
          <a:off x="0" y="0"/>
          <a:ext cx="0" cy="0"/>
          <a:chOff x="0" y="0"/>
          <a:chExt cx="0" cy="0"/>
        </a:xfrm>
      </p:grpSpPr>
      <p:sp>
        <p:nvSpPr>
          <p:cNvPr id="5161" name="Google Shape;5161;g36c00b0831f_3_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62" name="Google Shape;5162;g36c00b0831f_3_5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8" name="Shape 5168"/>
        <p:cNvGrpSpPr/>
        <p:nvPr/>
      </p:nvGrpSpPr>
      <p:grpSpPr>
        <a:xfrm>
          <a:off x="0" y="0"/>
          <a:ext cx="0" cy="0"/>
          <a:chOff x="0" y="0"/>
          <a:chExt cx="0" cy="0"/>
        </a:xfrm>
      </p:grpSpPr>
      <p:sp>
        <p:nvSpPr>
          <p:cNvPr id="5169" name="Google Shape;5169;g36c00b0831f_3_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70" name="Google Shape;5170;g36c00b0831f_3_10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a:t>Data // </a:t>
            </a:r>
            <a:r>
              <a:rPr lang="en-US"/>
              <a:t>Raw data is perceived as being a source of advantage but everyone has data. LLMs are amazing at creating synthetic data</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US"/>
              <a:t>Market // </a:t>
            </a:r>
            <a:r>
              <a:rPr lang="en-US"/>
              <a:t>Corporations understand the market, players, etc. context better than anyone else. </a:t>
            </a:r>
            <a:endParaRPr/>
          </a:p>
          <a:p>
            <a:pPr indent="0" lvl="0" marL="0" rtl="0" algn="l">
              <a:spcBef>
                <a:spcPts val="0"/>
              </a:spcBef>
              <a:spcAft>
                <a:spcPts val="0"/>
              </a:spcAft>
              <a:buNone/>
            </a:pPr>
            <a:r>
              <a:rPr lang="en-US"/>
              <a:t>Context to spot opportunities and build on it.</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US">
                <a:solidFill>
                  <a:schemeClr val="dk1"/>
                </a:solidFill>
              </a:rPr>
              <a:t>Data alone is not your advantage, nor are your relationships. But if you were to aggregate all of the context spread across the business in the form of relationships, experience with problems, market knowledge, and your control of the availability and access to the data – that’s where you have real opportunity to build entirely new business models.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1" name="Shape 5181"/>
        <p:cNvGrpSpPr/>
        <p:nvPr/>
      </p:nvGrpSpPr>
      <p:grpSpPr>
        <a:xfrm>
          <a:off x="0" y="0"/>
          <a:ext cx="0" cy="0"/>
          <a:chOff x="0" y="0"/>
          <a:chExt cx="0" cy="0"/>
        </a:xfrm>
      </p:grpSpPr>
      <p:sp>
        <p:nvSpPr>
          <p:cNvPr id="5182" name="Google Shape;5182;g36c00b0831f_3_1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83" name="Google Shape;5183;g36c00b0831f_3_16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7" name="Shape 5187"/>
        <p:cNvGrpSpPr/>
        <p:nvPr/>
      </p:nvGrpSpPr>
      <p:grpSpPr>
        <a:xfrm>
          <a:off x="0" y="0"/>
          <a:ext cx="0" cy="0"/>
          <a:chOff x="0" y="0"/>
          <a:chExt cx="0" cy="0"/>
        </a:xfrm>
      </p:grpSpPr>
      <p:sp>
        <p:nvSpPr>
          <p:cNvPr id="5188" name="Google Shape;5188;g37100a59b3f_0_50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189" name="Google Shape;5189;g37100a59b3f_0_502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5" name="Shape 5195"/>
        <p:cNvGrpSpPr/>
        <p:nvPr/>
      </p:nvGrpSpPr>
      <p:grpSpPr>
        <a:xfrm>
          <a:off x="0" y="0"/>
          <a:ext cx="0" cy="0"/>
          <a:chOff x="0" y="0"/>
          <a:chExt cx="0" cy="0"/>
        </a:xfrm>
      </p:grpSpPr>
      <p:sp>
        <p:nvSpPr>
          <p:cNvPr id="5196" name="Google Shape;5196;p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7" name="Google Shape;519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8" name="Shape 5208"/>
        <p:cNvGrpSpPr/>
        <p:nvPr/>
      </p:nvGrpSpPr>
      <p:grpSpPr>
        <a:xfrm>
          <a:off x="0" y="0"/>
          <a:ext cx="0" cy="0"/>
          <a:chOff x="0" y="0"/>
          <a:chExt cx="0" cy="0"/>
        </a:xfrm>
      </p:grpSpPr>
      <p:sp>
        <p:nvSpPr>
          <p:cNvPr id="5209" name="Google Shape;5209;g33b4393f41f_1_4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0" name="Google Shape;5210;g33b4393f41f_1_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6" name="Shape 5216"/>
        <p:cNvGrpSpPr/>
        <p:nvPr/>
      </p:nvGrpSpPr>
      <p:grpSpPr>
        <a:xfrm>
          <a:off x="0" y="0"/>
          <a:ext cx="0" cy="0"/>
          <a:chOff x="0" y="0"/>
          <a:chExt cx="0" cy="0"/>
        </a:xfrm>
      </p:grpSpPr>
      <p:sp>
        <p:nvSpPr>
          <p:cNvPr id="5217" name="Google Shape;5217;g37100a59b3f_0_110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8" name="Google Shape;5218;g37100a59b3f_0_110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1" name="Shape 5231"/>
        <p:cNvGrpSpPr/>
        <p:nvPr/>
      </p:nvGrpSpPr>
      <p:grpSpPr>
        <a:xfrm>
          <a:off x="0" y="0"/>
          <a:ext cx="0" cy="0"/>
          <a:chOff x="0" y="0"/>
          <a:chExt cx="0" cy="0"/>
        </a:xfrm>
      </p:grpSpPr>
      <p:sp>
        <p:nvSpPr>
          <p:cNvPr id="5232" name="Google Shape;5232;g36c00b0831f_3_2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33" name="Google Shape;5233;g36c00b0831f_3_21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4" name="Shape 5244"/>
        <p:cNvGrpSpPr/>
        <p:nvPr/>
      </p:nvGrpSpPr>
      <p:grpSpPr>
        <a:xfrm>
          <a:off x="0" y="0"/>
          <a:ext cx="0" cy="0"/>
          <a:chOff x="0" y="0"/>
          <a:chExt cx="0" cy="0"/>
        </a:xfrm>
      </p:grpSpPr>
      <p:sp>
        <p:nvSpPr>
          <p:cNvPr id="5245" name="Google Shape;5245;g36c00b0831f_3_2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46" name="Google Shape;5246;g36c00b0831f_3_23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0" name="Shape 5250"/>
        <p:cNvGrpSpPr/>
        <p:nvPr/>
      </p:nvGrpSpPr>
      <p:grpSpPr>
        <a:xfrm>
          <a:off x="0" y="0"/>
          <a:ext cx="0" cy="0"/>
          <a:chOff x="0" y="0"/>
          <a:chExt cx="0" cy="0"/>
        </a:xfrm>
      </p:grpSpPr>
      <p:sp>
        <p:nvSpPr>
          <p:cNvPr id="5251" name="Google Shape;5251;g37100a59b3f_0_50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252" name="Google Shape;5252;g37100a59b3f_0_503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800"/>
              <a:buNone/>
            </a:pPr>
            <a:r>
              <a:rPr lang="en-US"/>
              <a:t>Yes, we understand that individual startups are risky and a majority fail. In our experience the failure rate is actually not too dissimilar to internal P&amp;L funded transformational ventures. The “power law of venture capital” implies that a few “winners” will return the fund and cover the losses of all the “losers.” 6% of deals return 60% of the returns. The business of venture capital is about hitting grand slams/home runs, not maximizing on-base percentage. </a:t>
            </a:r>
            <a:endParaRPr/>
          </a:p>
          <a:p>
            <a:pPr indent="0" lvl="0" marL="0" rtl="0" algn="l">
              <a:lnSpc>
                <a:spcPct val="100000"/>
              </a:lnSpc>
              <a:spcBef>
                <a:spcPts val="0"/>
              </a:spcBef>
              <a:spcAft>
                <a:spcPts val="0"/>
              </a:spcAft>
              <a:buSzPts val="1800"/>
              <a:buNone/>
            </a:pPr>
            <a:r>
              <a:t/>
            </a:r>
            <a:endParaRPr/>
          </a:p>
          <a:p>
            <a:pPr indent="0" lvl="0" marL="0" rtl="0" algn="l">
              <a:lnSpc>
                <a:spcPct val="100000"/>
              </a:lnSpc>
              <a:spcBef>
                <a:spcPts val="0"/>
              </a:spcBef>
              <a:spcAft>
                <a:spcPts val="0"/>
              </a:spcAft>
              <a:buSzPts val="1800"/>
              <a:buNone/>
            </a:pPr>
            <a:r>
              <a:rPr lang="en-US"/>
              <a:t>If a scaled organization wants to pursue external funding the optionality to raise outside venture capital to share in the risk of transformational ventures then it needs to swing for the fences with external ventures. The process itself of trying to raise outside capital for an external startup is actually a great litmus test for whether the venture truly has the exponential growth potential that scaled orgs need. </a:t>
            </a:r>
            <a:endParaRPr/>
          </a:p>
          <a:p>
            <a:pPr indent="0" lvl="0" marL="0" rtl="0" algn="l">
              <a:lnSpc>
                <a:spcPct val="100000"/>
              </a:lnSpc>
              <a:spcBef>
                <a:spcPts val="0"/>
              </a:spcBef>
              <a:spcAft>
                <a:spcPts val="0"/>
              </a:spcAft>
              <a:buSzPts val="1800"/>
              <a:buNone/>
            </a:pPr>
            <a:r>
              <a:t/>
            </a:r>
            <a:endParaRPr/>
          </a:p>
          <a:p>
            <a:pPr indent="0" lvl="0" marL="0" rtl="0" algn="l">
              <a:lnSpc>
                <a:spcPct val="100000"/>
              </a:lnSpc>
              <a:spcBef>
                <a:spcPts val="0"/>
              </a:spcBef>
              <a:spcAft>
                <a:spcPts val="0"/>
              </a:spcAft>
              <a:buSzPts val="1800"/>
              <a:buNone/>
            </a:pPr>
            <a:r>
              <a:rPr lang="en-US"/>
              <a:t>This power law dynamic is why VCs create funds that invest in many startups over a set period of time. The portfolio approach diversifies individual startup risk and increases the odds of hitting one or more out of the park. Scaled organizations should follow the VC approach and build a portfolio of external startups each with exponential growth potential. </a:t>
            </a:r>
            <a:endParaRPr/>
          </a:p>
          <a:p>
            <a:pPr indent="0" lvl="0" marL="0" rtl="0" algn="l">
              <a:lnSpc>
                <a:spcPct val="100000"/>
              </a:lnSpc>
              <a:spcBef>
                <a:spcPts val="0"/>
              </a:spcBef>
              <a:spcAft>
                <a:spcPts val="0"/>
              </a:spcAft>
              <a:buSzPts val="1800"/>
              <a:buNone/>
            </a:pPr>
            <a:r>
              <a:t/>
            </a:r>
            <a:endParaRPr/>
          </a:p>
          <a:p>
            <a:pPr indent="0" lvl="0" marL="0" rtl="0" algn="l">
              <a:lnSpc>
                <a:spcPct val="100000"/>
              </a:lnSpc>
              <a:spcBef>
                <a:spcPts val="0"/>
              </a:spcBef>
              <a:spcAft>
                <a:spcPts val="0"/>
              </a:spcAft>
              <a:buSzPts val="1800"/>
              <a:buNone/>
            </a:pPr>
            <a:r>
              <a:rPr lang="en-US" u="sng">
                <a:solidFill>
                  <a:srgbClr val="000000"/>
                </a:solidFill>
                <a:hlinkClick r:id="rId2">
                  <a:extLst>
                    <a:ext uri="{A12FA001-AC4F-418D-AE19-62706E023703}">
                      <ahyp:hlinkClr val="tx"/>
                    </a:ext>
                  </a:extLst>
                </a:hlinkClick>
              </a:rPr>
              <a:t>https://medium.com/@MarkSita/power-laws-and-startup-investing-b62865423379</a:t>
            </a:r>
            <a:r>
              <a:rPr lang="en-US"/>
              <a:t> -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1" name="Shape 5261"/>
        <p:cNvGrpSpPr/>
        <p:nvPr/>
      </p:nvGrpSpPr>
      <p:grpSpPr>
        <a:xfrm>
          <a:off x="0" y="0"/>
          <a:ext cx="0" cy="0"/>
          <a:chOff x="0" y="0"/>
          <a:chExt cx="0" cy="0"/>
        </a:xfrm>
      </p:grpSpPr>
      <p:sp>
        <p:nvSpPr>
          <p:cNvPr id="5262" name="Google Shape;5262;g33b3cf427ee_0_910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lnSpc>
                <a:spcPct val="100000"/>
              </a:lnSpc>
              <a:spcBef>
                <a:spcPts val="0"/>
              </a:spcBef>
              <a:spcAft>
                <a:spcPts val="0"/>
              </a:spcAft>
              <a:buNone/>
            </a:pPr>
            <a:r>
              <a:rPr lang="en-US" sz="1100">
                <a:solidFill>
                  <a:schemeClr val="dk1"/>
                </a:solidFill>
                <a:latin typeface="Arial"/>
                <a:ea typeface="Arial"/>
                <a:cs typeface="Arial"/>
                <a:sym typeface="Arial"/>
              </a:rPr>
              <a:t>Think about the unique context your company has</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None/>
            </a:pPr>
            <a:r>
              <a:rPr lang="en-US" sz="1100">
                <a:solidFill>
                  <a:schemeClr val="dk1"/>
                </a:solidFill>
                <a:latin typeface="Arial"/>
                <a:ea typeface="Arial"/>
                <a:cs typeface="Arial"/>
                <a:sym typeface="Arial"/>
              </a:rPr>
              <a:t>Use to design new AI-enabled business models</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None/>
            </a:pPr>
            <a:r>
              <a:rPr lang="en-US" sz="1100">
                <a:solidFill>
                  <a:schemeClr val="dk1"/>
                </a:solidFill>
                <a:latin typeface="Arial"/>
                <a:ea typeface="Arial"/>
                <a:cs typeface="Arial"/>
                <a:sym typeface="Arial"/>
              </a:rPr>
              <a:t>Governance - build external</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None/>
            </a:pPr>
            <a:r>
              <a:t/>
            </a:r>
            <a:endParaRPr sz="1100">
              <a:solidFill>
                <a:schemeClr val="dk1"/>
              </a:solidFill>
              <a:latin typeface="Arial"/>
              <a:ea typeface="Arial"/>
              <a:cs typeface="Arial"/>
              <a:sym typeface="Arial"/>
            </a:endParaRPr>
          </a:p>
        </p:txBody>
      </p:sp>
      <p:sp>
        <p:nvSpPr>
          <p:cNvPr id="5263" name="Google Shape;5263;g33b3cf427ee_0_9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4" name="Shape 5274"/>
        <p:cNvGrpSpPr/>
        <p:nvPr/>
      </p:nvGrpSpPr>
      <p:grpSpPr>
        <a:xfrm>
          <a:off x="0" y="0"/>
          <a:ext cx="0" cy="0"/>
          <a:chOff x="0" y="0"/>
          <a:chExt cx="0" cy="0"/>
        </a:xfrm>
      </p:grpSpPr>
      <p:sp>
        <p:nvSpPr>
          <p:cNvPr id="5275" name="Google Shape;5275;g37100a59b3f_0_140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76" name="Google Shape;5276;g37100a59b3f_0_1407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8" name="Shape 5318"/>
        <p:cNvGrpSpPr/>
        <p:nvPr/>
      </p:nvGrpSpPr>
      <p:grpSpPr>
        <a:xfrm>
          <a:off x="0" y="0"/>
          <a:ext cx="0" cy="0"/>
          <a:chOff x="0" y="0"/>
          <a:chExt cx="0" cy="0"/>
        </a:xfrm>
      </p:grpSpPr>
      <p:sp>
        <p:nvSpPr>
          <p:cNvPr id="5319" name="Google Shape;5319;g33b4393f41f_1_157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0" name="Google Shape;5320;g33b4393f41f_1_15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3.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pn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png"/></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7.png"/></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9.png"/></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7.png"/></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8.png"/></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7.png"/></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9.png"/></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4.png"/></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7.png"/></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2.png"/><Relationship Id="rId3" Type="http://schemas.openxmlformats.org/officeDocument/2006/relationships/image" Target="../media/image39.png"/></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3.png"/></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8.png"/></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2.png"/></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2.png"/></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2.png"/></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2.png"/><Relationship Id="rId3" Type="http://schemas.openxmlformats.org/officeDocument/2006/relationships/image" Target="../media/image39.png"/></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2.png"/></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9.png"/></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9.png"/></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7.png"/></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9.png"/></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2.png"/></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6.png"/></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p:cSld name="Intro">
    <p:spTree>
      <p:nvGrpSpPr>
        <p:cNvPr id="9" name="Shape 9"/>
        <p:cNvGrpSpPr/>
        <p:nvPr/>
      </p:nvGrpSpPr>
      <p:grpSpPr>
        <a:xfrm>
          <a:off x="0" y="0"/>
          <a:ext cx="0" cy="0"/>
          <a:chOff x="0" y="0"/>
          <a:chExt cx="0" cy="0"/>
        </a:xfrm>
      </p:grpSpPr>
      <p:sp>
        <p:nvSpPr>
          <p:cNvPr id="10" name="Google Shape;10;p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1" name="Google Shape;11;p2"/>
          <p:cNvSpPr txBox="1"/>
          <p:nvPr>
            <p:ph type="title"/>
          </p:nvPr>
        </p:nvSpPr>
        <p:spPr>
          <a:xfrm>
            <a:off x="201378" y="164051"/>
            <a:ext cx="8771400" cy="14196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dk1"/>
              </a:buClr>
              <a:buSzPts val="4000"/>
              <a:buFont typeface="Helvetica Neue"/>
              <a:buNone/>
              <a:defRPr sz="4000">
                <a:solidFill>
                  <a:schemeClr val="dk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2" name="Google Shape;12;p2"/>
          <p:cNvSpPr txBox="1"/>
          <p:nvPr>
            <p:ph idx="1" type="body"/>
          </p:nvPr>
        </p:nvSpPr>
        <p:spPr>
          <a:xfrm>
            <a:off x="201377" y="4650902"/>
            <a:ext cx="1858500" cy="311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rgbClr val="2929E2"/>
              </a:buClr>
              <a:buSzPts val="900"/>
              <a:buFont typeface="Helvetica Neue"/>
              <a:buNone/>
              <a:defRPr sz="900">
                <a:solidFill>
                  <a:srgbClr val="2929E2"/>
                </a:solidFill>
              </a:defRPr>
            </a:lvl1pPr>
            <a:lvl2pPr indent="-228600" lvl="1" marL="914400" algn="l">
              <a:lnSpc>
                <a:spcPct val="100000"/>
              </a:lnSpc>
              <a:spcBef>
                <a:spcPts val="0"/>
              </a:spcBef>
              <a:spcAft>
                <a:spcPts val="0"/>
              </a:spcAft>
              <a:buClr>
                <a:srgbClr val="000000"/>
              </a:buClr>
              <a:buSzPts val="600"/>
              <a:buNone/>
              <a:defRPr sz="2000"/>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3" name="Shape 13"/>
        <p:cNvGrpSpPr/>
        <p:nvPr/>
      </p:nvGrpSpPr>
      <p:grpSpPr>
        <a:xfrm>
          <a:off x="0" y="0"/>
          <a:ext cx="0" cy="0"/>
          <a:chOff x="0" y="0"/>
          <a:chExt cx="0" cy="0"/>
        </a:xfrm>
      </p:grpSpPr>
      <p:sp>
        <p:nvSpPr>
          <p:cNvPr id="14" name="Google Shape;14;p3"/>
          <p:cNvSpPr txBox="1"/>
          <p:nvPr>
            <p:ph type="title"/>
          </p:nvPr>
        </p:nvSpPr>
        <p:spPr>
          <a:xfrm>
            <a:off x="201378" y="164050"/>
            <a:ext cx="28593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1300"/>
              <a:buFont typeface="Helvetica Neue"/>
              <a:buNone/>
              <a:defRPr sz="1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5" name="Google Shape;15;p3"/>
          <p:cNvSpPr txBox="1"/>
          <p:nvPr>
            <p:ph idx="1"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 name="Google Shape;16;p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 name="Google Shape;17;p3"/>
          <p:cNvSpPr/>
          <p:nvPr/>
        </p:nvSpPr>
        <p:spPr>
          <a:xfrm>
            <a:off x="3369772" y="164050"/>
            <a:ext cx="5574300" cy="4791300"/>
          </a:xfrm>
          <a:prstGeom prst="roundRect">
            <a:avLst>
              <a:gd fmla="val 1458" name="adj"/>
            </a:avLst>
          </a:prstGeom>
          <a:solidFill>
            <a:srgbClr val="F4F4F4"/>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F4F4F4"/>
              </a:solidFill>
              <a:latin typeface="Helvetica Neue"/>
              <a:ea typeface="Helvetica Neue"/>
              <a:cs typeface="Helvetica Neue"/>
              <a:sym typeface="Helvetica Neue"/>
            </a:endParaRPr>
          </a:p>
        </p:txBody>
      </p:sp>
      <p:sp>
        <p:nvSpPr>
          <p:cNvPr id="18" name="Google Shape;18;p3"/>
          <p:cNvSpPr txBox="1"/>
          <p:nvPr>
            <p:ph idx="2" type="body"/>
          </p:nvPr>
        </p:nvSpPr>
        <p:spPr>
          <a:xfrm>
            <a:off x="3626643" y="385763"/>
            <a:ext cx="4704300" cy="22905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2300"/>
              <a:buFont typeface="Helvetica Neue"/>
              <a:buNone/>
              <a:defRPr sz="2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9" name="Shape 19"/>
        <p:cNvGrpSpPr/>
        <p:nvPr/>
      </p:nvGrpSpPr>
      <p:grpSpPr>
        <a:xfrm>
          <a:off x="0" y="0"/>
          <a:ext cx="0" cy="0"/>
          <a:chOff x="0" y="0"/>
          <a:chExt cx="0" cy="0"/>
        </a:xfrm>
      </p:grpSpPr>
      <p:sp>
        <p:nvSpPr>
          <p:cNvPr id="20" name="Google Shape;20;p4"/>
          <p:cNvSpPr txBox="1"/>
          <p:nvPr>
            <p:ph type="title"/>
          </p:nvPr>
        </p:nvSpPr>
        <p:spPr>
          <a:xfrm>
            <a:off x="201377" y="164050"/>
            <a:ext cx="8644200" cy="28047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 name="Google Shape;21;p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2" name="Shape 22"/>
        <p:cNvGrpSpPr/>
        <p:nvPr/>
      </p:nvGrpSpPr>
      <p:grpSpPr>
        <a:xfrm>
          <a:off x="0" y="0"/>
          <a:ext cx="0" cy="0"/>
          <a:chOff x="0" y="0"/>
          <a:chExt cx="0" cy="0"/>
        </a:xfrm>
      </p:grpSpPr>
      <p:sp>
        <p:nvSpPr>
          <p:cNvPr id="23" name="Google Shape;23;p5"/>
          <p:cNvSpPr txBox="1"/>
          <p:nvPr>
            <p:ph type="title"/>
          </p:nvPr>
        </p:nvSpPr>
        <p:spPr>
          <a:xfrm>
            <a:off x="201377" y="164050"/>
            <a:ext cx="8644200" cy="4965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4" name="Google Shape;24;p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attern 1 - Light">
  <p:cSld name="CUSTOM_1">
    <p:spTree>
      <p:nvGrpSpPr>
        <p:cNvPr id="25" name="Shape 25"/>
        <p:cNvGrpSpPr/>
        <p:nvPr/>
      </p:nvGrpSpPr>
      <p:grpSpPr>
        <a:xfrm>
          <a:off x="0" y="0"/>
          <a:ext cx="0" cy="0"/>
          <a:chOff x="0" y="0"/>
          <a:chExt cx="0" cy="0"/>
        </a:xfrm>
      </p:grpSpPr>
      <p:pic>
        <p:nvPicPr>
          <p:cNvPr id="26" name="Google Shape;26;p6"/>
          <p:cNvPicPr preferRelativeResize="0"/>
          <p:nvPr/>
        </p:nvPicPr>
        <p:blipFill>
          <a:blip r:embed="rId2">
            <a:alphaModFix/>
          </a:blip>
          <a:stretch>
            <a:fillRect/>
          </a:stretch>
        </p:blipFill>
        <p:spPr>
          <a:xfrm>
            <a:off x="0" y="0"/>
            <a:ext cx="9144003" cy="5143501"/>
          </a:xfrm>
          <a:prstGeom prst="rect">
            <a:avLst/>
          </a:prstGeom>
          <a:noFill/>
          <a:ln>
            <a:noFill/>
          </a:ln>
        </p:spPr>
      </p:pic>
      <p:sp>
        <p:nvSpPr>
          <p:cNvPr id="27" name="Google Shape;27;p6"/>
          <p:cNvSpPr txBox="1"/>
          <p:nvPr>
            <p:ph type="title"/>
          </p:nvPr>
        </p:nvSpPr>
        <p:spPr>
          <a:xfrm>
            <a:off x="628650" y="2074669"/>
            <a:ext cx="7886700" cy="994200"/>
          </a:xfrm>
          <a:prstGeom prst="rect">
            <a:avLst/>
          </a:prstGeom>
        </p:spPr>
        <p:txBody>
          <a:bodyPr anchorCtr="0" anchor="ctr" bIns="17150" lIns="34300" spcFirstLastPara="1" rIns="34300" wrap="square" tIns="17150">
            <a:normAutofit/>
          </a:bodyPr>
          <a:lstStyle>
            <a:lvl1pPr lvl="0" algn="ctr">
              <a:spcBef>
                <a:spcPts val="0"/>
              </a:spcBef>
              <a:spcAft>
                <a:spcPts val="0"/>
              </a:spcAft>
              <a:buSzPts val="43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28" name="Google Shape;28;p6"/>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lvl1pPr lvl="0">
              <a:buClr>
                <a:srgbClr val="DEDEDE"/>
              </a:buClr>
              <a:buSzPts val="400"/>
              <a:buFont typeface="Helvetica Neue"/>
              <a:buNone/>
              <a:defRPr/>
            </a:lvl1pPr>
            <a:lvl2pPr lvl="1">
              <a:buClr>
                <a:srgbClr val="DEDEDE"/>
              </a:buClr>
              <a:buSzPts val="400"/>
              <a:buFont typeface="Helvetica Neue"/>
              <a:buNone/>
              <a:defRPr/>
            </a:lvl2pPr>
            <a:lvl3pPr lvl="2">
              <a:buClr>
                <a:srgbClr val="DEDEDE"/>
              </a:buClr>
              <a:buSzPts val="400"/>
              <a:buFont typeface="Helvetica Neue"/>
              <a:buNone/>
              <a:defRPr/>
            </a:lvl3pPr>
            <a:lvl4pPr lvl="3">
              <a:buClr>
                <a:srgbClr val="DEDEDE"/>
              </a:buClr>
              <a:buSzPts val="400"/>
              <a:buFont typeface="Helvetica Neue"/>
              <a:buNone/>
              <a:defRPr/>
            </a:lvl4pPr>
            <a:lvl5pPr lvl="4">
              <a:buClr>
                <a:srgbClr val="DEDEDE"/>
              </a:buClr>
              <a:buSzPts val="400"/>
              <a:buFont typeface="Helvetica Neue"/>
              <a:buNone/>
              <a:defRPr/>
            </a:lvl5pPr>
            <a:lvl6pPr lvl="5">
              <a:buClr>
                <a:srgbClr val="DEDEDE"/>
              </a:buClr>
              <a:buSzPts val="400"/>
              <a:buFont typeface="Helvetica Neue"/>
              <a:buNone/>
              <a:defRPr/>
            </a:lvl6pPr>
            <a:lvl7pPr lvl="6">
              <a:buClr>
                <a:srgbClr val="DEDEDE"/>
              </a:buClr>
              <a:buSzPts val="400"/>
              <a:buFont typeface="Helvetica Neue"/>
              <a:buNone/>
              <a:defRPr/>
            </a:lvl7pPr>
            <a:lvl8pPr lvl="7">
              <a:buClr>
                <a:srgbClr val="DEDEDE"/>
              </a:buClr>
              <a:buSzPts val="400"/>
              <a:buFont typeface="Helvetica Neue"/>
              <a:buNone/>
              <a:defRPr/>
            </a:lvl8pPr>
            <a:lvl9pPr lvl="8">
              <a:buClr>
                <a:srgbClr val="DEDEDE"/>
              </a:buClr>
              <a:buSzPts val="400"/>
              <a:buFont typeface="Helvetica Neue"/>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attern 1 - Light - Blue">
  <p:cSld name="CUSTOM_1_1">
    <p:spTree>
      <p:nvGrpSpPr>
        <p:cNvPr id="29" name="Shape 29"/>
        <p:cNvGrpSpPr/>
        <p:nvPr/>
      </p:nvGrpSpPr>
      <p:grpSpPr>
        <a:xfrm>
          <a:off x="0" y="0"/>
          <a:ext cx="0" cy="0"/>
          <a:chOff x="0" y="0"/>
          <a:chExt cx="0" cy="0"/>
        </a:xfrm>
      </p:grpSpPr>
      <p:pic>
        <p:nvPicPr>
          <p:cNvPr id="30" name="Google Shape;30;p7"/>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31" name="Google Shape;31;p7"/>
          <p:cNvSpPr txBox="1"/>
          <p:nvPr>
            <p:ph type="title"/>
          </p:nvPr>
        </p:nvSpPr>
        <p:spPr>
          <a:xfrm>
            <a:off x="628650" y="2074669"/>
            <a:ext cx="7886700" cy="994200"/>
          </a:xfrm>
          <a:prstGeom prst="rect">
            <a:avLst/>
          </a:prstGeom>
        </p:spPr>
        <p:txBody>
          <a:bodyPr anchorCtr="0" anchor="ctr" bIns="17150" lIns="34300" spcFirstLastPara="1" rIns="34300" wrap="square" tIns="17150">
            <a:normAutofit/>
          </a:bodyPr>
          <a:lstStyle>
            <a:lvl1pPr lvl="0" algn="ctr">
              <a:spcBef>
                <a:spcPts val="0"/>
              </a:spcBef>
              <a:spcAft>
                <a:spcPts val="0"/>
              </a:spcAft>
              <a:buSzPts val="43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32" name="Google Shape;32;p7"/>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attern 1 - Dark">
  <p:cSld name="CUSTOM">
    <p:spTree>
      <p:nvGrpSpPr>
        <p:cNvPr id="33" name="Shape 33"/>
        <p:cNvGrpSpPr/>
        <p:nvPr/>
      </p:nvGrpSpPr>
      <p:grpSpPr>
        <a:xfrm>
          <a:off x="0" y="0"/>
          <a:ext cx="0" cy="0"/>
          <a:chOff x="0" y="0"/>
          <a:chExt cx="0" cy="0"/>
        </a:xfrm>
      </p:grpSpPr>
      <p:pic>
        <p:nvPicPr>
          <p:cNvPr id="34" name="Google Shape;34;p8"/>
          <p:cNvPicPr preferRelativeResize="0"/>
          <p:nvPr/>
        </p:nvPicPr>
        <p:blipFill>
          <a:blip r:embed="rId2">
            <a:alphaModFix/>
          </a:blip>
          <a:stretch>
            <a:fillRect/>
          </a:stretch>
        </p:blipFill>
        <p:spPr>
          <a:xfrm>
            <a:off x="0" y="0"/>
            <a:ext cx="9144003" cy="5143499"/>
          </a:xfrm>
          <a:prstGeom prst="rect">
            <a:avLst/>
          </a:prstGeom>
          <a:noFill/>
          <a:ln>
            <a:noFill/>
          </a:ln>
        </p:spPr>
      </p:pic>
      <p:sp>
        <p:nvSpPr>
          <p:cNvPr id="35" name="Google Shape;35;p8"/>
          <p:cNvSpPr txBox="1"/>
          <p:nvPr>
            <p:ph type="title"/>
          </p:nvPr>
        </p:nvSpPr>
        <p:spPr>
          <a:xfrm>
            <a:off x="628650" y="2074669"/>
            <a:ext cx="7886700" cy="994200"/>
          </a:xfrm>
          <a:prstGeom prst="rect">
            <a:avLst/>
          </a:prstGeom>
        </p:spPr>
        <p:txBody>
          <a:bodyPr anchorCtr="0" anchor="ctr" bIns="17150" lIns="34300" spcFirstLastPara="1" rIns="34300" wrap="square" tIns="17150">
            <a:normAutofit/>
          </a:bodyPr>
          <a:lstStyle>
            <a:lvl1pPr lvl="0" algn="ctr">
              <a:spcBef>
                <a:spcPts val="0"/>
              </a:spcBef>
              <a:spcAft>
                <a:spcPts val="0"/>
              </a:spcAft>
              <a:buClr>
                <a:schemeClr val="lt1"/>
              </a:buClr>
              <a:buSzPts val="4300"/>
              <a:buNone/>
              <a:defRPr>
                <a:solidFill>
                  <a:schemeClr val="lt1"/>
                </a:solidFill>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36" name="Google Shape;36;p8"/>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lvl1pPr lvl="0">
              <a:buClr>
                <a:srgbClr val="DEDEDE"/>
              </a:buClr>
              <a:buSzPts val="400"/>
              <a:buFont typeface="Helvetica Neue"/>
              <a:buNone/>
              <a:defRPr/>
            </a:lvl1pPr>
            <a:lvl2pPr lvl="1">
              <a:buClr>
                <a:srgbClr val="DEDEDE"/>
              </a:buClr>
              <a:buSzPts val="400"/>
              <a:buFont typeface="Helvetica Neue"/>
              <a:buNone/>
              <a:defRPr/>
            </a:lvl2pPr>
            <a:lvl3pPr lvl="2">
              <a:buClr>
                <a:srgbClr val="DEDEDE"/>
              </a:buClr>
              <a:buSzPts val="400"/>
              <a:buFont typeface="Helvetica Neue"/>
              <a:buNone/>
              <a:defRPr/>
            </a:lvl3pPr>
            <a:lvl4pPr lvl="3">
              <a:buClr>
                <a:srgbClr val="DEDEDE"/>
              </a:buClr>
              <a:buSzPts val="400"/>
              <a:buFont typeface="Helvetica Neue"/>
              <a:buNone/>
              <a:defRPr/>
            </a:lvl4pPr>
            <a:lvl5pPr lvl="4">
              <a:buClr>
                <a:srgbClr val="DEDEDE"/>
              </a:buClr>
              <a:buSzPts val="400"/>
              <a:buFont typeface="Helvetica Neue"/>
              <a:buNone/>
              <a:defRPr/>
            </a:lvl5pPr>
            <a:lvl6pPr lvl="5">
              <a:buClr>
                <a:srgbClr val="DEDEDE"/>
              </a:buClr>
              <a:buSzPts val="400"/>
              <a:buFont typeface="Helvetica Neue"/>
              <a:buNone/>
              <a:defRPr/>
            </a:lvl6pPr>
            <a:lvl7pPr lvl="6">
              <a:buClr>
                <a:srgbClr val="DEDEDE"/>
              </a:buClr>
              <a:buSzPts val="400"/>
              <a:buFont typeface="Helvetica Neue"/>
              <a:buNone/>
              <a:defRPr/>
            </a:lvl7pPr>
            <a:lvl8pPr lvl="7">
              <a:buClr>
                <a:srgbClr val="DEDEDE"/>
              </a:buClr>
              <a:buSzPts val="400"/>
              <a:buFont typeface="Helvetica Neue"/>
              <a:buNone/>
              <a:defRPr/>
            </a:lvl8pPr>
            <a:lvl9pPr lvl="8">
              <a:buClr>
                <a:srgbClr val="DEDEDE"/>
              </a:buClr>
              <a:buSzPts val="400"/>
              <a:buFont typeface="Helvetica Neue"/>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blem 1">
  <p:cSld name="Problem 1">
    <p:spTree>
      <p:nvGrpSpPr>
        <p:cNvPr id="37" name="Shape 37"/>
        <p:cNvGrpSpPr/>
        <p:nvPr/>
      </p:nvGrpSpPr>
      <p:grpSpPr>
        <a:xfrm>
          <a:off x="0" y="0"/>
          <a:ext cx="0" cy="0"/>
          <a:chOff x="0" y="0"/>
          <a:chExt cx="0" cy="0"/>
        </a:xfrm>
      </p:grpSpPr>
      <p:sp>
        <p:nvSpPr>
          <p:cNvPr id="38" name="Google Shape;38;p9"/>
          <p:cNvSpPr/>
          <p:nvPr>
            <p:ph idx="2" type="pic"/>
          </p:nvPr>
        </p:nvSpPr>
        <p:spPr>
          <a:xfrm>
            <a:off x="4627362" y="187708"/>
            <a:ext cx="4317300" cy="4768200"/>
          </a:xfrm>
          <a:prstGeom prst="roundRect">
            <a:avLst>
              <a:gd fmla="val 1444" name="adj"/>
            </a:avLst>
          </a:prstGeom>
          <a:noFill/>
          <a:ln>
            <a:noFill/>
          </a:ln>
        </p:spPr>
      </p:sp>
      <p:sp>
        <p:nvSpPr>
          <p:cNvPr id="39" name="Google Shape;39;p9"/>
          <p:cNvSpPr txBox="1"/>
          <p:nvPr>
            <p:ph type="title"/>
          </p:nvPr>
        </p:nvSpPr>
        <p:spPr>
          <a:xfrm>
            <a:off x="201378" y="326928"/>
            <a:ext cx="37905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 name="Google Shape;40;p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 name="Google Shape;41;p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blem 1">
  <p:cSld name="1_Problem 1">
    <p:spTree>
      <p:nvGrpSpPr>
        <p:cNvPr id="42" name="Shape 42"/>
        <p:cNvGrpSpPr/>
        <p:nvPr/>
      </p:nvGrpSpPr>
      <p:grpSpPr>
        <a:xfrm>
          <a:off x="0" y="0"/>
          <a:ext cx="0" cy="0"/>
          <a:chOff x="0" y="0"/>
          <a:chExt cx="0" cy="0"/>
        </a:xfrm>
      </p:grpSpPr>
      <p:sp>
        <p:nvSpPr>
          <p:cNvPr id="43" name="Google Shape;43;p10"/>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4" name="Google Shape;44;p1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 name="Google Shape;45;p1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6" name="Google Shape;46;p10"/>
          <p:cNvSpPr txBox="1"/>
          <p:nvPr>
            <p:ph idx="2" type="body"/>
          </p:nvPr>
        </p:nvSpPr>
        <p:spPr>
          <a:xfrm>
            <a:off x="320238" y="1888769"/>
            <a:ext cx="4080000" cy="657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7" name="Google Shape;47;p10"/>
          <p:cNvSpPr txBox="1"/>
          <p:nvPr>
            <p:ph idx="3" type="body"/>
          </p:nvPr>
        </p:nvSpPr>
        <p:spPr>
          <a:xfrm>
            <a:off x="4743309" y="1888769"/>
            <a:ext cx="4080000" cy="969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roblem 1">
  <p:cSld name="2_Problem 1">
    <p:spTree>
      <p:nvGrpSpPr>
        <p:cNvPr id="48" name="Shape 48"/>
        <p:cNvGrpSpPr/>
        <p:nvPr/>
      </p:nvGrpSpPr>
      <p:grpSpPr>
        <a:xfrm>
          <a:off x="0" y="0"/>
          <a:ext cx="0" cy="0"/>
          <a:chOff x="0" y="0"/>
          <a:chExt cx="0" cy="0"/>
        </a:xfrm>
      </p:grpSpPr>
      <p:sp>
        <p:nvSpPr>
          <p:cNvPr id="49" name="Google Shape;49;p11"/>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0" name="Google Shape;50;p1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1" name="Google Shape;51;p1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2" name="Google Shape;52;p11"/>
          <p:cNvSpPr txBox="1"/>
          <p:nvPr>
            <p:ph idx="2" type="body"/>
          </p:nvPr>
        </p:nvSpPr>
        <p:spPr>
          <a:xfrm>
            <a:off x="305951"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3" name="Google Shape;53;p11"/>
          <p:cNvSpPr txBox="1"/>
          <p:nvPr>
            <p:ph idx="3" type="body"/>
          </p:nvPr>
        </p:nvSpPr>
        <p:spPr>
          <a:xfrm>
            <a:off x="3254460" y="1888769"/>
            <a:ext cx="2635800" cy="15927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4" name="Google Shape;54;p11"/>
          <p:cNvSpPr txBox="1"/>
          <p:nvPr>
            <p:ph idx="4" type="body"/>
          </p:nvPr>
        </p:nvSpPr>
        <p:spPr>
          <a:xfrm>
            <a:off x="6202346"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chemeClr val="dk1"/>
              </a:buClr>
              <a:buSzPts val="700"/>
              <a:buNone/>
              <a:defRPr>
                <a:solidFill>
                  <a:schemeClr val="dk1"/>
                </a:solidFill>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roblem 1">
  <p:cSld name="3_Problem 1">
    <p:spTree>
      <p:nvGrpSpPr>
        <p:cNvPr id="55" name="Shape 55"/>
        <p:cNvGrpSpPr/>
        <p:nvPr/>
      </p:nvGrpSpPr>
      <p:grpSpPr>
        <a:xfrm>
          <a:off x="0" y="0"/>
          <a:ext cx="0" cy="0"/>
          <a:chOff x="0" y="0"/>
          <a:chExt cx="0" cy="0"/>
        </a:xfrm>
      </p:grpSpPr>
      <p:sp>
        <p:nvSpPr>
          <p:cNvPr id="56" name="Google Shape;56;p12"/>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7" name="Google Shape;57;p1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8" name="Google Shape;58;p1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9" name="Google Shape;59;p12"/>
          <p:cNvSpPr txBox="1"/>
          <p:nvPr>
            <p:ph idx="2" type="body"/>
          </p:nvPr>
        </p:nvSpPr>
        <p:spPr>
          <a:xfrm>
            <a:off x="29946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0" name="Google Shape;60;p12"/>
          <p:cNvSpPr txBox="1"/>
          <p:nvPr>
            <p:ph idx="3" type="body"/>
          </p:nvPr>
        </p:nvSpPr>
        <p:spPr>
          <a:xfrm>
            <a:off x="2510024"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1" name="Google Shape;61;p12"/>
          <p:cNvSpPr txBox="1"/>
          <p:nvPr>
            <p:ph idx="4" type="body"/>
          </p:nvPr>
        </p:nvSpPr>
        <p:spPr>
          <a:xfrm>
            <a:off x="472058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2" name="Google Shape;62;p12"/>
          <p:cNvSpPr txBox="1"/>
          <p:nvPr>
            <p:ph idx="5" type="body"/>
          </p:nvPr>
        </p:nvSpPr>
        <p:spPr>
          <a:xfrm>
            <a:off x="6932248"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blem 1">
  <p:cSld name="4_Problem 1">
    <p:spTree>
      <p:nvGrpSpPr>
        <p:cNvPr id="63" name="Shape 63"/>
        <p:cNvGrpSpPr/>
        <p:nvPr/>
      </p:nvGrpSpPr>
      <p:grpSpPr>
        <a:xfrm>
          <a:off x="0" y="0"/>
          <a:ext cx="0" cy="0"/>
          <a:chOff x="0" y="0"/>
          <a:chExt cx="0" cy="0"/>
        </a:xfrm>
      </p:grpSpPr>
      <p:sp>
        <p:nvSpPr>
          <p:cNvPr id="64" name="Google Shape;64;p13"/>
          <p:cNvSpPr/>
          <p:nvPr>
            <p:ph idx="2" type="pic"/>
          </p:nvPr>
        </p:nvSpPr>
        <p:spPr>
          <a:xfrm>
            <a:off x="201378" y="164051"/>
            <a:ext cx="4317300" cy="4768200"/>
          </a:xfrm>
          <a:prstGeom prst="roundRect">
            <a:avLst>
              <a:gd fmla="val 1801" name="adj"/>
            </a:avLst>
          </a:prstGeom>
          <a:noFill/>
          <a:ln>
            <a:noFill/>
          </a:ln>
        </p:spPr>
      </p:sp>
      <p:sp>
        <p:nvSpPr>
          <p:cNvPr id="65" name="Google Shape;65;p1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66" name="Google Shape;66;p13"/>
          <p:cNvSpPr txBox="1"/>
          <p:nvPr>
            <p:ph idx="1" type="body"/>
          </p:nvPr>
        </p:nvSpPr>
        <p:spPr>
          <a:xfrm>
            <a:off x="4771452" y="164051"/>
            <a:ext cx="4108800" cy="3150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dk1"/>
              </a:buClr>
              <a:buSzPts val="2300"/>
              <a:buFont typeface="Helvetica Neue"/>
              <a:buNone/>
              <a:defRPr sz="2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roblem 1">
  <p:cSld name="6_Problem 1">
    <p:spTree>
      <p:nvGrpSpPr>
        <p:cNvPr id="67" name="Shape 67"/>
        <p:cNvGrpSpPr/>
        <p:nvPr/>
      </p:nvGrpSpPr>
      <p:grpSpPr>
        <a:xfrm>
          <a:off x="0" y="0"/>
          <a:ext cx="0" cy="0"/>
          <a:chOff x="0" y="0"/>
          <a:chExt cx="0" cy="0"/>
        </a:xfrm>
      </p:grpSpPr>
      <p:sp>
        <p:nvSpPr>
          <p:cNvPr id="68" name="Google Shape;68;p1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69" name="Google Shape;69;p14"/>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70" name="Google Shape;70;p14"/>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71" name="Google Shape;71;p1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2" name="Google Shape;72;p14"/>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ution 1">
  <p:cSld name="Solution 1">
    <p:spTree>
      <p:nvGrpSpPr>
        <p:cNvPr id="73" name="Shape 73"/>
        <p:cNvGrpSpPr/>
        <p:nvPr/>
      </p:nvGrpSpPr>
      <p:grpSpPr>
        <a:xfrm>
          <a:off x="0" y="0"/>
          <a:ext cx="0" cy="0"/>
          <a:chOff x="0" y="0"/>
          <a:chExt cx="0" cy="0"/>
        </a:xfrm>
      </p:grpSpPr>
      <p:sp>
        <p:nvSpPr>
          <p:cNvPr id="74" name="Google Shape;74;p1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75" name="Google Shape;75;p15"/>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76" name="Google Shape;76;p1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descr="j919912012_A_hand_holding_an_iPhone_mockup_white_background_hig_d0703df8-77c8-4761-a5f3-97b86d4b47ba-2.png" id="77" name="Google Shape;77;p15"/>
          <p:cNvPicPr preferRelativeResize="0"/>
          <p:nvPr/>
        </p:nvPicPr>
        <p:blipFill rotWithShape="1">
          <a:blip r:embed="rId2">
            <a:alphaModFix/>
          </a:blip>
          <a:srcRect b="3640" l="28237" r="6907" t="19388"/>
          <a:stretch/>
        </p:blipFill>
        <p:spPr>
          <a:xfrm>
            <a:off x="5083556" y="583327"/>
            <a:ext cx="3842581" cy="4560207"/>
          </a:xfrm>
          <a:custGeom>
            <a:rect b="b" l="l" r="r" t="t"/>
            <a:pathLst>
              <a:path extrusionOk="0" h="21597" w="21563">
                <a:moveTo>
                  <a:pt x="6853" y="2"/>
                </a:moveTo>
                <a:cubicBezTo>
                  <a:pt x="3078" y="7"/>
                  <a:pt x="3084" y="7"/>
                  <a:pt x="2710" y="175"/>
                </a:cubicBezTo>
                <a:cubicBezTo>
                  <a:pt x="2469" y="284"/>
                  <a:pt x="2253" y="495"/>
                  <a:pt x="2141" y="733"/>
                </a:cubicBezTo>
                <a:cubicBezTo>
                  <a:pt x="2076" y="873"/>
                  <a:pt x="2067" y="949"/>
                  <a:pt x="2055" y="1560"/>
                </a:cubicBezTo>
                <a:cubicBezTo>
                  <a:pt x="2048" y="1931"/>
                  <a:pt x="2029" y="2245"/>
                  <a:pt x="2012" y="2260"/>
                </a:cubicBezTo>
                <a:cubicBezTo>
                  <a:pt x="1970" y="2296"/>
                  <a:pt x="1972" y="2942"/>
                  <a:pt x="2014" y="2963"/>
                </a:cubicBezTo>
                <a:cubicBezTo>
                  <a:pt x="2048" y="2981"/>
                  <a:pt x="2063" y="3460"/>
                  <a:pt x="2030" y="3488"/>
                </a:cubicBezTo>
                <a:cubicBezTo>
                  <a:pt x="2006" y="3509"/>
                  <a:pt x="2004" y="4465"/>
                  <a:pt x="2029" y="4485"/>
                </a:cubicBezTo>
                <a:cubicBezTo>
                  <a:pt x="2058" y="4510"/>
                  <a:pt x="2052" y="4683"/>
                  <a:pt x="2022" y="4699"/>
                </a:cubicBezTo>
                <a:cubicBezTo>
                  <a:pt x="1994" y="4714"/>
                  <a:pt x="2004" y="5774"/>
                  <a:pt x="2033" y="5814"/>
                </a:cubicBezTo>
                <a:cubicBezTo>
                  <a:pt x="2043" y="5827"/>
                  <a:pt x="2048" y="6035"/>
                  <a:pt x="2045" y="6277"/>
                </a:cubicBezTo>
                <a:cubicBezTo>
                  <a:pt x="2039" y="6780"/>
                  <a:pt x="2029" y="6801"/>
                  <a:pt x="1772" y="6833"/>
                </a:cubicBezTo>
                <a:cubicBezTo>
                  <a:pt x="1689" y="6844"/>
                  <a:pt x="1443" y="6891"/>
                  <a:pt x="1227" y="6937"/>
                </a:cubicBezTo>
                <a:cubicBezTo>
                  <a:pt x="1011" y="6984"/>
                  <a:pt x="738" y="7033"/>
                  <a:pt x="619" y="7046"/>
                </a:cubicBezTo>
                <a:cubicBezTo>
                  <a:pt x="362" y="7074"/>
                  <a:pt x="255" y="7105"/>
                  <a:pt x="182" y="7176"/>
                </a:cubicBezTo>
                <a:cubicBezTo>
                  <a:pt x="35" y="7318"/>
                  <a:pt x="-37" y="7570"/>
                  <a:pt x="19" y="7746"/>
                </a:cubicBezTo>
                <a:cubicBezTo>
                  <a:pt x="64" y="7886"/>
                  <a:pt x="342" y="8243"/>
                  <a:pt x="493" y="8354"/>
                </a:cubicBezTo>
                <a:cubicBezTo>
                  <a:pt x="674" y="8488"/>
                  <a:pt x="852" y="8530"/>
                  <a:pt x="1467" y="8583"/>
                </a:cubicBezTo>
                <a:lnTo>
                  <a:pt x="2031" y="8631"/>
                </a:lnTo>
                <a:lnTo>
                  <a:pt x="2031" y="8783"/>
                </a:lnTo>
                <a:lnTo>
                  <a:pt x="2031" y="8936"/>
                </a:lnTo>
                <a:lnTo>
                  <a:pt x="1865" y="8967"/>
                </a:lnTo>
                <a:cubicBezTo>
                  <a:pt x="1636" y="9011"/>
                  <a:pt x="1569" y="9047"/>
                  <a:pt x="1294" y="9263"/>
                </a:cubicBezTo>
                <a:cubicBezTo>
                  <a:pt x="1162" y="9366"/>
                  <a:pt x="958" y="9491"/>
                  <a:pt x="841" y="9540"/>
                </a:cubicBezTo>
                <a:cubicBezTo>
                  <a:pt x="479" y="9692"/>
                  <a:pt x="321" y="9894"/>
                  <a:pt x="320" y="10204"/>
                </a:cubicBezTo>
                <a:cubicBezTo>
                  <a:pt x="319" y="10349"/>
                  <a:pt x="341" y="10412"/>
                  <a:pt x="464" y="10625"/>
                </a:cubicBezTo>
                <a:cubicBezTo>
                  <a:pt x="629" y="10910"/>
                  <a:pt x="680" y="10957"/>
                  <a:pt x="905" y="11029"/>
                </a:cubicBezTo>
                <a:cubicBezTo>
                  <a:pt x="1035" y="11071"/>
                  <a:pt x="1070" y="11095"/>
                  <a:pt x="1078" y="11154"/>
                </a:cubicBezTo>
                <a:cubicBezTo>
                  <a:pt x="1087" y="11212"/>
                  <a:pt x="1067" y="11237"/>
                  <a:pt x="981" y="11276"/>
                </a:cubicBezTo>
                <a:cubicBezTo>
                  <a:pt x="574" y="11461"/>
                  <a:pt x="363" y="11833"/>
                  <a:pt x="393" y="12315"/>
                </a:cubicBezTo>
                <a:cubicBezTo>
                  <a:pt x="422" y="12794"/>
                  <a:pt x="634" y="13021"/>
                  <a:pt x="1174" y="13151"/>
                </a:cubicBezTo>
                <a:cubicBezTo>
                  <a:pt x="1202" y="13157"/>
                  <a:pt x="1190" y="13198"/>
                  <a:pt x="1133" y="13281"/>
                </a:cubicBezTo>
                <a:cubicBezTo>
                  <a:pt x="1088" y="13347"/>
                  <a:pt x="1052" y="13427"/>
                  <a:pt x="1052" y="13459"/>
                </a:cubicBezTo>
                <a:cubicBezTo>
                  <a:pt x="1051" y="13490"/>
                  <a:pt x="1000" y="13597"/>
                  <a:pt x="937" y="13697"/>
                </a:cubicBezTo>
                <a:cubicBezTo>
                  <a:pt x="781" y="13947"/>
                  <a:pt x="731" y="14177"/>
                  <a:pt x="783" y="14404"/>
                </a:cubicBezTo>
                <a:cubicBezTo>
                  <a:pt x="837" y="14635"/>
                  <a:pt x="882" y="14702"/>
                  <a:pt x="1087" y="14858"/>
                </a:cubicBezTo>
                <a:cubicBezTo>
                  <a:pt x="1320" y="15034"/>
                  <a:pt x="1618" y="15170"/>
                  <a:pt x="2080" y="15311"/>
                </a:cubicBezTo>
                <a:cubicBezTo>
                  <a:pt x="2291" y="15376"/>
                  <a:pt x="2712" y="15538"/>
                  <a:pt x="3017" y="15671"/>
                </a:cubicBezTo>
                <a:cubicBezTo>
                  <a:pt x="3321" y="15805"/>
                  <a:pt x="3888" y="16040"/>
                  <a:pt x="4277" y="16194"/>
                </a:cubicBezTo>
                <a:cubicBezTo>
                  <a:pt x="4845" y="16418"/>
                  <a:pt x="5097" y="16538"/>
                  <a:pt x="5564" y="16803"/>
                </a:cubicBezTo>
                <a:cubicBezTo>
                  <a:pt x="6018" y="17061"/>
                  <a:pt x="6180" y="17170"/>
                  <a:pt x="6305" y="17302"/>
                </a:cubicBezTo>
                <a:cubicBezTo>
                  <a:pt x="6392" y="17394"/>
                  <a:pt x="6594" y="17577"/>
                  <a:pt x="6752" y="17708"/>
                </a:cubicBezTo>
                <a:cubicBezTo>
                  <a:pt x="6911" y="17840"/>
                  <a:pt x="7147" y="18067"/>
                  <a:pt x="7276" y="18214"/>
                </a:cubicBezTo>
                <a:cubicBezTo>
                  <a:pt x="7596" y="18576"/>
                  <a:pt x="9110" y="19851"/>
                  <a:pt x="9536" y="20117"/>
                </a:cubicBezTo>
                <a:cubicBezTo>
                  <a:pt x="9714" y="20228"/>
                  <a:pt x="10028" y="20409"/>
                  <a:pt x="10234" y="20519"/>
                </a:cubicBezTo>
                <a:cubicBezTo>
                  <a:pt x="10440" y="20629"/>
                  <a:pt x="10654" y="20745"/>
                  <a:pt x="10709" y="20777"/>
                </a:cubicBezTo>
                <a:cubicBezTo>
                  <a:pt x="10764" y="20809"/>
                  <a:pt x="10925" y="20903"/>
                  <a:pt x="11066" y="20985"/>
                </a:cubicBezTo>
                <a:cubicBezTo>
                  <a:pt x="11207" y="21067"/>
                  <a:pt x="11537" y="21224"/>
                  <a:pt x="11798" y="21333"/>
                </a:cubicBezTo>
                <a:lnTo>
                  <a:pt x="12272" y="21531"/>
                </a:lnTo>
                <a:lnTo>
                  <a:pt x="12348" y="21597"/>
                </a:lnTo>
                <a:lnTo>
                  <a:pt x="21563" y="21597"/>
                </a:lnTo>
                <a:cubicBezTo>
                  <a:pt x="21233" y="21246"/>
                  <a:pt x="20857" y="20834"/>
                  <a:pt x="20238" y="20139"/>
                </a:cubicBezTo>
                <a:cubicBezTo>
                  <a:pt x="19714" y="19551"/>
                  <a:pt x="19204" y="18981"/>
                  <a:pt x="19104" y="18873"/>
                </a:cubicBezTo>
                <a:cubicBezTo>
                  <a:pt x="19004" y="18765"/>
                  <a:pt x="18781" y="18519"/>
                  <a:pt x="18608" y="18326"/>
                </a:cubicBezTo>
                <a:cubicBezTo>
                  <a:pt x="18435" y="18133"/>
                  <a:pt x="18210" y="17885"/>
                  <a:pt x="18108" y="17775"/>
                </a:cubicBezTo>
                <a:cubicBezTo>
                  <a:pt x="18006" y="17665"/>
                  <a:pt x="17819" y="17459"/>
                  <a:pt x="17691" y="17316"/>
                </a:cubicBezTo>
                <a:cubicBezTo>
                  <a:pt x="17563" y="17174"/>
                  <a:pt x="17327" y="16917"/>
                  <a:pt x="17166" y="16745"/>
                </a:cubicBezTo>
                <a:cubicBezTo>
                  <a:pt x="17005" y="16573"/>
                  <a:pt x="16826" y="16362"/>
                  <a:pt x="16769" y="16277"/>
                </a:cubicBezTo>
                <a:cubicBezTo>
                  <a:pt x="16712" y="16193"/>
                  <a:pt x="16588" y="16014"/>
                  <a:pt x="16494" y="15881"/>
                </a:cubicBezTo>
                <a:cubicBezTo>
                  <a:pt x="16215" y="15489"/>
                  <a:pt x="16161" y="15356"/>
                  <a:pt x="15896" y="14412"/>
                </a:cubicBezTo>
                <a:cubicBezTo>
                  <a:pt x="15711" y="13755"/>
                  <a:pt x="15664" y="13309"/>
                  <a:pt x="15630" y="11900"/>
                </a:cubicBezTo>
                <a:cubicBezTo>
                  <a:pt x="15609" y="11022"/>
                  <a:pt x="15579" y="10817"/>
                  <a:pt x="15426" y="10472"/>
                </a:cubicBezTo>
                <a:cubicBezTo>
                  <a:pt x="15238" y="10045"/>
                  <a:pt x="15085" y="9595"/>
                  <a:pt x="15033" y="9318"/>
                </a:cubicBezTo>
                <a:cubicBezTo>
                  <a:pt x="15003" y="9156"/>
                  <a:pt x="14964" y="8972"/>
                  <a:pt x="14947" y="8909"/>
                </a:cubicBezTo>
                <a:cubicBezTo>
                  <a:pt x="14930" y="8845"/>
                  <a:pt x="14909" y="8731"/>
                  <a:pt x="14899" y="8656"/>
                </a:cubicBezTo>
                <a:cubicBezTo>
                  <a:pt x="14890" y="8580"/>
                  <a:pt x="14859" y="8424"/>
                  <a:pt x="14830" y="8308"/>
                </a:cubicBezTo>
                <a:cubicBezTo>
                  <a:pt x="14801" y="8193"/>
                  <a:pt x="14763" y="8023"/>
                  <a:pt x="14746" y="7931"/>
                </a:cubicBezTo>
                <a:cubicBezTo>
                  <a:pt x="14728" y="7839"/>
                  <a:pt x="14684" y="7711"/>
                  <a:pt x="14648" y="7648"/>
                </a:cubicBezTo>
                <a:cubicBezTo>
                  <a:pt x="14612" y="7585"/>
                  <a:pt x="14582" y="7501"/>
                  <a:pt x="14582" y="7460"/>
                </a:cubicBezTo>
                <a:cubicBezTo>
                  <a:pt x="14582" y="7420"/>
                  <a:pt x="14550" y="7316"/>
                  <a:pt x="14510" y="7228"/>
                </a:cubicBezTo>
                <a:cubicBezTo>
                  <a:pt x="14452" y="7100"/>
                  <a:pt x="14376" y="7018"/>
                  <a:pt x="14128" y="6812"/>
                </a:cubicBezTo>
                <a:cubicBezTo>
                  <a:pt x="13447" y="6245"/>
                  <a:pt x="13348" y="6149"/>
                  <a:pt x="13160" y="5877"/>
                </a:cubicBezTo>
                <a:cubicBezTo>
                  <a:pt x="13053" y="5722"/>
                  <a:pt x="12952" y="5611"/>
                  <a:pt x="12902" y="5591"/>
                </a:cubicBezTo>
                <a:cubicBezTo>
                  <a:pt x="12807" y="5555"/>
                  <a:pt x="12789" y="5522"/>
                  <a:pt x="12673" y="5190"/>
                </a:cubicBezTo>
                <a:cubicBezTo>
                  <a:pt x="12626" y="5057"/>
                  <a:pt x="12477" y="4761"/>
                  <a:pt x="12342" y="4531"/>
                </a:cubicBezTo>
                <a:cubicBezTo>
                  <a:pt x="12146" y="4198"/>
                  <a:pt x="12076" y="4103"/>
                  <a:pt x="11990" y="4062"/>
                </a:cubicBezTo>
                <a:cubicBezTo>
                  <a:pt x="11870" y="4003"/>
                  <a:pt x="11716" y="4014"/>
                  <a:pt x="11616" y="4091"/>
                </a:cubicBezTo>
                <a:cubicBezTo>
                  <a:pt x="11579" y="4119"/>
                  <a:pt x="11543" y="4128"/>
                  <a:pt x="11524" y="4112"/>
                </a:cubicBezTo>
                <a:cubicBezTo>
                  <a:pt x="11488" y="4081"/>
                  <a:pt x="11466" y="3591"/>
                  <a:pt x="11432" y="2023"/>
                </a:cubicBezTo>
                <a:cubicBezTo>
                  <a:pt x="11407" y="905"/>
                  <a:pt x="11403" y="853"/>
                  <a:pt x="11331" y="700"/>
                </a:cubicBezTo>
                <a:cubicBezTo>
                  <a:pt x="11176" y="374"/>
                  <a:pt x="10906" y="166"/>
                  <a:pt x="10495" y="55"/>
                </a:cubicBezTo>
                <a:cubicBezTo>
                  <a:pt x="10280" y="-2"/>
                  <a:pt x="10237" y="-3"/>
                  <a:pt x="6853" y="2"/>
                </a:cubicBezTo>
                <a:close/>
                <a:moveTo>
                  <a:pt x="9736" y="425"/>
                </a:moveTo>
                <a:cubicBezTo>
                  <a:pt x="10220" y="429"/>
                  <a:pt x="10306" y="442"/>
                  <a:pt x="10380" y="465"/>
                </a:cubicBezTo>
                <a:cubicBezTo>
                  <a:pt x="10590" y="533"/>
                  <a:pt x="10770" y="676"/>
                  <a:pt x="10854" y="841"/>
                </a:cubicBezTo>
                <a:cubicBezTo>
                  <a:pt x="10923" y="977"/>
                  <a:pt x="10923" y="982"/>
                  <a:pt x="10961" y="7766"/>
                </a:cubicBezTo>
                <a:cubicBezTo>
                  <a:pt x="10988" y="12785"/>
                  <a:pt x="10988" y="14585"/>
                  <a:pt x="10961" y="14671"/>
                </a:cubicBezTo>
                <a:cubicBezTo>
                  <a:pt x="10904" y="14849"/>
                  <a:pt x="10736" y="15018"/>
                  <a:pt x="10526" y="15106"/>
                </a:cubicBezTo>
                <a:lnTo>
                  <a:pt x="10343" y="15183"/>
                </a:lnTo>
                <a:lnTo>
                  <a:pt x="6802" y="15197"/>
                </a:lnTo>
                <a:cubicBezTo>
                  <a:pt x="4625" y="15206"/>
                  <a:pt x="3225" y="15201"/>
                  <a:pt x="3166" y="15185"/>
                </a:cubicBezTo>
                <a:cubicBezTo>
                  <a:pt x="2924" y="15118"/>
                  <a:pt x="2692" y="14914"/>
                  <a:pt x="2619" y="14706"/>
                </a:cubicBezTo>
                <a:cubicBezTo>
                  <a:pt x="2596" y="14641"/>
                  <a:pt x="2578" y="12885"/>
                  <a:pt x="2566" y="9529"/>
                </a:cubicBezTo>
                <a:cubicBezTo>
                  <a:pt x="2555" y="6736"/>
                  <a:pt x="2537" y="3699"/>
                  <a:pt x="2526" y="2781"/>
                </a:cubicBezTo>
                <a:cubicBezTo>
                  <a:pt x="2506" y="1294"/>
                  <a:pt x="2510" y="1094"/>
                  <a:pt x="2557" y="956"/>
                </a:cubicBezTo>
                <a:cubicBezTo>
                  <a:pt x="2627" y="753"/>
                  <a:pt x="2796" y="589"/>
                  <a:pt x="3017" y="509"/>
                </a:cubicBezTo>
                <a:lnTo>
                  <a:pt x="3190" y="446"/>
                </a:lnTo>
                <a:lnTo>
                  <a:pt x="6707" y="430"/>
                </a:lnTo>
                <a:cubicBezTo>
                  <a:pt x="8371" y="423"/>
                  <a:pt x="9252" y="420"/>
                  <a:pt x="9736" y="425"/>
                </a:cubicBezTo>
                <a:close/>
                <a:moveTo>
                  <a:pt x="11468" y="7263"/>
                </a:moveTo>
                <a:cubicBezTo>
                  <a:pt x="11480" y="7259"/>
                  <a:pt x="11538" y="7319"/>
                  <a:pt x="11598" y="7396"/>
                </a:cubicBezTo>
                <a:cubicBezTo>
                  <a:pt x="11657" y="7472"/>
                  <a:pt x="11838" y="7628"/>
                  <a:pt x="11999" y="7742"/>
                </a:cubicBezTo>
                <a:lnTo>
                  <a:pt x="12291" y="7950"/>
                </a:lnTo>
                <a:lnTo>
                  <a:pt x="12232" y="8024"/>
                </a:lnTo>
                <a:cubicBezTo>
                  <a:pt x="12155" y="8119"/>
                  <a:pt x="12155" y="8549"/>
                  <a:pt x="12232" y="8898"/>
                </a:cubicBezTo>
                <a:cubicBezTo>
                  <a:pt x="12261" y="9029"/>
                  <a:pt x="12274" y="9145"/>
                  <a:pt x="12261" y="9156"/>
                </a:cubicBezTo>
                <a:cubicBezTo>
                  <a:pt x="12248" y="9166"/>
                  <a:pt x="12055" y="9039"/>
                  <a:pt x="11830" y="8874"/>
                </a:cubicBezTo>
                <a:lnTo>
                  <a:pt x="11422" y="8575"/>
                </a:lnTo>
                <a:lnTo>
                  <a:pt x="11433" y="7923"/>
                </a:lnTo>
                <a:cubicBezTo>
                  <a:pt x="11440" y="7564"/>
                  <a:pt x="11456" y="7267"/>
                  <a:pt x="11468" y="7263"/>
                </a:cubicBezTo>
                <a:close/>
              </a:path>
            </a:pathLst>
          </a:custGeom>
          <a:noFill/>
          <a:ln>
            <a:noFill/>
          </a:ln>
        </p:spPr>
      </p:pic>
      <p:sp>
        <p:nvSpPr>
          <p:cNvPr id="78" name="Google Shape;78;p15"/>
          <p:cNvSpPr/>
          <p:nvPr>
            <p:ph idx="2" type="pic"/>
          </p:nvPr>
        </p:nvSpPr>
        <p:spPr>
          <a:xfrm>
            <a:off x="5527716" y="670922"/>
            <a:ext cx="1511100" cy="3128100"/>
          </a:xfrm>
          <a:prstGeom prst="roundRect">
            <a:avLst>
              <a:gd fmla="val 10323" name="adj"/>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olution 1">
  <p:cSld name="1_Solution 1">
    <p:spTree>
      <p:nvGrpSpPr>
        <p:cNvPr id="79" name="Shape 79"/>
        <p:cNvGrpSpPr/>
        <p:nvPr/>
      </p:nvGrpSpPr>
      <p:grpSpPr>
        <a:xfrm>
          <a:off x="0" y="0"/>
          <a:ext cx="0" cy="0"/>
          <a:chOff x="0" y="0"/>
          <a:chExt cx="0" cy="0"/>
        </a:xfrm>
      </p:grpSpPr>
      <p:sp>
        <p:nvSpPr>
          <p:cNvPr id="80" name="Google Shape;80;p1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81" name="Google Shape;81;p16"/>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82" name="Google Shape;82;p1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3" name="Google Shape;83;p16"/>
          <p:cNvSpPr/>
          <p:nvPr>
            <p:ph idx="2" type="pic"/>
          </p:nvPr>
        </p:nvSpPr>
        <p:spPr>
          <a:xfrm>
            <a:off x="4628930" y="187708"/>
            <a:ext cx="4312500" cy="4768200"/>
          </a:xfrm>
          <a:prstGeom prst="roundRect">
            <a:avLst>
              <a:gd fmla="val 1377" name="adj"/>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olution 1">
  <p:cSld name="2_Solution 1">
    <p:spTree>
      <p:nvGrpSpPr>
        <p:cNvPr id="84" name="Shape 84"/>
        <p:cNvGrpSpPr/>
        <p:nvPr/>
      </p:nvGrpSpPr>
      <p:grpSpPr>
        <a:xfrm>
          <a:off x="0" y="0"/>
          <a:ext cx="0" cy="0"/>
          <a:chOff x="0" y="0"/>
          <a:chExt cx="0" cy="0"/>
        </a:xfrm>
      </p:grpSpPr>
      <p:sp>
        <p:nvSpPr>
          <p:cNvPr id="85" name="Google Shape;85;p1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86" name="Google Shape;86;p1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7" name="Google Shape;87;p17"/>
          <p:cNvSpPr/>
          <p:nvPr>
            <p:ph idx="2" type="pic"/>
          </p:nvPr>
        </p:nvSpPr>
        <p:spPr>
          <a:xfrm>
            <a:off x="4628930" y="187708"/>
            <a:ext cx="4312500" cy="4768200"/>
          </a:xfrm>
          <a:prstGeom prst="roundRect">
            <a:avLst>
              <a:gd fmla="val 1377" name="adj"/>
            </a:avLst>
          </a:prstGeom>
          <a:noFill/>
          <a:ln>
            <a:noFill/>
          </a:ln>
        </p:spPr>
      </p:sp>
      <p:sp>
        <p:nvSpPr>
          <p:cNvPr id="88" name="Google Shape;88;p17"/>
          <p:cNvSpPr txBox="1"/>
          <p:nvPr>
            <p:ph type="title"/>
          </p:nvPr>
        </p:nvSpPr>
        <p:spPr>
          <a:xfrm>
            <a:off x="201378" y="326928"/>
            <a:ext cx="41772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89" name="Google Shape;89;p17"/>
          <p:cNvSpPr txBox="1"/>
          <p:nvPr>
            <p:ph idx="3" type="body"/>
          </p:nvPr>
        </p:nvSpPr>
        <p:spPr>
          <a:xfrm>
            <a:off x="201377" y="3787800"/>
            <a:ext cx="2859300" cy="11676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1">
  <p:cSld name="Product 1">
    <p:spTree>
      <p:nvGrpSpPr>
        <p:cNvPr id="90" name="Shape 90"/>
        <p:cNvGrpSpPr/>
        <p:nvPr/>
      </p:nvGrpSpPr>
      <p:grpSpPr>
        <a:xfrm>
          <a:off x="0" y="0"/>
          <a:ext cx="0" cy="0"/>
          <a:chOff x="0" y="0"/>
          <a:chExt cx="0" cy="0"/>
        </a:xfrm>
      </p:grpSpPr>
      <p:sp>
        <p:nvSpPr>
          <p:cNvPr id="91" name="Google Shape;91;p1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2" name="Google Shape;92;p1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3" name="Google Shape;93;p18"/>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4" name="Google Shape;94;p18"/>
          <p:cNvSpPr txBox="1"/>
          <p:nvPr>
            <p:ph idx="2" type="body"/>
          </p:nvPr>
        </p:nvSpPr>
        <p:spPr>
          <a:xfrm>
            <a:off x="201377" y="1239672"/>
            <a:ext cx="2859300" cy="14475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5" name="Google Shape;95;p18"/>
          <p:cNvSpPr/>
          <p:nvPr/>
        </p:nvSpPr>
        <p:spPr>
          <a:xfrm>
            <a:off x="3369801" y="190500"/>
            <a:ext cx="5574300" cy="4762500"/>
          </a:xfrm>
          <a:prstGeom prst="roundRect">
            <a:avLst>
              <a:gd fmla="val 1548" name="adj"/>
            </a:avLst>
          </a:prstGeom>
          <a:solidFill>
            <a:srgbClr val="F2F2F2"/>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6" name="Google Shape;96;p18"/>
          <p:cNvSpPr/>
          <p:nvPr>
            <p:ph idx="3" type="pic"/>
          </p:nvPr>
        </p:nvSpPr>
        <p:spPr>
          <a:xfrm>
            <a:off x="5187831" y="586122"/>
            <a:ext cx="1938300" cy="3971400"/>
          </a:xfrm>
          <a:prstGeom prst="rect">
            <a:avLst/>
          </a:prstGeom>
          <a:noFill/>
          <a:ln>
            <a:noFill/>
          </a:ln>
        </p:spPr>
      </p:sp>
      <p:sp>
        <p:nvSpPr>
          <p:cNvPr id="97" name="Google Shape;97;p18"/>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duct 1">
  <p:cSld name="1_Product 1">
    <p:spTree>
      <p:nvGrpSpPr>
        <p:cNvPr id="98" name="Shape 98"/>
        <p:cNvGrpSpPr/>
        <p:nvPr/>
      </p:nvGrpSpPr>
      <p:grpSpPr>
        <a:xfrm>
          <a:off x="0" y="0"/>
          <a:ext cx="0" cy="0"/>
          <a:chOff x="0" y="0"/>
          <a:chExt cx="0" cy="0"/>
        </a:xfrm>
      </p:grpSpPr>
      <p:sp>
        <p:nvSpPr>
          <p:cNvPr id="99" name="Google Shape;99;p1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00" name="Google Shape;100;p1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1" name="Google Shape;101;p19"/>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02" name="Google Shape;102;p19"/>
          <p:cNvSpPr txBox="1"/>
          <p:nvPr>
            <p:ph idx="2" type="body"/>
          </p:nvPr>
        </p:nvSpPr>
        <p:spPr>
          <a:xfrm>
            <a:off x="201377" y="1239672"/>
            <a:ext cx="2859300" cy="25068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3" name="Google Shape;103;p19"/>
          <p:cNvSpPr/>
          <p:nvPr/>
        </p:nvSpPr>
        <p:spPr>
          <a:xfrm>
            <a:off x="3369801" y="190500"/>
            <a:ext cx="5574300" cy="4762500"/>
          </a:xfrm>
          <a:prstGeom prst="roundRect">
            <a:avLst>
              <a:gd fmla="val 1548" name="adj"/>
            </a:avLst>
          </a:prstGeom>
          <a:solidFill>
            <a:srgbClr val="F2F2F2"/>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4" name="Google Shape;104;p19"/>
          <p:cNvSpPr/>
          <p:nvPr>
            <p:ph idx="3" type="pic"/>
          </p:nvPr>
        </p:nvSpPr>
        <p:spPr>
          <a:xfrm>
            <a:off x="5187831" y="586122"/>
            <a:ext cx="1938300" cy="3971400"/>
          </a:xfrm>
          <a:prstGeom prst="rect">
            <a:avLst/>
          </a:prstGeom>
          <a:noFill/>
          <a:ln>
            <a:noFill/>
          </a:ln>
        </p:spPr>
      </p:sp>
      <p:sp>
        <p:nvSpPr>
          <p:cNvPr id="105" name="Google Shape;105;p19"/>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duct 1">
  <p:cSld name="4_Product 1">
    <p:spTree>
      <p:nvGrpSpPr>
        <p:cNvPr id="106" name="Shape 106"/>
        <p:cNvGrpSpPr/>
        <p:nvPr/>
      </p:nvGrpSpPr>
      <p:grpSpPr>
        <a:xfrm>
          <a:off x="0" y="0"/>
          <a:ext cx="0" cy="0"/>
          <a:chOff x="0" y="0"/>
          <a:chExt cx="0" cy="0"/>
        </a:xfrm>
      </p:grpSpPr>
      <p:sp>
        <p:nvSpPr>
          <p:cNvPr id="107" name="Google Shape;107;p2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08" name="Google Shape;108;p2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9" name="Google Shape;109;p20"/>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10" name="Google Shape;110;p20"/>
          <p:cNvSpPr txBox="1"/>
          <p:nvPr>
            <p:ph idx="2" type="body"/>
          </p:nvPr>
        </p:nvSpPr>
        <p:spPr>
          <a:xfrm>
            <a:off x="3642151" y="164051"/>
            <a:ext cx="5298900" cy="81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1" name="Google Shape;111;p20"/>
          <p:cNvSpPr txBox="1"/>
          <p:nvPr>
            <p:ph idx="3" type="body"/>
          </p:nvPr>
        </p:nvSpPr>
        <p:spPr>
          <a:xfrm>
            <a:off x="343168"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2" name="Google Shape;112;p20"/>
          <p:cNvSpPr txBox="1"/>
          <p:nvPr>
            <p:ph idx="4" type="body"/>
          </p:nvPr>
        </p:nvSpPr>
        <p:spPr>
          <a:xfrm>
            <a:off x="4766239"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3" name="Google Shape;113;p20"/>
          <p:cNvSpPr txBox="1"/>
          <p:nvPr>
            <p:ph idx="5" type="body"/>
          </p:nvPr>
        </p:nvSpPr>
        <p:spPr>
          <a:xfrm>
            <a:off x="343168"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4" name="Google Shape;114;p20"/>
          <p:cNvSpPr txBox="1"/>
          <p:nvPr>
            <p:ph idx="6" type="body"/>
          </p:nvPr>
        </p:nvSpPr>
        <p:spPr>
          <a:xfrm>
            <a:off x="4766239"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5" name="Google Shape;115;p20"/>
          <p:cNvSpPr txBox="1"/>
          <p:nvPr>
            <p:ph idx="7" type="body"/>
          </p:nvPr>
        </p:nvSpPr>
        <p:spPr>
          <a:xfrm>
            <a:off x="343168"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6" name="Google Shape;116;p20"/>
          <p:cNvSpPr txBox="1"/>
          <p:nvPr>
            <p:ph idx="8" type="body"/>
          </p:nvPr>
        </p:nvSpPr>
        <p:spPr>
          <a:xfrm>
            <a:off x="4766239"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7" name="Google Shape;117;p20"/>
          <p:cNvSpPr txBox="1"/>
          <p:nvPr>
            <p:ph idx="9" type="body"/>
          </p:nvPr>
        </p:nvSpPr>
        <p:spPr>
          <a:xfrm>
            <a:off x="343168"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8" name="Google Shape;118;p20"/>
          <p:cNvSpPr txBox="1"/>
          <p:nvPr>
            <p:ph idx="13" type="body"/>
          </p:nvPr>
        </p:nvSpPr>
        <p:spPr>
          <a:xfrm>
            <a:off x="4766239"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9" name="Google Shape;119;p20"/>
          <p:cNvSpPr txBox="1"/>
          <p:nvPr>
            <p:ph idx="14" type="body"/>
          </p:nvPr>
        </p:nvSpPr>
        <p:spPr>
          <a:xfrm>
            <a:off x="343168"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0" name="Google Shape;120;p20"/>
          <p:cNvSpPr txBox="1"/>
          <p:nvPr>
            <p:ph idx="15" type="body"/>
          </p:nvPr>
        </p:nvSpPr>
        <p:spPr>
          <a:xfrm>
            <a:off x="4766239"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duct 1">
  <p:cSld name="5_Product 1">
    <p:spTree>
      <p:nvGrpSpPr>
        <p:cNvPr id="121" name="Shape 121"/>
        <p:cNvGrpSpPr/>
        <p:nvPr/>
      </p:nvGrpSpPr>
      <p:grpSpPr>
        <a:xfrm>
          <a:off x="0" y="0"/>
          <a:ext cx="0" cy="0"/>
          <a:chOff x="0" y="0"/>
          <a:chExt cx="0" cy="0"/>
        </a:xfrm>
      </p:grpSpPr>
      <p:sp>
        <p:nvSpPr>
          <p:cNvPr id="122" name="Google Shape;122;p2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23" name="Google Shape;123;p21"/>
          <p:cNvSpPr txBox="1"/>
          <p:nvPr>
            <p:ph type="title"/>
          </p:nvPr>
        </p:nvSpPr>
        <p:spPr>
          <a:xfrm>
            <a:off x="201378" y="164051"/>
            <a:ext cx="19959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1300"/>
              <a:buFont typeface="Helvetica Neue"/>
              <a:buNone/>
              <a:defRPr sz="1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24" name="Google Shape;124;p21"/>
          <p:cNvSpPr/>
          <p:nvPr>
            <p:ph idx="2" type="pic"/>
          </p:nvPr>
        </p:nvSpPr>
        <p:spPr>
          <a:xfrm>
            <a:off x="2413807" y="187708"/>
            <a:ext cx="6528900" cy="4768200"/>
          </a:xfrm>
          <a:prstGeom prst="roundRect">
            <a:avLst>
              <a:gd fmla="val 2284" name="adj"/>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lue proposition">
  <p:cSld name="Value proposition">
    <p:spTree>
      <p:nvGrpSpPr>
        <p:cNvPr id="125" name="Shape 125"/>
        <p:cNvGrpSpPr/>
        <p:nvPr/>
      </p:nvGrpSpPr>
      <p:grpSpPr>
        <a:xfrm>
          <a:off x="0" y="0"/>
          <a:ext cx="0" cy="0"/>
          <a:chOff x="0" y="0"/>
          <a:chExt cx="0" cy="0"/>
        </a:xfrm>
      </p:grpSpPr>
      <p:sp>
        <p:nvSpPr>
          <p:cNvPr id="126" name="Google Shape;126;p2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27" name="Google Shape;127;p2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8" name="Google Shape;128;p2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29" name="Google Shape;129;p22"/>
          <p:cNvSpPr txBox="1"/>
          <p:nvPr>
            <p:ph idx="2" type="body"/>
          </p:nvPr>
        </p:nvSpPr>
        <p:spPr>
          <a:xfrm>
            <a:off x="3930655" y="823035"/>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0" name="Google Shape;130;p22"/>
          <p:cNvSpPr txBox="1"/>
          <p:nvPr>
            <p:ph idx="3" type="body"/>
          </p:nvPr>
        </p:nvSpPr>
        <p:spPr>
          <a:xfrm>
            <a:off x="2232352"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1" name="Google Shape;131;p22"/>
          <p:cNvSpPr txBox="1"/>
          <p:nvPr>
            <p:ph idx="4" type="body"/>
          </p:nvPr>
        </p:nvSpPr>
        <p:spPr>
          <a:xfrm>
            <a:off x="5628678"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2" name="Google Shape;132;p22"/>
          <p:cNvSpPr txBox="1"/>
          <p:nvPr>
            <p:ph idx="5" type="body"/>
          </p:nvPr>
        </p:nvSpPr>
        <p:spPr>
          <a:xfrm>
            <a:off x="3788511" y="2549743"/>
            <a:ext cx="1567200" cy="478200"/>
          </a:xfrm>
          <a:prstGeom prst="rect">
            <a:avLst/>
          </a:prstGeom>
          <a:noFill/>
          <a:ln>
            <a:noFill/>
          </a:ln>
        </p:spPr>
        <p:txBody>
          <a:bodyPr anchorCtr="0" anchor="ctr" bIns="17150" lIns="34300" spcFirstLastPara="1" rIns="34300" wrap="square" tIns="17150">
            <a:no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tal Addressable Market">
  <p:cSld name="Total Addressable Market">
    <p:spTree>
      <p:nvGrpSpPr>
        <p:cNvPr id="133" name="Shape 133"/>
        <p:cNvGrpSpPr/>
        <p:nvPr/>
      </p:nvGrpSpPr>
      <p:grpSpPr>
        <a:xfrm>
          <a:off x="0" y="0"/>
          <a:ext cx="0" cy="0"/>
          <a:chOff x="0" y="0"/>
          <a:chExt cx="0" cy="0"/>
        </a:xfrm>
      </p:grpSpPr>
      <p:sp>
        <p:nvSpPr>
          <p:cNvPr id="134" name="Google Shape;134;p2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35" name="Google Shape;135;p2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6" name="Google Shape;136;p23"/>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37" name="Google Shape;137;p23"/>
          <p:cNvSpPr txBox="1"/>
          <p:nvPr>
            <p:ph idx="2" type="body"/>
          </p:nvPr>
        </p:nvSpPr>
        <p:spPr>
          <a:xfrm>
            <a:off x="286914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8" name="Google Shape;138;p23"/>
          <p:cNvSpPr txBox="1"/>
          <p:nvPr>
            <p:ph idx="3" type="body"/>
          </p:nvPr>
        </p:nvSpPr>
        <p:spPr>
          <a:xfrm>
            <a:off x="509845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9" name="Google Shape;139;p23"/>
          <p:cNvSpPr txBox="1"/>
          <p:nvPr>
            <p:ph idx="4" type="body"/>
          </p:nvPr>
        </p:nvSpPr>
        <p:spPr>
          <a:xfrm>
            <a:off x="7327763"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model">
  <p:cSld name="Business model">
    <p:spTree>
      <p:nvGrpSpPr>
        <p:cNvPr id="140" name="Shape 140"/>
        <p:cNvGrpSpPr/>
        <p:nvPr/>
      </p:nvGrpSpPr>
      <p:grpSpPr>
        <a:xfrm>
          <a:off x="0" y="0"/>
          <a:ext cx="0" cy="0"/>
          <a:chOff x="0" y="0"/>
          <a:chExt cx="0" cy="0"/>
        </a:xfrm>
      </p:grpSpPr>
      <p:sp>
        <p:nvSpPr>
          <p:cNvPr id="141" name="Google Shape;141;p2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42" name="Google Shape;142;p2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3" name="Google Shape;143;p24"/>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44" name="Google Shape;144;p24"/>
          <p:cNvSpPr txBox="1"/>
          <p:nvPr>
            <p:ph idx="2" type="body"/>
          </p:nvPr>
        </p:nvSpPr>
        <p:spPr>
          <a:xfrm>
            <a:off x="1119413"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5" name="Google Shape;145;p24"/>
          <p:cNvSpPr txBox="1"/>
          <p:nvPr>
            <p:ph idx="3" type="body"/>
          </p:nvPr>
        </p:nvSpPr>
        <p:spPr>
          <a:xfrm>
            <a:off x="5541698"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6" name="Google Shape;146;p24"/>
          <p:cNvSpPr txBox="1"/>
          <p:nvPr>
            <p:ph idx="4" type="body"/>
          </p:nvPr>
        </p:nvSpPr>
        <p:spPr>
          <a:xfrm>
            <a:off x="1119413"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7" name="Google Shape;147;p24"/>
          <p:cNvSpPr txBox="1"/>
          <p:nvPr>
            <p:ph idx="5" type="body"/>
          </p:nvPr>
        </p:nvSpPr>
        <p:spPr>
          <a:xfrm>
            <a:off x="5541698"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8" name="Google Shape;148;p24"/>
          <p:cNvSpPr txBox="1"/>
          <p:nvPr>
            <p:ph idx="6" type="body"/>
          </p:nvPr>
        </p:nvSpPr>
        <p:spPr>
          <a:xfrm>
            <a:off x="4062604" y="2812981"/>
            <a:ext cx="1018800" cy="1731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siness model">
  <p:cSld name="1_Business model">
    <p:spTree>
      <p:nvGrpSpPr>
        <p:cNvPr id="149" name="Shape 149"/>
        <p:cNvGrpSpPr/>
        <p:nvPr/>
      </p:nvGrpSpPr>
      <p:grpSpPr>
        <a:xfrm>
          <a:off x="0" y="0"/>
          <a:ext cx="0" cy="0"/>
          <a:chOff x="0" y="0"/>
          <a:chExt cx="0" cy="0"/>
        </a:xfrm>
      </p:grpSpPr>
      <p:sp>
        <p:nvSpPr>
          <p:cNvPr id="150" name="Google Shape;150;p2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51" name="Google Shape;151;p2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52" name="Google Shape;152;p25"/>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53" name="Google Shape;153;p25"/>
          <p:cNvSpPr txBox="1"/>
          <p:nvPr>
            <p:ph idx="2" type="body"/>
          </p:nvPr>
        </p:nvSpPr>
        <p:spPr>
          <a:xfrm>
            <a:off x="319738"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54" name="Google Shape;154;p25"/>
          <p:cNvSpPr txBox="1"/>
          <p:nvPr>
            <p:ph idx="3" type="body"/>
          </p:nvPr>
        </p:nvSpPr>
        <p:spPr>
          <a:xfrm>
            <a:off x="2087506"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55" name="Google Shape;155;p25"/>
          <p:cNvSpPr txBox="1"/>
          <p:nvPr>
            <p:ph idx="4" type="body"/>
          </p:nvPr>
        </p:nvSpPr>
        <p:spPr>
          <a:xfrm>
            <a:off x="3855267"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56" name="Google Shape;156;p25"/>
          <p:cNvSpPr txBox="1"/>
          <p:nvPr>
            <p:ph idx="5" type="body"/>
          </p:nvPr>
        </p:nvSpPr>
        <p:spPr>
          <a:xfrm>
            <a:off x="5622978"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57" name="Google Shape;157;p25"/>
          <p:cNvSpPr txBox="1"/>
          <p:nvPr>
            <p:ph idx="6" type="body"/>
          </p:nvPr>
        </p:nvSpPr>
        <p:spPr>
          <a:xfrm>
            <a:off x="7390764"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58" name="Google Shape;158;p25"/>
          <p:cNvSpPr txBox="1"/>
          <p:nvPr>
            <p:ph idx="7" type="body"/>
          </p:nvPr>
        </p:nvSpPr>
        <p:spPr>
          <a:xfrm>
            <a:off x="2087506"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59" name="Google Shape;159;p25"/>
          <p:cNvSpPr txBox="1"/>
          <p:nvPr>
            <p:ph idx="8" type="body"/>
          </p:nvPr>
        </p:nvSpPr>
        <p:spPr>
          <a:xfrm>
            <a:off x="5622978"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0" name="Google Shape;160;p25"/>
          <p:cNvSpPr txBox="1"/>
          <p:nvPr>
            <p:ph idx="9" type="body"/>
          </p:nvPr>
        </p:nvSpPr>
        <p:spPr>
          <a:xfrm>
            <a:off x="319738"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1" name="Google Shape;161;p25"/>
          <p:cNvSpPr txBox="1"/>
          <p:nvPr>
            <p:ph idx="13" type="body"/>
          </p:nvPr>
        </p:nvSpPr>
        <p:spPr>
          <a:xfrm>
            <a:off x="4741957"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cing">
  <p:cSld name="Pricing">
    <p:spTree>
      <p:nvGrpSpPr>
        <p:cNvPr id="162" name="Shape 162"/>
        <p:cNvGrpSpPr/>
        <p:nvPr/>
      </p:nvGrpSpPr>
      <p:grpSpPr>
        <a:xfrm>
          <a:off x="0" y="0"/>
          <a:ext cx="0" cy="0"/>
          <a:chOff x="0" y="0"/>
          <a:chExt cx="0" cy="0"/>
        </a:xfrm>
      </p:grpSpPr>
      <p:sp>
        <p:nvSpPr>
          <p:cNvPr id="163" name="Google Shape;163;p2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64" name="Google Shape;164;p2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5" name="Google Shape;165;p26"/>
          <p:cNvSpPr txBox="1"/>
          <p:nvPr>
            <p:ph type="title"/>
          </p:nvPr>
        </p:nvSpPr>
        <p:spPr>
          <a:xfrm>
            <a:off x="201377" y="326928"/>
            <a:ext cx="43707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66" name="Google Shape;166;p26"/>
          <p:cNvSpPr txBox="1"/>
          <p:nvPr>
            <p:ph idx="2" type="body"/>
          </p:nvPr>
        </p:nvSpPr>
        <p:spPr>
          <a:xfrm>
            <a:off x="33147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7" name="Google Shape;167;p26"/>
          <p:cNvSpPr txBox="1"/>
          <p:nvPr>
            <p:ph idx="3" type="body"/>
          </p:nvPr>
        </p:nvSpPr>
        <p:spPr>
          <a:xfrm>
            <a:off x="33147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8" name="Google Shape;168;p26"/>
          <p:cNvSpPr txBox="1"/>
          <p:nvPr>
            <p:ph idx="4" type="body"/>
          </p:nvPr>
        </p:nvSpPr>
        <p:spPr>
          <a:xfrm>
            <a:off x="327998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9" name="Google Shape;169;p26"/>
          <p:cNvSpPr txBox="1"/>
          <p:nvPr>
            <p:ph idx="5" type="body"/>
          </p:nvPr>
        </p:nvSpPr>
        <p:spPr>
          <a:xfrm>
            <a:off x="327998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0" name="Google Shape;170;p26"/>
          <p:cNvSpPr txBox="1"/>
          <p:nvPr>
            <p:ph idx="6" type="body"/>
          </p:nvPr>
        </p:nvSpPr>
        <p:spPr>
          <a:xfrm>
            <a:off x="6227871"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1" name="Google Shape;171;p26"/>
          <p:cNvSpPr txBox="1"/>
          <p:nvPr>
            <p:ph idx="7" type="body"/>
          </p:nvPr>
        </p:nvSpPr>
        <p:spPr>
          <a:xfrm>
            <a:off x="6227871"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nancial projections (Master)">
  <p:cSld name="1_Financial projections (Master)">
    <p:spTree>
      <p:nvGrpSpPr>
        <p:cNvPr id="172" name="Shape 172"/>
        <p:cNvGrpSpPr/>
        <p:nvPr/>
      </p:nvGrpSpPr>
      <p:grpSpPr>
        <a:xfrm>
          <a:off x="0" y="0"/>
          <a:ext cx="0" cy="0"/>
          <a:chOff x="0" y="0"/>
          <a:chExt cx="0" cy="0"/>
        </a:xfrm>
      </p:grpSpPr>
      <p:sp>
        <p:nvSpPr>
          <p:cNvPr id="173" name="Google Shape;173;p2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4" name="Google Shape;174;p27"/>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75" name="Google Shape;175;p2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6" name="Google Shape;176;p2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7" name="Google Shape;177;p27"/>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8" name="Google Shape;178;p27"/>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79" name="Google Shape;179;p27"/>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validation">
  <p:cSld name="Market validation">
    <p:spTree>
      <p:nvGrpSpPr>
        <p:cNvPr id="180" name="Shape 180"/>
        <p:cNvGrpSpPr/>
        <p:nvPr/>
      </p:nvGrpSpPr>
      <p:grpSpPr>
        <a:xfrm>
          <a:off x="0" y="0"/>
          <a:ext cx="0" cy="0"/>
          <a:chOff x="0" y="0"/>
          <a:chExt cx="0" cy="0"/>
        </a:xfrm>
      </p:grpSpPr>
      <p:sp>
        <p:nvSpPr>
          <p:cNvPr id="181" name="Google Shape;181;p2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82" name="Google Shape;182;p2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3" name="Google Shape;183;p28"/>
          <p:cNvSpPr txBox="1"/>
          <p:nvPr>
            <p:ph type="title"/>
          </p:nvPr>
        </p:nvSpPr>
        <p:spPr>
          <a:xfrm>
            <a:off x="201377" y="326928"/>
            <a:ext cx="8656800" cy="10734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84" name="Google Shape;184;p28"/>
          <p:cNvSpPr txBox="1"/>
          <p:nvPr>
            <p:ph idx="2" type="body"/>
          </p:nvPr>
        </p:nvSpPr>
        <p:spPr>
          <a:xfrm>
            <a:off x="543447" y="3262058"/>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5" name="Google Shape;185;p28"/>
          <p:cNvSpPr txBox="1"/>
          <p:nvPr>
            <p:ph idx="3" type="body"/>
          </p:nvPr>
        </p:nvSpPr>
        <p:spPr>
          <a:xfrm>
            <a:off x="543447" y="343810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6" name="Google Shape;186;p28"/>
          <p:cNvSpPr txBox="1"/>
          <p:nvPr>
            <p:ph idx="4" type="body"/>
          </p:nvPr>
        </p:nvSpPr>
        <p:spPr>
          <a:xfrm>
            <a:off x="543447" y="361792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7" name="Google Shape;187;p28"/>
          <p:cNvSpPr txBox="1"/>
          <p:nvPr>
            <p:ph idx="5" type="body"/>
          </p:nvPr>
        </p:nvSpPr>
        <p:spPr>
          <a:xfrm>
            <a:off x="1671345" y="4763628"/>
            <a:ext cx="5801400" cy="181200"/>
          </a:xfrm>
          <a:prstGeom prst="rect">
            <a:avLst/>
          </a:prstGeom>
          <a:noFill/>
          <a:ln>
            <a:noFill/>
          </a:ln>
        </p:spPr>
        <p:txBody>
          <a:bodyPr anchorCtr="0" anchor="b" bIns="17150" lIns="34300" spcFirstLastPara="1" rIns="34300" wrap="square" tIns="17150">
            <a:spAutoFit/>
          </a:bodyPr>
          <a:lstStyle>
            <a:lvl1pPr indent="-228600" lvl="0" marL="457200" algn="ctr">
              <a:lnSpc>
                <a:spcPct val="110000"/>
              </a:lnSpc>
              <a:spcBef>
                <a:spcPts val="0"/>
              </a:spcBef>
              <a:spcAft>
                <a:spcPts val="0"/>
              </a:spcAft>
              <a:buClr>
                <a:srgbClr val="2929E2"/>
              </a:buClr>
              <a:buSzPts val="500"/>
              <a:buFont typeface="Arial"/>
              <a:buNone/>
              <a:defRPr sz="5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88" name="Shape 188"/>
        <p:cNvGrpSpPr/>
        <p:nvPr/>
      </p:nvGrpSpPr>
      <p:grpSpPr>
        <a:xfrm>
          <a:off x="0" y="0"/>
          <a:ext cx="0" cy="0"/>
          <a:chOff x="0" y="0"/>
          <a:chExt cx="0" cy="0"/>
        </a:xfrm>
      </p:grpSpPr>
      <p:sp>
        <p:nvSpPr>
          <p:cNvPr id="189" name="Google Shape;189;p2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90" name="Google Shape;190;p29"/>
          <p:cNvSpPr txBox="1"/>
          <p:nvPr>
            <p:ph idx="1" type="body"/>
          </p:nvPr>
        </p:nvSpPr>
        <p:spPr>
          <a:xfrm>
            <a:off x="201377" y="2904049"/>
            <a:ext cx="1995900" cy="154500"/>
          </a:xfrm>
          <a:prstGeom prst="rect">
            <a:avLst/>
          </a:prstGeom>
          <a:noFill/>
          <a:ln>
            <a:noFill/>
          </a:ln>
        </p:spPr>
        <p:txBody>
          <a:bodyPr anchorCtr="0" anchor="b" bIns="17150" lIns="34300" spcFirstLastPara="1" rIns="34300" wrap="square" tIns="17150">
            <a:noAutofit/>
          </a:bodyPr>
          <a:lstStyle>
            <a:lvl1pPr indent="-228600" lvl="0" marL="457200" algn="l">
              <a:lnSpc>
                <a:spcPct val="100000"/>
              </a:lnSpc>
              <a:spcBef>
                <a:spcPts val="0"/>
              </a:spcBef>
              <a:spcAft>
                <a:spcPts val="0"/>
              </a:spcAft>
              <a:buClr>
                <a:srgbClr val="2929E2"/>
              </a:buClr>
              <a:buSzPts val="900"/>
              <a:buFont typeface="Helvetica Neue"/>
              <a:buNone/>
              <a:defRPr sz="9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1" name="Google Shape;191;p29"/>
          <p:cNvSpPr txBox="1"/>
          <p:nvPr>
            <p:ph type="title"/>
          </p:nvPr>
        </p:nvSpPr>
        <p:spPr>
          <a:xfrm>
            <a:off x="201377" y="164051"/>
            <a:ext cx="87714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ors">
  <p:cSld name="Competitors">
    <p:spTree>
      <p:nvGrpSpPr>
        <p:cNvPr id="192" name="Shape 192"/>
        <p:cNvGrpSpPr/>
        <p:nvPr/>
      </p:nvGrpSpPr>
      <p:grpSpPr>
        <a:xfrm>
          <a:off x="0" y="0"/>
          <a:ext cx="0" cy="0"/>
          <a:chOff x="0" y="0"/>
          <a:chExt cx="0" cy="0"/>
        </a:xfrm>
      </p:grpSpPr>
      <p:sp>
        <p:nvSpPr>
          <p:cNvPr id="193" name="Google Shape;193;p3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94" name="Google Shape;194;p3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95" name="Google Shape;195;p3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6" name="Google Shape;196;p30"/>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Arial"/>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7" name="Google Shape;197;p30"/>
          <p:cNvSpPr/>
          <p:nvPr>
            <p:ph idx="3" type="body"/>
          </p:nvPr>
        </p:nvSpPr>
        <p:spPr>
          <a:xfrm>
            <a:off x="7122136" y="1478734"/>
            <a:ext cx="90000" cy="90000"/>
          </a:xfrm>
          <a:prstGeom prst="ellipse">
            <a:avLst/>
          </a:prstGeom>
          <a:gradFill>
            <a:gsLst>
              <a:gs pos="0">
                <a:srgbClr val="4A4C50"/>
              </a:gs>
              <a:gs pos="2760">
                <a:srgbClr val="4A4C50"/>
              </a:gs>
              <a:gs pos="100000">
                <a:srgbClr val="91969C"/>
              </a:gs>
            </a:gsLst>
            <a:lin ang="5400012" scaled="0"/>
          </a:gradFill>
          <a:ln>
            <a:noFill/>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8" name="Google Shape;198;p30"/>
          <p:cNvSpPr txBox="1"/>
          <p:nvPr>
            <p:ph idx="4" type="body"/>
          </p:nvPr>
        </p:nvSpPr>
        <p:spPr>
          <a:xfrm>
            <a:off x="6844587" y="1612464"/>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9" name="Google Shape;199;p30"/>
          <p:cNvSpPr txBox="1"/>
          <p:nvPr>
            <p:ph idx="5" type="body"/>
          </p:nvPr>
        </p:nvSpPr>
        <p:spPr>
          <a:xfrm>
            <a:off x="5834480" y="40968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0" name="Google Shape;200;p30"/>
          <p:cNvSpPr txBox="1"/>
          <p:nvPr>
            <p:ph idx="6" type="body"/>
          </p:nvPr>
        </p:nvSpPr>
        <p:spPr>
          <a:xfrm>
            <a:off x="5834480" y="457941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1" name="Google Shape;201;p30"/>
          <p:cNvSpPr txBox="1"/>
          <p:nvPr>
            <p:ph idx="7" type="body"/>
          </p:nvPr>
        </p:nvSpPr>
        <p:spPr>
          <a:xfrm>
            <a:off x="815525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2" name="Google Shape;202;p30"/>
          <p:cNvSpPr txBox="1"/>
          <p:nvPr>
            <p:ph idx="8" type="body"/>
          </p:nvPr>
        </p:nvSpPr>
        <p:spPr>
          <a:xfrm>
            <a:off x="351371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etitors">
  <p:cSld name="1_Competitors">
    <p:spTree>
      <p:nvGrpSpPr>
        <p:cNvPr id="203" name="Shape 203"/>
        <p:cNvGrpSpPr/>
        <p:nvPr/>
      </p:nvGrpSpPr>
      <p:grpSpPr>
        <a:xfrm>
          <a:off x="0" y="0"/>
          <a:ext cx="0" cy="0"/>
          <a:chOff x="0" y="0"/>
          <a:chExt cx="0" cy="0"/>
        </a:xfrm>
      </p:grpSpPr>
      <p:sp>
        <p:nvSpPr>
          <p:cNvPr id="204" name="Google Shape;204;p3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05" name="Google Shape;205;p3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06" name="Google Shape;206;p3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7" name="Google Shape;207;p31"/>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Arial"/>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8" name="Google Shape;208;p31"/>
          <p:cNvSpPr txBox="1"/>
          <p:nvPr>
            <p:ph idx="3" type="body"/>
          </p:nvPr>
        </p:nvSpPr>
        <p:spPr>
          <a:xfrm>
            <a:off x="3464792"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900"/>
              <a:buFont typeface="Arial"/>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9" name="Google Shape;209;p31"/>
          <p:cNvSpPr txBox="1"/>
          <p:nvPr>
            <p:ph idx="4" type="body"/>
          </p:nvPr>
        </p:nvSpPr>
        <p:spPr>
          <a:xfrm>
            <a:off x="6300148"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900"/>
              <a:buFont typeface="Arial"/>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0" name="Google Shape;210;p31"/>
          <p:cNvSpPr txBox="1"/>
          <p:nvPr>
            <p:ph idx="5" type="body"/>
          </p:nvPr>
        </p:nvSpPr>
        <p:spPr>
          <a:xfrm>
            <a:off x="3464792"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1" name="Google Shape;211;p31"/>
          <p:cNvSpPr txBox="1"/>
          <p:nvPr>
            <p:ph idx="6" type="body"/>
          </p:nvPr>
        </p:nvSpPr>
        <p:spPr>
          <a:xfrm>
            <a:off x="6300148"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p:cSld name="Go-to-market">
    <p:spTree>
      <p:nvGrpSpPr>
        <p:cNvPr id="212" name="Shape 212"/>
        <p:cNvGrpSpPr/>
        <p:nvPr/>
      </p:nvGrpSpPr>
      <p:grpSpPr>
        <a:xfrm>
          <a:off x="0" y="0"/>
          <a:ext cx="0" cy="0"/>
          <a:chOff x="0" y="0"/>
          <a:chExt cx="0" cy="0"/>
        </a:xfrm>
      </p:grpSpPr>
      <p:sp>
        <p:nvSpPr>
          <p:cNvPr id="213" name="Google Shape;213;p3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4" name="Google Shape;214;p3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5" name="Google Shape;215;p3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6" name="Google Shape;216;p32"/>
          <p:cNvSpPr/>
          <p:nvPr>
            <p:ph idx="2" type="body"/>
          </p:nvPr>
        </p:nvSpPr>
        <p:spPr>
          <a:xfrm>
            <a:off x="20791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7" name="Google Shape;217;p32"/>
          <p:cNvSpPr/>
          <p:nvPr>
            <p:ph idx="3" type="body"/>
          </p:nvPr>
        </p:nvSpPr>
        <p:spPr>
          <a:xfrm>
            <a:off x="267731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8" name="Google Shape;218;p32"/>
          <p:cNvSpPr/>
          <p:nvPr>
            <p:ph idx="4" type="body"/>
          </p:nvPr>
        </p:nvSpPr>
        <p:spPr>
          <a:xfrm>
            <a:off x="7616095"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9" name="Google Shape;219;p32"/>
          <p:cNvSpPr/>
          <p:nvPr>
            <p:ph idx="5" type="body"/>
          </p:nvPr>
        </p:nvSpPr>
        <p:spPr>
          <a:xfrm>
            <a:off x="516758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0" name="Google Shape;220;p32"/>
          <p:cNvSpPr txBox="1"/>
          <p:nvPr>
            <p:ph idx="6" type="body"/>
          </p:nvPr>
        </p:nvSpPr>
        <p:spPr>
          <a:xfrm>
            <a:off x="203157"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1" name="Google Shape;221;p32"/>
          <p:cNvSpPr txBox="1"/>
          <p:nvPr>
            <p:ph idx="7" type="body"/>
          </p:nvPr>
        </p:nvSpPr>
        <p:spPr>
          <a:xfrm>
            <a:off x="203157"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2" name="Google Shape;222;p32"/>
          <p:cNvSpPr txBox="1"/>
          <p:nvPr>
            <p:ph idx="8" type="body"/>
          </p:nvPr>
        </p:nvSpPr>
        <p:spPr>
          <a:xfrm>
            <a:off x="2672548"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3" name="Google Shape;223;p32"/>
          <p:cNvSpPr txBox="1"/>
          <p:nvPr>
            <p:ph idx="9" type="body"/>
          </p:nvPr>
        </p:nvSpPr>
        <p:spPr>
          <a:xfrm>
            <a:off x="2672548"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4" name="Google Shape;224;p32"/>
          <p:cNvSpPr txBox="1"/>
          <p:nvPr>
            <p:ph idx="13" type="body"/>
          </p:nvPr>
        </p:nvSpPr>
        <p:spPr>
          <a:xfrm>
            <a:off x="5141940"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5" name="Google Shape;225;p32"/>
          <p:cNvSpPr txBox="1"/>
          <p:nvPr>
            <p:ph idx="14" type="body"/>
          </p:nvPr>
        </p:nvSpPr>
        <p:spPr>
          <a:xfrm>
            <a:off x="5141940"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6" name="Google Shape;226;p32"/>
          <p:cNvSpPr txBox="1"/>
          <p:nvPr>
            <p:ph idx="15" type="body"/>
          </p:nvPr>
        </p:nvSpPr>
        <p:spPr>
          <a:xfrm>
            <a:off x="7611331"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7" name="Google Shape;227;p32"/>
          <p:cNvSpPr txBox="1"/>
          <p:nvPr>
            <p:ph idx="16" type="body"/>
          </p:nvPr>
        </p:nvSpPr>
        <p:spPr>
          <a:xfrm>
            <a:off x="7611331"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o-to-market">
  <p:cSld name="1_Go-to-market">
    <p:spTree>
      <p:nvGrpSpPr>
        <p:cNvPr id="228" name="Shape 228"/>
        <p:cNvGrpSpPr/>
        <p:nvPr/>
      </p:nvGrpSpPr>
      <p:grpSpPr>
        <a:xfrm>
          <a:off x="0" y="0"/>
          <a:ext cx="0" cy="0"/>
          <a:chOff x="0" y="0"/>
          <a:chExt cx="0" cy="0"/>
        </a:xfrm>
      </p:grpSpPr>
      <p:sp>
        <p:nvSpPr>
          <p:cNvPr id="229" name="Google Shape;229;p3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30" name="Google Shape;230;p3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31" name="Google Shape;231;p3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2" name="Google Shape;232;p33"/>
          <p:cNvSpPr txBox="1"/>
          <p:nvPr>
            <p:ph idx="2" type="body"/>
          </p:nvPr>
        </p:nvSpPr>
        <p:spPr>
          <a:xfrm>
            <a:off x="203156"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3" name="Google Shape;233;p33"/>
          <p:cNvSpPr txBox="1"/>
          <p:nvPr>
            <p:ph idx="3" type="body"/>
          </p:nvPr>
        </p:nvSpPr>
        <p:spPr>
          <a:xfrm>
            <a:off x="203156"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4" name="Google Shape;234;p33"/>
          <p:cNvSpPr/>
          <p:nvPr>
            <p:ph idx="4" type="body"/>
          </p:nvPr>
        </p:nvSpPr>
        <p:spPr>
          <a:xfrm>
            <a:off x="16745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5" name="Google Shape;235;p33"/>
          <p:cNvSpPr/>
          <p:nvPr>
            <p:ph idx="5" type="body"/>
          </p:nvPr>
        </p:nvSpPr>
        <p:spPr>
          <a:xfrm>
            <a:off x="4611275"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6" name="Google Shape;236;p33"/>
          <p:cNvSpPr/>
          <p:nvPr>
            <p:ph idx="6" type="body"/>
          </p:nvPr>
        </p:nvSpPr>
        <p:spPr>
          <a:xfrm>
            <a:off x="6079653"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7" name="Google Shape;237;p33"/>
          <p:cNvSpPr/>
          <p:nvPr>
            <p:ph idx="7" type="body"/>
          </p:nvPr>
        </p:nvSpPr>
        <p:spPr>
          <a:xfrm>
            <a:off x="7548031"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8" name="Google Shape;238;p33"/>
          <p:cNvSpPr/>
          <p:nvPr>
            <p:ph idx="8" type="body"/>
          </p:nvPr>
        </p:nvSpPr>
        <p:spPr>
          <a:xfrm>
            <a:off x="3142896"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9" name="Google Shape;239;p33"/>
          <p:cNvSpPr/>
          <p:nvPr>
            <p:ph idx="9" type="body"/>
          </p:nvPr>
        </p:nvSpPr>
        <p:spPr>
          <a:xfrm>
            <a:off x="2079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0" name="Google Shape;240;p33"/>
          <p:cNvSpPr txBox="1"/>
          <p:nvPr>
            <p:ph idx="13" type="body"/>
          </p:nvPr>
        </p:nvSpPr>
        <p:spPr>
          <a:xfrm>
            <a:off x="1671179"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1" name="Google Shape;241;p33"/>
          <p:cNvSpPr txBox="1"/>
          <p:nvPr>
            <p:ph idx="14" type="body"/>
          </p:nvPr>
        </p:nvSpPr>
        <p:spPr>
          <a:xfrm>
            <a:off x="1671179"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2" name="Google Shape;242;p33"/>
          <p:cNvSpPr txBox="1"/>
          <p:nvPr>
            <p:ph idx="15" type="body"/>
          </p:nvPr>
        </p:nvSpPr>
        <p:spPr>
          <a:xfrm>
            <a:off x="3139201"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3" name="Google Shape;243;p33"/>
          <p:cNvSpPr txBox="1"/>
          <p:nvPr>
            <p:ph idx="16" type="body"/>
          </p:nvPr>
        </p:nvSpPr>
        <p:spPr>
          <a:xfrm>
            <a:off x="3139201"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4" name="Google Shape;244;p33"/>
          <p:cNvSpPr txBox="1"/>
          <p:nvPr>
            <p:ph idx="17" type="body"/>
          </p:nvPr>
        </p:nvSpPr>
        <p:spPr>
          <a:xfrm>
            <a:off x="4607223"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5" name="Google Shape;245;p33"/>
          <p:cNvSpPr txBox="1"/>
          <p:nvPr>
            <p:ph idx="18" type="body"/>
          </p:nvPr>
        </p:nvSpPr>
        <p:spPr>
          <a:xfrm>
            <a:off x="4607223"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6" name="Google Shape;246;p33"/>
          <p:cNvSpPr txBox="1"/>
          <p:nvPr>
            <p:ph idx="19" type="body"/>
          </p:nvPr>
        </p:nvSpPr>
        <p:spPr>
          <a:xfrm>
            <a:off x="6075245"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7" name="Google Shape;247;p33"/>
          <p:cNvSpPr txBox="1"/>
          <p:nvPr>
            <p:ph idx="20" type="body"/>
          </p:nvPr>
        </p:nvSpPr>
        <p:spPr>
          <a:xfrm>
            <a:off x="6075245"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8" name="Google Shape;248;p33"/>
          <p:cNvSpPr txBox="1"/>
          <p:nvPr>
            <p:ph idx="21" type="body"/>
          </p:nvPr>
        </p:nvSpPr>
        <p:spPr>
          <a:xfrm>
            <a:off x="7543268"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9" name="Google Shape;249;p33"/>
          <p:cNvSpPr txBox="1"/>
          <p:nvPr>
            <p:ph idx="22" type="body"/>
          </p:nvPr>
        </p:nvSpPr>
        <p:spPr>
          <a:xfrm>
            <a:off x="7543268"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Go-to-market">
  <p:cSld name="2_Go-to-market">
    <p:spTree>
      <p:nvGrpSpPr>
        <p:cNvPr id="250" name="Shape 250"/>
        <p:cNvGrpSpPr/>
        <p:nvPr/>
      </p:nvGrpSpPr>
      <p:grpSpPr>
        <a:xfrm>
          <a:off x="0" y="0"/>
          <a:ext cx="0" cy="0"/>
          <a:chOff x="0" y="0"/>
          <a:chExt cx="0" cy="0"/>
        </a:xfrm>
      </p:grpSpPr>
      <p:sp>
        <p:nvSpPr>
          <p:cNvPr id="251" name="Google Shape;251;p3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2" name="Google Shape;252;p3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3" name="Google Shape;253;p3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4" name="Google Shape;254;p34"/>
          <p:cNvSpPr txBox="1"/>
          <p:nvPr>
            <p:ph idx="2" type="body"/>
          </p:nvPr>
        </p:nvSpPr>
        <p:spPr>
          <a:xfrm>
            <a:off x="315693"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5" name="Google Shape;255;p34"/>
          <p:cNvSpPr txBox="1"/>
          <p:nvPr>
            <p:ph idx="3" type="body"/>
          </p:nvPr>
        </p:nvSpPr>
        <p:spPr>
          <a:xfrm>
            <a:off x="3287212"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6" name="Google Shape;256;p34"/>
          <p:cNvSpPr txBox="1"/>
          <p:nvPr>
            <p:ph idx="4" type="body"/>
          </p:nvPr>
        </p:nvSpPr>
        <p:spPr>
          <a:xfrm>
            <a:off x="6235460"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7" name="Google Shape;257;p34"/>
          <p:cNvSpPr txBox="1"/>
          <p:nvPr>
            <p:ph idx="5" type="body"/>
          </p:nvPr>
        </p:nvSpPr>
        <p:spPr>
          <a:xfrm>
            <a:off x="315693"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8" name="Google Shape;258;p34"/>
          <p:cNvSpPr txBox="1"/>
          <p:nvPr>
            <p:ph idx="6" type="body"/>
          </p:nvPr>
        </p:nvSpPr>
        <p:spPr>
          <a:xfrm>
            <a:off x="3287212"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9" name="Google Shape;259;p34"/>
          <p:cNvSpPr txBox="1"/>
          <p:nvPr>
            <p:ph idx="7" type="body"/>
          </p:nvPr>
        </p:nvSpPr>
        <p:spPr>
          <a:xfrm>
            <a:off x="6235460"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0" name="Google Shape;260;p34"/>
          <p:cNvSpPr txBox="1"/>
          <p:nvPr>
            <p:ph idx="8" type="body"/>
          </p:nvPr>
        </p:nvSpPr>
        <p:spPr>
          <a:xfrm>
            <a:off x="315693"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1" name="Google Shape;261;p34"/>
          <p:cNvSpPr txBox="1"/>
          <p:nvPr>
            <p:ph idx="9" type="body"/>
          </p:nvPr>
        </p:nvSpPr>
        <p:spPr>
          <a:xfrm>
            <a:off x="3287212"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2" name="Google Shape;262;p34"/>
          <p:cNvSpPr txBox="1"/>
          <p:nvPr>
            <p:ph idx="13" type="body"/>
          </p:nvPr>
        </p:nvSpPr>
        <p:spPr>
          <a:xfrm>
            <a:off x="6235460"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3" name="Google Shape;263;p34"/>
          <p:cNvSpPr txBox="1"/>
          <p:nvPr>
            <p:ph idx="14" type="body"/>
          </p:nvPr>
        </p:nvSpPr>
        <p:spPr>
          <a:xfrm>
            <a:off x="315693"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4" name="Google Shape;264;p34"/>
          <p:cNvSpPr txBox="1"/>
          <p:nvPr>
            <p:ph idx="15" type="body"/>
          </p:nvPr>
        </p:nvSpPr>
        <p:spPr>
          <a:xfrm>
            <a:off x="3287212"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5" name="Google Shape;265;p34"/>
          <p:cNvSpPr txBox="1"/>
          <p:nvPr>
            <p:ph idx="16" type="body"/>
          </p:nvPr>
        </p:nvSpPr>
        <p:spPr>
          <a:xfrm>
            <a:off x="6235460"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Go-to-market">
  <p:cSld name="3_Go-to-market">
    <p:spTree>
      <p:nvGrpSpPr>
        <p:cNvPr id="266" name="Shape 266"/>
        <p:cNvGrpSpPr/>
        <p:nvPr/>
      </p:nvGrpSpPr>
      <p:grpSpPr>
        <a:xfrm>
          <a:off x="0" y="0"/>
          <a:ext cx="0" cy="0"/>
          <a:chOff x="0" y="0"/>
          <a:chExt cx="0" cy="0"/>
        </a:xfrm>
      </p:grpSpPr>
      <p:sp>
        <p:nvSpPr>
          <p:cNvPr id="267" name="Google Shape;267;p3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68" name="Google Shape;268;p3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69" name="Google Shape;269;p3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0" name="Google Shape;270;p35"/>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1" name="Google Shape;271;p35"/>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2" name="Google Shape;272;p35"/>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3" name="Google Shape;273;p35"/>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4" name="Google Shape;274;p35"/>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5" name="Google Shape;275;p35"/>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6" name="Google Shape;276;p35"/>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7" name="Google Shape;277;p35"/>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8" name="Google Shape;278;p35"/>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9" name="Google Shape;279;p35"/>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0" name="Google Shape;280;p35"/>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1" name="Google Shape;281;p35"/>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2" name="Google Shape;282;p35"/>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3" name="Google Shape;283;p35"/>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4" name="Google Shape;284;p35"/>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5" name="Google Shape;285;p35"/>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6" name="Google Shape;286;p35"/>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7" name="Google Shape;287;p35"/>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Go-to-market">
  <p:cSld name="4_Go-to-market">
    <p:spTree>
      <p:nvGrpSpPr>
        <p:cNvPr id="288" name="Shape 288"/>
        <p:cNvGrpSpPr/>
        <p:nvPr/>
      </p:nvGrpSpPr>
      <p:grpSpPr>
        <a:xfrm>
          <a:off x="0" y="0"/>
          <a:ext cx="0" cy="0"/>
          <a:chOff x="0" y="0"/>
          <a:chExt cx="0" cy="0"/>
        </a:xfrm>
      </p:grpSpPr>
      <p:sp>
        <p:nvSpPr>
          <p:cNvPr id="289" name="Google Shape;289;p3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90" name="Google Shape;290;p36"/>
          <p:cNvSpPr txBox="1"/>
          <p:nvPr>
            <p:ph type="title"/>
          </p:nvPr>
        </p:nvSpPr>
        <p:spPr>
          <a:xfrm>
            <a:off x="201378" y="326928"/>
            <a:ext cx="28593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91" name="Google Shape;291;p3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2" name="Google Shape;292;p36"/>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3" name="Google Shape;293;p36"/>
          <p:cNvSpPr txBox="1"/>
          <p:nvPr>
            <p:ph idx="3" type="body"/>
          </p:nvPr>
        </p:nvSpPr>
        <p:spPr>
          <a:xfrm>
            <a:off x="4318799" y="297298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4" name="Google Shape;294;p36"/>
          <p:cNvSpPr txBox="1"/>
          <p:nvPr>
            <p:ph idx="4" type="body"/>
          </p:nvPr>
        </p:nvSpPr>
        <p:spPr>
          <a:xfrm>
            <a:off x="4399433" y="149996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5" name="Google Shape;295;p36"/>
          <p:cNvSpPr txBox="1"/>
          <p:nvPr>
            <p:ph idx="5" type="body"/>
          </p:nvPr>
        </p:nvSpPr>
        <p:spPr>
          <a:xfrm>
            <a:off x="5734132" y="876041"/>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6" name="Google Shape;296;p36"/>
          <p:cNvSpPr txBox="1"/>
          <p:nvPr>
            <p:ph idx="6" type="body"/>
          </p:nvPr>
        </p:nvSpPr>
        <p:spPr>
          <a:xfrm>
            <a:off x="6976346" y="165256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7" name="Google Shape;297;p36"/>
          <p:cNvSpPr txBox="1"/>
          <p:nvPr>
            <p:ph idx="7" type="body"/>
          </p:nvPr>
        </p:nvSpPr>
        <p:spPr>
          <a:xfrm>
            <a:off x="6939179" y="310835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8" name="Google Shape;298;p36"/>
          <p:cNvSpPr txBox="1"/>
          <p:nvPr>
            <p:ph idx="8" type="body"/>
          </p:nvPr>
        </p:nvSpPr>
        <p:spPr>
          <a:xfrm>
            <a:off x="5602253" y="378922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nding team">
  <p:cSld name="Founding team">
    <p:spTree>
      <p:nvGrpSpPr>
        <p:cNvPr id="299" name="Shape 299"/>
        <p:cNvGrpSpPr/>
        <p:nvPr/>
      </p:nvGrpSpPr>
      <p:grpSpPr>
        <a:xfrm>
          <a:off x="0" y="0"/>
          <a:ext cx="0" cy="0"/>
          <a:chOff x="0" y="0"/>
          <a:chExt cx="0" cy="0"/>
        </a:xfrm>
      </p:grpSpPr>
      <p:sp>
        <p:nvSpPr>
          <p:cNvPr id="300" name="Google Shape;300;p37"/>
          <p:cNvSpPr txBox="1"/>
          <p:nvPr>
            <p:ph idx="1" type="body"/>
          </p:nvPr>
        </p:nvSpPr>
        <p:spPr>
          <a:xfrm>
            <a:off x="201378"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1" name="Google Shape;301;p3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02" name="Google Shape;302;p3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03" name="Google Shape;303;p37"/>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4" name="Google Shape;304;p37"/>
          <p:cNvSpPr txBox="1"/>
          <p:nvPr>
            <p:ph idx="3" type="body"/>
          </p:nvPr>
        </p:nvSpPr>
        <p:spPr>
          <a:xfrm>
            <a:off x="3149575"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5" name="Google Shape;305;p37"/>
          <p:cNvSpPr txBox="1"/>
          <p:nvPr>
            <p:ph idx="4" type="body"/>
          </p:nvPr>
        </p:nvSpPr>
        <p:spPr>
          <a:xfrm>
            <a:off x="6097773"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6" name="Google Shape;306;p37"/>
          <p:cNvSpPr/>
          <p:nvPr>
            <p:ph idx="5" type="pic"/>
          </p:nvPr>
        </p:nvSpPr>
        <p:spPr>
          <a:xfrm>
            <a:off x="201375" y="867581"/>
            <a:ext cx="2844900" cy="3550800"/>
          </a:xfrm>
          <a:prstGeom prst="roundRect">
            <a:avLst>
              <a:gd fmla="val 2806" name="adj"/>
            </a:avLst>
          </a:prstGeom>
          <a:noFill/>
          <a:ln>
            <a:noFill/>
          </a:ln>
        </p:spPr>
      </p:sp>
      <p:sp>
        <p:nvSpPr>
          <p:cNvPr id="307" name="Google Shape;307;p37"/>
          <p:cNvSpPr/>
          <p:nvPr>
            <p:ph idx="6" type="pic"/>
          </p:nvPr>
        </p:nvSpPr>
        <p:spPr>
          <a:xfrm>
            <a:off x="3149578" y="867581"/>
            <a:ext cx="2844900" cy="3550800"/>
          </a:xfrm>
          <a:prstGeom prst="roundRect">
            <a:avLst>
              <a:gd fmla="val 2806" name="adj"/>
            </a:avLst>
          </a:prstGeom>
          <a:noFill/>
          <a:ln>
            <a:noFill/>
          </a:ln>
        </p:spPr>
      </p:sp>
      <p:sp>
        <p:nvSpPr>
          <p:cNvPr id="308" name="Google Shape;308;p37"/>
          <p:cNvSpPr/>
          <p:nvPr>
            <p:ph idx="7" type="pic"/>
          </p:nvPr>
        </p:nvSpPr>
        <p:spPr>
          <a:xfrm>
            <a:off x="6097772" y="867581"/>
            <a:ext cx="2844900" cy="3550800"/>
          </a:xfrm>
          <a:prstGeom prst="roundRect">
            <a:avLst>
              <a:gd fmla="val 2806" name="adj"/>
            </a:avLst>
          </a:prstGeom>
          <a:noFill/>
          <a:ln>
            <a:no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ounding team">
  <p:cSld name="1_Founding team">
    <p:spTree>
      <p:nvGrpSpPr>
        <p:cNvPr id="309" name="Shape 309"/>
        <p:cNvGrpSpPr/>
        <p:nvPr/>
      </p:nvGrpSpPr>
      <p:grpSpPr>
        <a:xfrm>
          <a:off x="0" y="0"/>
          <a:ext cx="0" cy="0"/>
          <a:chOff x="0" y="0"/>
          <a:chExt cx="0" cy="0"/>
        </a:xfrm>
      </p:grpSpPr>
      <p:sp>
        <p:nvSpPr>
          <p:cNvPr id="310" name="Google Shape;310;p38"/>
          <p:cNvSpPr txBox="1"/>
          <p:nvPr>
            <p:ph idx="1" type="body"/>
          </p:nvPr>
        </p:nvSpPr>
        <p:spPr>
          <a:xfrm>
            <a:off x="201378"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1" name="Google Shape;311;p3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2" name="Google Shape;312;p3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3" name="Google Shape;313;p38"/>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4" name="Google Shape;314;p38"/>
          <p:cNvSpPr txBox="1"/>
          <p:nvPr>
            <p:ph idx="3" type="body"/>
          </p:nvPr>
        </p:nvSpPr>
        <p:spPr>
          <a:xfrm>
            <a:off x="2412623"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5" name="Google Shape;315;p38"/>
          <p:cNvSpPr txBox="1"/>
          <p:nvPr>
            <p:ph idx="4" type="body"/>
          </p:nvPr>
        </p:nvSpPr>
        <p:spPr>
          <a:xfrm>
            <a:off x="4623869"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6" name="Google Shape;316;p38"/>
          <p:cNvSpPr txBox="1"/>
          <p:nvPr>
            <p:ph idx="5" type="body"/>
          </p:nvPr>
        </p:nvSpPr>
        <p:spPr>
          <a:xfrm>
            <a:off x="6835115"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7" name="Google Shape;317;p38"/>
          <p:cNvSpPr/>
          <p:nvPr>
            <p:ph idx="6" type="pic"/>
          </p:nvPr>
        </p:nvSpPr>
        <p:spPr>
          <a:xfrm>
            <a:off x="201378" y="869606"/>
            <a:ext cx="2107500" cy="3549000"/>
          </a:xfrm>
          <a:prstGeom prst="roundRect">
            <a:avLst>
              <a:gd fmla="val 3378" name="adj"/>
            </a:avLst>
          </a:prstGeom>
          <a:noFill/>
          <a:ln>
            <a:noFill/>
          </a:ln>
        </p:spPr>
      </p:sp>
      <p:sp>
        <p:nvSpPr>
          <p:cNvPr id="318" name="Google Shape;318;p38"/>
          <p:cNvSpPr/>
          <p:nvPr>
            <p:ph idx="7" type="pic"/>
          </p:nvPr>
        </p:nvSpPr>
        <p:spPr>
          <a:xfrm>
            <a:off x="2412624" y="869606"/>
            <a:ext cx="2107500" cy="3549000"/>
          </a:xfrm>
          <a:prstGeom prst="roundRect">
            <a:avLst>
              <a:gd fmla="val 3378" name="adj"/>
            </a:avLst>
          </a:prstGeom>
          <a:noFill/>
          <a:ln>
            <a:noFill/>
          </a:ln>
        </p:spPr>
      </p:sp>
      <p:sp>
        <p:nvSpPr>
          <p:cNvPr id="319" name="Google Shape;319;p38"/>
          <p:cNvSpPr/>
          <p:nvPr>
            <p:ph idx="8" type="pic"/>
          </p:nvPr>
        </p:nvSpPr>
        <p:spPr>
          <a:xfrm>
            <a:off x="4623870" y="869606"/>
            <a:ext cx="2107500" cy="3549000"/>
          </a:xfrm>
          <a:prstGeom prst="roundRect">
            <a:avLst>
              <a:gd fmla="val 3378" name="adj"/>
            </a:avLst>
          </a:prstGeom>
          <a:noFill/>
          <a:ln>
            <a:noFill/>
          </a:ln>
        </p:spPr>
      </p:sp>
      <p:sp>
        <p:nvSpPr>
          <p:cNvPr id="320" name="Google Shape;320;p38"/>
          <p:cNvSpPr/>
          <p:nvPr>
            <p:ph idx="9" type="pic"/>
          </p:nvPr>
        </p:nvSpPr>
        <p:spPr>
          <a:xfrm>
            <a:off x="6835266" y="869606"/>
            <a:ext cx="2107500" cy="3549000"/>
          </a:xfrm>
          <a:prstGeom prst="roundRect">
            <a:avLst>
              <a:gd fmla="val 3378" name="adj"/>
            </a:avLst>
          </a:prstGeom>
          <a:no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ounding team">
  <p:cSld name="2_Founding team">
    <p:spTree>
      <p:nvGrpSpPr>
        <p:cNvPr id="321" name="Shape 321"/>
        <p:cNvGrpSpPr/>
        <p:nvPr/>
      </p:nvGrpSpPr>
      <p:grpSpPr>
        <a:xfrm>
          <a:off x="0" y="0"/>
          <a:ext cx="0" cy="0"/>
          <a:chOff x="0" y="0"/>
          <a:chExt cx="0" cy="0"/>
        </a:xfrm>
      </p:grpSpPr>
      <p:sp>
        <p:nvSpPr>
          <p:cNvPr id="322" name="Google Shape;322;p39"/>
          <p:cNvSpPr txBox="1"/>
          <p:nvPr>
            <p:ph idx="1"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3" name="Google Shape;323;p3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24" name="Google Shape;324;p3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5" name="Google Shape;325;p39"/>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6" name="Google Shape;326;p39"/>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7" name="Google Shape;327;p39"/>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8" name="Google Shape;328;p39"/>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9" name="Google Shape;329;p39"/>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0" name="Google Shape;330;p39"/>
          <p:cNvSpPr/>
          <p:nvPr>
            <p:ph idx="7" type="pic"/>
          </p:nvPr>
        </p:nvSpPr>
        <p:spPr>
          <a:xfrm>
            <a:off x="201378" y="868951"/>
            <a:ext cx="1670100" cy="3549600"/>
          </a:xfrm>
          <a:prstGeom prst="roundRect">
            <a:avLst>
              <a:gd fmla="val 4526" name="adj"/>
            </a:avLst>
          </a:prstGeom>
          <a:noFill/>
          <a:ln>
            <a:noFill/>
          </a:ln>
        </p:spPr>
      </p:sp>
      <p:sp>
        <p:nvSpPr>
          <p:cNvPr id="331" name="Google Shape;331;p39"/>
          <p:cNvSpPr/>
          <p:nvPr>
            <p:ph idx="8" type="pic"/>
          </p:nvPr>
        </p:nvSpPr>
        <p:spPr>
          <a:xfrm>
            <a:off x="1969138" y="868951"/>
            <a:ext cx="1670100" cy="3549600"/>
          </a:xfrm>
          <a:prstGeom prst="roundRect">
            <a:avLst>
              <a:gd fmla="val 4526" name="adj"/>
            </a:avLst>
          </a:prstGeom>
          <a:noFill/>
          <a:ln>
            <a:noFill/>
          </a:ln>
        </p:spPr>
      </p:sp>
      <p:sp>
        <p:nvSpPr>
          <p:cNvPr id="332" name="Google Shape;332;p39"/>
          <p:cNvSpPr/>
          <p:nvPr>
            <p:ph idx="9" type="pic"/>
          </p:nvPr>
        </p:nvSpPr>
        <p:spPr>
          <a:xfrm>
            <a:off x="3736898" y="868951"/>
            <a:ext cx="1670100" cy="3549600"/>
          </a:xfrm>
          <a:prstGeom prst="roundRect">
            <a:avLst>
              <a:gd fmla="val 4526" name="adj"/>
            </a:avLst>
          </a:prstGeom>
          <a:noFill/>
          <a:ln>
            <a:noFill/>
          </a:ln>
        </p:spPr>
      </p:sp>
      <p:sp>
        <p:nvSpPr>
          <p:cNvPr id="333" name="Google Shape;333;p39"/>
          <p:cNvSpPr/>
          <p:nvPr>
            <p:ph idx="13" type="pic"/>
          </p:nvPr>
        </p:nvSpPr>
        <p:spPr>
          <a:xfrm>
            <a:off x="5504658" y="868951"/>
            <a:ext cx="1670100" cy="3549600"/>
          </a:xfrm>
          <a:prstGeom prst="roundRect">
            <a:avLst>
              <a:gd fmla="val 4526" name="adj"/>
            </a:avLst>
          </a:prstGeom>
          <a:noFill/>
          <a:ln>
            <a:noFill/>
          </a:ln>
        </p:spPr>
      </p:sp>
      <p:sp>
        <p:nvSpPr>
          <p:cNvPr id="334" name="Google Shape;334;p39"/>
          <p:cNvSpPr/>
          <p:nvPr>
            <p:ph idx="14" type="pic"/>
          </p:nvPr>
        </p:nvSpPr>
        <p:spPr>
          <a:xfrm>
            <a:off x="7272419" y="868951"/>
            <a:ext cx="1670100" cy="3549600"/>
          </a:xfrm>
          <a:prstGeom prst="roundRect">
            <a:avLst>
              <a:gd fmla="val 4526" name="adj"/>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ger team">
  <p:cSld name="Bigger team">
    <p:spTree>
      <p:nvGrpSpPr>
        <p:cNvPr id="335" name="Shape 335"/>
        <p:cNvGrpSpPr/>
        <p:nvPr/>
      </p:nvGrpSpPr>
      <p:grpSpPr>
        <a:xfrm>
          <a:off x="0" y="0"/>
          <a:ext cx="0" cy="0"/>
          <a:chOff x="0" y="0"/>
          <a:chExt cx="0" cy="0"/>
        </a:xfrm>
      </p:grpSpPr>
      <p:sp>
        <p:nvSpPr>
          <p:cNvPr id="336" name="Google Shape;336;p40"/>
          <p:cNvSpPr txBox="1"/>
          <p:nvPr>
            <p:ph idx="1"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7" name="Google Shape;337;p4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38" name="Google Shape;338;p4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39" name="Google Shape;339;p40"/>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0" name="Google Shape;340;p40"/>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1" name="Google Shape;341;p40"/>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2" name="Google Shape;342;p40"/>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3" name="Google Shape;343;p40"/>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4" name="Google Shape;344;p40"/>
          <p:cNvSpPr/>
          <p:nvPr>
            <p:ph idx="7" type="pic"/>
          </p:nvPr>
        </p:nvSpPr>
        <p:spPr>
          <a:xfrm>
            <a:off x="201378" y="868951"/>
            <a:ext cx="1670100" cy="1475100"/>
          </a:xfrm>
          <a:prstGeom prst="roundRect">
            <a:avLst>
              <a:gd fmla="val 4307" name="adj"/>
            </a:avLst>
          </a:prstGeom>
          <a:noFill/>
          <a:ln>
            <a:noFill/>
          </a:ln>
        </p:spPr>
      </p:sp>
      <p:sp>
        <p:nvSpPr>
          <p:cNvPr id="345" name="Google Shape;345;p40"/>
          <p:cNvSpPr/>
          <p:nvPr>
            <p:ph idx="8" type="pic"/>
          </p:nvPr>
        </p:nvSpPr>
        <p:spPr>
          <a:xfrm>
            <a:off x="1969138" y="868951"/>
            <a:ext cx="1670100" cy="1475100"/>
          </a:xfrm>
          <a:prstGeom prst="roundRect">
            <a:avLst>
              <a:gd fmla="val 4307" name="adj"/>
            </a:avLst>
          </a:prstGeom>
          <a:noFill/>
          <a:ln>
            <a:noFill/>
          </a:ln>
        </p:spPr>
      </p:sp>
      <p:sp>
        <p:nvSpPr>
          <p:cNvPr id="346" name="Google Shape;346;p40"/>
          <p:cNvSpPr/>
          <p:nvPr>
            <p:ph idx="9" type="pic"/>
          </p:nvPr>
        </p:nvSpPr>
        <p:spPr>
          <a:xfrm>
            <a:off x="3736898" y="868951"/>
            <a:ext cx="1670100" cy="1475100"/>
          </a:xfrm>
          <a:prstGeom prst="roundRect">
            <a:avLst>
              <a:gd fmla="val 4307" name="adj"/>
            </a:avLst>
          </a:prstGeom>
          <a:noFill/>
          <a:ln>
            <a:noFill/>
          </a:ln>
        </p:spPr>
      </p:sp>
      <p:sp>
        <p:nvSpPr>
          <p:cNvPr id="347" name="Google Shape;347;p40"/>
          <p:cNvSpPr/>
          <p:nvPr>
            <p:ph idx="13" type="pic"/>
          </p:nvPr>
        </p:nvSpPr>
        <p:spPr>
          <a:xfrm>
            <a:off x="5504658" y="868951"/>
            <a:ext cx="1670100" cy="1475100"/>
          </a:xfrm>
          <a:prstGeom prst="roundRect">
            <a:avLst>
              <a:gd fmla="val 4307" name="adj"/>
            </a:avLst>
          </a:prstGeom>
          <a:noFill/>
          <a:ln>
            <a:noFill/>
          </a:ln>
        </p:spPr>
      </p:sp>
      <p:sp>
        <p:nvSpPr>
          <p:cNvPr id="348" name="Google Shape;348;p40"/>
          <p:cNvSpPr/>
          <p:nvPr>
            <p:ph idx="14" type="pic"/>
          </p:nvPr>
        </p:nvSpPr>
        <p:spPr>
          <a:xfrm>
            <a:off x="7272419" y="868951"/>
            <a:ext cx="1670100" cy="1475100"/>
          </a:xfrm>
          <a:prstGeom prst="roundRect">
            <a:avLst>
              <a:gd fmla="val 4307" name="adj"/>
            </a:avLst>
          </a:prstGeom>
          <a:noFill/>
          <a:ln>
            <a:noFill/>
          </a:ln>
        </p:spPr>
      </p:sp>
      <p:sp>
        <p:nvSpPr>
          <p:cNvPr id="349" name="Google Shape;349;p40"/>
          <p:cNvSpPr/>
          <p:nvPr>
            <p:ph idx="15" type="pic"/>
          </p:nvPr>
        </p:nvSpPr>
        <p:spPr>
          <a:xfrm>
            <a:off x="201378" y="2943550"/>
            <a:ext cx="1670100" cy="1475100"/>
          </a:xfrm>
          <a:prstGeom prst="roundRect">
            <a:avLst>
              <a:gd fmla="val 4307" name="adj"/>
            </a:avLst>
          </a:prstGeom>
          <a:noFill/>
          <a:ln>
            <a:noFill/>
          </a:ln>
        </p:spPr>
      </p:sp>
      <p:sp>
        <p:nvSpPr>
          <p:cNvPr id="350" name="Google Shape;350;p40"/>
          <p:cNvSpPr/>
          <p:nvPr>
            <p:ph idx="16" type="pic"/>
          </p:nvPr>
        </p:nvSpPr>
        <p:spPr>
          <a:xfrm>
            <a:off x="1969138" y="2943550"/>
            <a:ext cx="1670100" cy="1475100"/>
          </a:xfrm>
          <a:prstGeom prst="roundRect">
            <a:avLst>
              <a:gd fmla="val 4307" name="adj"/>
            </a:avLst>
          </a:prstGeom>
          <a:noFill/>
          <a:ln>
            <a:noFill/>
          </a:ln>
        </p:spPr>
      </p:sp>
      <p:sp>
        <p:nvSpPr>
          <p:cNvPr id="351" name="Google Shape;351;p40"/>
          <p:cNvSpPr/>
          <p:nvPr>
            <p:ph idx="17" type="pic"/>
          </p:nvPr>
        </p:nvSpPr>
        <p:spPr>
          <a:xfrm>
            <a:off x="3736898" y="2943550"/>
            <a:ext cx="1670100" cy="1475100"/>
          </a:xfrm>
          <a:prstGeom prst="roundRect">
            <a:avLst>
              <a:gd fmla="val 4307" name="adj"/>
            </a:avLst>
          </a:prstGeom>
          <a:noFill/>
          <a:ln>
            <a:noFill/>
          </a:ln>
        </p:spPr>
      </p:sp>
      <p:sp>
        <p:nvSpPr>
          <p:cNvPr id="352" name="Google Shape;352;p40"/>
          <p:cNvSpPr/>
          <p:nvPr>
            <p:ph idx="18" type="pic"/>
          </p:nvPr>
        </p:nvSpPr>
        <p:spPr>
          <a:xfrm>
            <a:off x="5504658" y="2943550"/>
            <a:ext cx="1670100" cy="1475100"/>
          </a:xfrm>
          <a:prstGeom prst="roundRect">
            <a:avLst>
              <a:gd fmla="val 4307" name="adj"/>
            </a:avLst>
          </a:prstGeom>
          <a:noFill/>
          <a:ln>
            <a:noFill/>
          </a:ln>
        </p:spPr>
      </p:sp>
      <p:sp>
        <p:nvSpPr>
          <p:cNvPr id="353" name="Google Shape;353;p40"/>
          <p:cNvSpPr/>
          <p:nvPr>
            <p:ph idx="19" type="pic"/>
          </p:nvPr>
        </p:nvSpPr>
        <p:spPr>
          <a:xfrm>
            <a:off x="7272419" y="2943550"/>
            <a:ext cx="1670100" cy="1475100"/>
          </a:xfrm>
          <a:prstGeom prst="roundRect">
            <a:avLst>
              <a:gd fmla="val 4307" name="adj"/>
            </a:avLst>
          </a:prstGeom>
          <a:noFill/>
          <a:ln>
            <a:noFill/>
          </a:ln>
        </p:spPr>
      </p:sp>
      <p:sp>
        <p:nvSpPr>
          <p:cNvPr id="354" name="Google Shape;354;p40"/>
          <p:cNvSpPr txBox="1"/>
          <p:nvPr>
            <p:ph idx="20" type="body"/>
          </p:nvPr>
        </p:nvSpPr>
        <p:spPr>
          <a:xfrm>
            <a:off x="20137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5" name="Google Shape;355;p40"/>
          <p:cNvSpPr txBox="1"/>
          <p:nvPr>
            <p:ph idx="21" type="body"/>
          </p:nvPr>
        </p:nvSpPr>
        <p:spPr>
          <a:xfrm>
            <a:off x="196913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6" name="Google Shape;356;p40"/>
          <p:cNvSpPr txBox="1"/>
          <p:nvPr>
            <p:ph idx="22" type="body"/>
          </p:nvPr>
        </p:nvSpPr>
        <p:spPr>
          <a:xfrm>
            <a:off x="373689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7" name="Google Shape;357;p40"/>
          <p:cNvSpPr txBox="1"/>
          <p:nvPr>
            <p:ph idx="23" type="body"/>
          </p:nvPr>
        </p:nvSpPr>
        <p:spPr>
          <a:xfrm>
            <a:off x="550465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8" name="Google Shape;358;p40"/>
          <p:cNvSpPr txBox="1"/>
          <p:nvPr>
            <p:ph idx="24" type="body"/>
          </p:nvPr>
        </p:nvSpPr>
        <p:spPr>
          <a:xfrm>
            <a:off x="727241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Roadmap">
    <p:spTree>
      <p:nvGrpSpPr>
        <p:cNvPr id="359" name="Shape 359"/>
        <p:cNvGrpSpPr/>
        <p:nvPr/>
      </p:nvGrpSpPr>
      <p:grpSpPr>
        <a:xfrm>
          <a:off x="0" y="0"/>
          <a:ext cx="0" cy="0"/>
          <a:chOff x="0" y="0"/>
          <a:chExt cx="0" cy="0"/>
        </a:xfrm>
      </p:grpSpPr>
      <p:sp>
        <p:nvSpPr>
          <p:cNvPr id="360" name="Google Shape;360;p4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1" name="Google Shape;361;p4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2" name="Google Shape;362;p4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3" name="Google Shape;363;p41"/>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4" name="Google Shape;364;p41"/>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5" name="Google Shape;365;p41"/>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6" name="Google Shape;366;p41"/>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7" name="Google Shape;367;p41"/>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8" name="Google Shape;368;p41"/>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chemeClr val="lt1"/>
              </a:buClr>
              <a:buSzPts val="700"/>
              <a:buNone/>
              <a:defRPr>
                <a:solidFill>
                  <a:schemeClr val="lt1"/>
                </a:solidFill>
              </a:defRPr>
            </a:lvl2pPr>
            <a:lvl3pPr indent="-228600" lvl="2" marL="1371600" algn="l">
              <a:lnSpc>
                <a:spcPct val="100000"/>
              </a:lnSpc>
              <a:spcBef>
                <a:spcPts val="0"/>
              </a:spcBef>
              <a:spcAft>
                <a:spcPts val="0"/>
              </a:spcAft>
              <a:buClr>
                <a:schemeClr val="lt1"/>
              </a:buClr>
              <a:buSzPts val="700"/>
              <a:buNone/>
              <a:defRPr>
                <a:solidFill>
                  <a:schemeClr val="lt1"/>
                </a:solidFill>
              </a:defRPr>
            </a:lvl3pPr>
            <a:lvl4pPr indent="-228600" lvl="3" marL="1828800" algn="l">
              <a:lnSpc>
                <a:spcPct val="100000"/>
              </a:lnSpc>
              <a:spcBef>
                <a:spcPts val="0"/>
              </a:spcBef>
              <a:spcAft>
                <a:spcPts val="0"/>
              </a:spcAft>
              <a:buClr>
                <a:schemeClr val="lt1"/>
              </a:buClr>
              <a:buSzPts val="700"/>
              <a:buNone/>
              <a:defRPr>
                <a:solidFill>
                  <a:schemeClr val="lt1"/>
                </a:solidFill>
              </a:defRPr>
            </a:lvl4pPr>
            <a:lvl5pPr indent="-228600" lvl="4" marL="2286000" algn="l">
              <a:lnSpc>
                <a:spcPct val="100000"/>
              </a:lnSpc>
              <a:spcBef>
                <a:spcPts val="0"/>
              </a:spcBef>
              <a:spcAft>
                <a:spcPts val="0"/>
              </a:spcAft>
              <a:buClr>
                <a:schemeClr val="lt1"/>
              </a:buClr>
              <a:buSzPts val="700"/>
              <a:buNone/>
              <a:defRPr>
                <a:solidFill>
                  <a:schemeClr val="lt1"/>
                </a:solidFill>
              </a:defRPr>
            </a:lvl5pPr>
            <a:lvl6pPr indent="-228600" lvl="5" marL="2743200" algn="l">
              <a:lnSpc>
                <a:spcPct val="100000"/>
              </a:lnSpc>
              <a:spcBef>
                <a:spcPts val="0"/>
              </a:spcBef>
              <a:spcAft>
                <a:spcPts val="0"/>
              </a:spcAft>
              <a:buClr>
                <a:schemeClr val="lt1"/>
              </a:buClr>
              <a:buSzPts val="700"/>
              <a:buNone/>
              <a:defRPr>
                <a:solidFill>
                  <a:schemeClr val="lt1"/>
                </a:solidFill>
              </a:defRPr>
            </a:lvl6pPr>
            <a:lvl7pPr indent="-228600" lvl="6" marL="3200400" algn="l">
              <a:lnSpc>
                <a:spcPct val="100000"/>
              </a:lnSpc>
              <a:spcBef>
                <a:spcPts val="0"/>
              </a:spcBef>
              <a:spcAft>
                <a:spcPts val="0"/>
              </a:spcAft>
              <a:buClr>
                <a:schemeClr val="lt1"/>
              </a:buClr>
              <a:buSzPts val="700"/>
              <a:buNone/>
              <a:defRPr>
                <a:solidFill>
                  <a:schemeClr val="lt1"/>
                </a:solidFill>
              </a:defRPr>
            </a:lvl7pPr>
            <a:lvl8pPr indent="-228600" lvl="7" marL="3657600" algn="l">
              <a:lnSpc>
                <a:spcPct val="100000"/>
              </a:lnSpc>
              <a:spcBef>
                <a:spcPts val="0"/>
              </a:spcBef>
              <a:spcAft>
                <a:spcPts val="0"/>
              </a:spcAft>
              <a:buClr>
                <a:schemeClr val="lt1"/>
              </a:buClr>
              <a:buSzPts val="700"/>
              <a:buNone/>
              <a:defRPr>
                <a:solidFill>
                  <a:schemeClr val="lt1"/>
                </a:solidFill>
              </a:defRPr>
            </a:lvl8pPr>
            <a:lvl9pPr indent="-228600" lvl="8" marL="4114800" algn="l">
              <a:lnSpc>
                <a:spcPct val="100000"/>
              </a:lnSpc>
              <a:spcBef>
                <a:spcPts val="0"/>
              </a:spcBef>
              <a:spcAft>
                <a:spcPts val="0"/>
              </a:spcAft>
              <a:buClr>
                <a:schemeClr val="lt1"/>
              </a:buClr>
              <a:buSzPts val="700"/>
              <a:buNone/>
              <a:defRPr>
                <a:solidFill>
                  <a:schemeClr val="lt1"/>
                </a:solidFill>
              </a:defRPr>
            </a:lvl9pPr>
          </a:lstStyle>
          <a:p/>
        </p:txBody>
      </p:sp>
      <p:sp>
        <p:nvSpPr>
          <p:cNvPr id="369" name="Google Shape;369;p41"/>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chemeClr val="lt1"/>
              </a:buClr>
              <a:buSzPts val="700"/>
              <a:buNone/>
              <a:defRPr>
                <a:solidFill>
                  <a:schemeClr val="lt1"/>
                </a:solidFill>
              </a:defRPr>
            </a:lvl2pPr>
            <a:lvl3pPr indent="-228600" lvl="2" marL="1371600" algn="l">
              <a:lnSpc>
                <a:spcPct val="100000"/>
              </a:lnSpc>
              <a:spcBef>
                <a:spcPts val="0"/>
              </a:spcBef>
              <a:spcAft>
                <a:spcPts val="0"/>
              </a:spcAft>
              <a:buClr>
                <a:schemeClr val="lt1"/>
              </a:buClr>
              <a:buSzPts val="700"/>
              <a:buNone/>
              <a:defRPr>
                <a:solidFill>
                  <a:schemeClr val="lt1"/>
                </a:solidFill>
              </a:defRPr>
            </a:lvl3pPr>
            <a:lvl4pPr indent="-228600" lvl="3" marL="1828800" algn="l">
              <a:lnSpc>
                <a:spcPct val="100000"/>
              </a:lnSpc>
              <a:spcBef>
                <a:spcPts val="0"/>
              </a:spcBef>
              <a:spcAft>
                <a:spcPts val="0"/>
              </a:spcAft>
              <a:buClr>
                <a:schemeClr val="lt1"/>
              </a:buClr>
              <a:buSzPts val="700"/>
              <a:buNone/>
              <a:defRPr>
                <a:solidFill>
                  <a:schemeClr val="lt1"/>
                </a:solidFill>
              </a:defRPr>
            </a:lvl4pPr>
            <a:lvl5pPr indent="-228600" lvl="4" marL="2286000" algn="l">
              <a:lnSpc>
                <a:spcPct val="100000"/>
              </a:lnSpc>
              <a:spcBef>
                <a:spcPts val="0"/>
              </a:spcBef>
              <a:spcAft>
                <a:spcPts val="0"/>
              </a:spcAft>
              <a:buClr>
                <a:schemeClr val="lt1"/>
              </a:buClr>
              <a:buSzPts val="700"/>
              <a:buNone/>
              <a:defRPr>
                <a:solidFill>
                  <a:schemeClr val="lt1"/>
                </a:solidFill>
              </a:defRPr>
            </a:lvl5pPr>
            <a:lvl6pPr indent="-228600" lvl="5" marL="2743200" algn="l">
              <a:lnSpc>
                <a:spcPct val="100000"/>
              </a:lnSpc>
              <a:spcBef>
                <a:spcPts val="0"/>
              </a:spcBef>
              <a:spcAft>
                <a:spcPts val="0"/>
              </a:spcAft>
              <a:buClr>
                <a:schemeClr val="lt1"/>
              </a:buClr>
              <a:buSzPts val="700"/>
              <a:buNone/>
              <a:defRPr>
                <a:solidFill>
                  <a:schemeClr val="lt1"/>
                </a:solidFill>
              </a:defRPr>
            </a:lvl6pPr>
            <a:lvl7pPr indent="-228600" lvl="6" marL="3200400" algn="l">
              <a:lnSpc>
                <a:spcPct val="100000"/>
              </a:lnSpc>
              <a:spcBef>
                <a:spcPts val="0"/>
              </a:spcBef>
              <a:spcAft>
                <a:spcPts val="0"/>
              </a:spcAft>
              <a:buClr>
                <a:schemeClr val="lt1"/>
              </a:buClr>
              <a:buSzPts val="700"/>
              <a:buNone/>
              <a:defRPr>
                <a:solidFill>
                  <a:schemeClr val="lt1"/>
                </a:solidFill>
              </a:defRPr>
            </a:lvl7pPr>
            <a:lvl8pPr indent="-228600" lvl="7" marL="3657600" algn="l">
              <a:lnSpc>
                <a:spcPct val="100000"/>
              </a:lnSpc>
              <a:spcBef>
                <a:spcPts val="0"/>
              </a:spcBef>
              <a:spcAft>
                <a:spcPts val="0"/>
              </a:spcAft>
              <a:buClr>
                <a:schemeClr val="lt1"/>
              </a:buClr>
              <a:buSzPts val="700"/>
              <a:buNone/>
              <a:defRPr>
                <a:solidFill>
                  <a:schemeClr val="lt1"/>
                </a:solidFill>
              </a:defRPr>
            </a:lvl8pPr>
            <a:lvl9pPr indent="-228600" lvl="8" marL="4114800" algn="l">
              <a:lnSpc>
                <a:spcPct val="100000"/>
              </a:lnSpc>
              <a:spcBef>
                <a:spcPts val="0"/>
              </a:spcBef>
              <a:spcAft>
                <a:spcPts val="0"/>
              </a:spcAft>
              <a:buClr>
                <a:schemeClr val="lt1"/>
              </a:buClr>
              <a:buSzPts val="700"/>
              <a:buNone/>
              <a:defRPr>
                <a:solidFill>
                  <a:schemeClr val="lt1"/>
                </a:solidFil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oadmap">
  <p:cSld name="1_Roadmap">
    <p:spTree>
      <p:nvGrpSpPr>
        <p:cNvPr id="370" name="Shape 370"/>
        <p:cNvGrpSpPr/>
        <p:nvPr/>
      </p:nvGrpSpPr>
      <p:grpSpPr>
        <a:xfrm>
          <a:off x="0" y="0"/>
          <a:ext cx="0" cy="0"/>
          <a:chOff x="0" y="0"/>
          <a:chExt cx="0" cy="0"/>
        </a:xfrm>
      </p:grpSpPr>
      <p:sp>
        <p:nvSpPr>
          <p:cNvPr id="371" name="Google Shape;371;p4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72" name="Google Shape;372;p4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73" name="Google Shape;373;p4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4" name="Google Shape;374;p42"/>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5" name="Google Shape;375;p42"/>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6" name="Google Shape;376;p42"/>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7" name="Google Shape;377;p42"/>
          <p:cNvSpPr txBox="1"/>
          <p:nvPr>
            <p:ph idx="5"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8" name="Google Shape;378;p42"/>
          <p:cNvSpPr txBox="1"/>
          <p:nvPr>
            <p:ph idx="6"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9" name="Google Shape;379;p42"/>
          <p:cNvSpPr txBox="1"/>
          <p:nvPr>
            <p:ph idx="7"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0" name="Google Shape;380;p42"/>
          <p:cNvSpPr txBox="1"/>
          <p:nvPr>
            <p:ph idx="8"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oadmap">
  <p:cSld name="2_Roadmap">
    <p:spTree>
      <p:nvGrpSpPr>
        <p:cNvPr id="381" name="Shape 381"/>
        <p:cNvGrpSpPr/>
        <p:nvPr/>
      </p:nvGrpSpPr>
      <p:grpSpPr>
        <a:xfrm>
          <a:off x="0" y="0"/>
          <a:ext cx="0" cy="0"/>
          <a:chOff x="0" y="0"/>
          <a:chExt cx="0" cy="0"/>
        </a:xfrm>
      </p:grpSpPr>
      <p:sp>
        <p:nvSpPr>
          <p:cNvPr id="382" name="Google Shape;382;p4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83" name="Google Shape;383;p4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84" name="Google Shape;384;p4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5" name="Google Shape;385;p43"/>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F2F2F2"/>
              </a:buClr>
              <a:buSzPts val="1300"/>
              <a:buFont typeface="Arial"/>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6" name="Google Shape;386;p43"/>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7" name="Google Shape;387;p43"/>
          <p:cNvSpPr/>
          <p:nvPr>
            <p:ph idx="4" type="body"/>
          </p:nvPr>
        </p:nvSpPr>
        <p:spPr>
          <a:xfrm>
            <a:off x="5314526"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8" name="Google Shape;388;p43"/>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9" name="Google Shape;389;p43"/>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0" name="Google Shape;390;p43"/>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1" name="Google Shape;391;p43"/>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oadmap">
  <p:cSld name="3_Roadmap">
    <p:spTree>
      <p:nvGrpSpPr>
        <p:cNvPr id="392" name="Shape 392"/>
        <p:cNvGrpSpPr/>
        <p:nvPr/>
      </p:nvGrpSpPr>
      <p:grpSpPr>
        <a:xfrm>
          <a:off x="0" y="0"/>
          <a:ext cx="0" cy="0"/>
          <a:chOff x="0" y="0"/>
          <a:chExt cx="0" cy="0"/>
        </a:xfrm>
      </p:grpSpPr>
      <p:sp>
        <p:nvSpPr>
          <p:cNvPr id="393" name="Google Shape;393;p4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94" name="Google Shape;394;p4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95" name="Google Shape;395;p4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6" name="Google Shape;396;p44"/>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F2F2F2"/>
              </a:buClr>
              <a:buSzPts val="1300"/>
              <a:buFont typeface="Arial"/>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7" name="Google Shape;397;p44"/>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8" name="Google Shape;398;p44"/>
          <p:cNvSpPr/>
          <p:nvPr>
            <p:ph idx="4" type="body"/>
          </p:nvPr>
        </p:nvSpPr>
        <p:spPr>
          <a:xfrm>
            <a:off x="7200943"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9" name="Google Shape;399;p44"/>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0" name="Google Shape;400;p44"/>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1" name="Google Shape;401;p44"/>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2" name="Google Shape;402;p44"/>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ask">
  <p:cSld name="The ask">
    <p:spTree>
      <p:nvGrpSpPr>
        <p:cNvPr id="403" name="Shape 403"/>
        <p:cNvGrpSpPr/>
        <p:nvPr/>
      </p:nvGrpSpPr>
      <p:grpSpPr>
        <a:xfrm>
          <a:off x="0" y="0"/>
          <a:ext cx="0" cy="0"/>
          <a:chOff x="0" y="0"/>
          <a:chExt cx="0" cy="0"/>
        </a:xfrm>
      </p:grpSpPr>
      <p:sp>
        <p:nvSpPr>
          <p:cNvPr id="404" name="Google Shape;404;p4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5" name="Google Shape;405;p4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6" name="Google Shape;406;p4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7" name="Google Shape;407;p45"/>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8" name="Google Shape;408;p45"/>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9" name="Google Shape;409;p45"/>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0" name="Google Shape;410;p45"/>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1" name="Google Shape;411;p45"/>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2" name="Google Shape;412;p45"/>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3" name="Google Shape;413;p45"/>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4" name="Google Shape;414;p45"/>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5" name="Google Shape;415;p45"/>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6" name="Google Shape;416;p45"/>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7" name="Google Shape;417;p45"/>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8" name="Google Shape;418;p45"/>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9" name="Google Shape;419;p45"/>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0" name="Google Shape;420;p45"/>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1" name="Google Shape;421;p45"/>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2" name="Google Shape;422;p45"/>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3" name="Google Shape;423;p45"/>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4" name="Google Shape;424;p45"/>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5" name="Google Shape;425;p45"/>
          <p:cNvSpPr txBox="1"/>
          <p:nvPr>
            <p:ph idx="23" type="body"/>
          </p:nvPr>
        </p:nvSpPr>
        <p:spPr>
          <a:xfrm>
            <a:off x="4211936" y="4469044"/>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
  <p:cSld name="Next step">
    <p:spTree>
      <p:nvGrpSpPr>
        <p:cNvPr id="426" name="Shape 426"/>
        <p:cNvGrpSpPr/>
        <p:nvPr/>
      </p:nvGrpSpPr>
      <p:grpSpPr>
        <a:xfrm>
          <a:off x="0" y="0"/>
          <a:ext cx="0" cy="0"/>
          <a:chOff x="0" y="0"/>
          <a:chExt cx="0" cy="0"/>
        </a:xfrm>
      </p:grpSpPr>
      <p:sp>
        <p:nvSpPr>
          <p:cNvPr id="427" name="Google Shape;427;p4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28" name="Google Shape;428;p4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29" name="Google Shape;429;p4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0" name="Google Shape;430;p46"/>
          <p:cNvSpPr/>
          <p:nvPr>
            <p:ph idx="2" type="body"/>
          </p:nvPr>
        </p:nvSpPr>
        <p:spPr>
          <a:xfrm>
            <a:off x="5295733"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1" name="Google Shape;431;p46"/>
          <p:cNvSpPr/>
          <p:nvPr>
            <p:ph idx="3" type="body"/>
          </p:nvPr>
        </p:nvSpPr>
        <p:spPr>
          <a:xfrm>
            <a:off x="7255444"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2" name="Google Shape;432;p46"/>
          <p:cNvSpPr/>
          <p:nvPr>
            <p:ph idx="4" type="body"/>
          </p:nvPr>
        </p:nvSpPr>
        <p:spPr>
          <a:xfrm>
            <a:off x="1376310"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3" name="Google Shape;433;p46"/>
          <p:cNvSpPr/>
          <p:nvPr>
            <p:ph idx="5" type="body"/>
          </p:nvPr>
        </p:nvSpPr>
        <p:spPr>
          <a:xfrm>
            <a:off x="333602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4" name="Google Shape;434;p46"/>
          <p:cNvSpPr txBox="1"/>
          <p:nvPr>
            <p:ph idx="6" type="body"/>
          </p:nvPr>
        </p:nvSpPr>
        <p:spPr>
          <a:xfrm>
            <a:off x="1371547"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5" name="Google Shape;435;p46"/>
          <p:cNvSpPr txBox="1"/>
          <p:nvPr>
            <p:ph idx="7" type="body"/>
          </p:nvPr>
        </p:nvSpPr>
        <p:spPr>
          <a:xfrm>
            <a:off x="1371547"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6" name="Google Shape;436;p46"/>
          <p:cNvSpPr txBox="1"/>
          <p:nvPr>
            <p:ph idx="8" type="body"/>
          </p:nvPr>
        </p:nvSpPr>
        <p:spPr>
          <a:xfrm>
            <a:off x="3331259"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7" name="Google Shape;437;p46"/>
          <p:cNvSpPr txBox="1"/>
          <p:nvPr>
            <p:ph idx="9" type="body"/>
          </p:nvPr>
        </p:nvSpPr>
        <p:spPr>
          <a:xfrm>
            <a:off x="3331259"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8" name="Google Shape;438;p46"/>
          <p:cNvSpPr txBox="1"/>
          <p:nvPr>
            <p:ph idx="13" type="body"/>
          </p:nvPr>
        </p:nvSpPr>
        <p:spPr>
          <a:xfrm>
            <a:off x="5290970"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9" name="Google Shape;439;p46"/>
          <p:cNvSpPr txBox="1"/>
          <p:nvPr>
            <p:ph idx="14" type="body"/>
          </p:nvPr>
        </p:nvSpPr>
        <p:spPr>
          <a:xfrm>
            <a:off x="5290970"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0" name="Google Shape;440;p46"/>
          <p:cNvSpPr txBox="1"/>
          <p:nvPr>
            <p:ph idx="15" type="body"/>
          </p:nvPr>
        </p:nvSpPr>
        <p:spPr>
          <a:xfrm>
            <a:off x="7250682"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1" name="Google Shape;441;p46"/>
          <p:cNvSpPr txBox="1"/>
          <p:nvPr>
            <p:ph idx="16" type="body"/>
          </p:nvPr>
        </p:nvSpPr>
        <p:spPr>
          <a:xfrm>
            <a:off x="7250682"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2" name="Google Shape;442;p46"/>
          <p:cNvSpPr txBox="1"/>
          <p:nvPr>
            <p:ph idx="17" type="body"/>
          </p:nvPr>
        </p:nvSpPr>
        <p:spPr>
          <a:xfrm>
            <a:off x="201378" y="2762052"/>
            <a:ext cx="4614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hank you">
    <p:spTree>
      <p:nvGrpSpPr>
        <p:cNvPr id="443" name="Shape 443"/>
        <p:cNvGrpSpPr/>
        <p:nvPr/>
      </p:nvGrpSpPr>
      <p:grpSpPr>
        <a:xfrm>
          <a:off x="0" y="0"/>
          <a:ext cx="0" cy="0"/>
          <a:chOff x="0" y="0"/>
          <a:chExt cx="0" cy="0"/>
        </a:xfrm>
      </p:grpSpPr>
      <p:sp>
        <p:nvSpPr>
          <p:cNvPr id="444" name="Google Shape;444;p47"/>
          <p:cNvSpPr txBox="1"/>
          <p:nvPr>
            <p:ph idx="1" type="body"/>
          </p:nvPr>
        </p:nvSpPr>
        <p:spPr>
          <a:xfrm>
            <a:off x="201377" y="4253379"/>
            <a:ext cx="4050000" cy="7002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7F7F7F"/>
              </a:buClr>
              <a:buSzPts val="2100"/>
              <a:buFont typeface="Arial"/>
              <a:buNone/>
              <a:defRPr sz="21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5" name="Google Shape;445;p4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46" name="Google Shape;446;p47"/>
          <p:cNvSpPr txBox="1"/>
          <p:nvPr>
            <p:ph type="title"/>
          </p:nvPr>
        </p:nvSpPr>
        <p:spPr>
          <a:xfrm>
            <a:off x="201378" y="164051"/>
            <a:ext cx="2859300" cy="5541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47" name="Google Shape;447;p47"/>
          <p:cNvSpPr txBox="1"/>
          <p:nvPr>
            <p:ph idx="2" type="body"/>
          </p:nvPr>
        </p:nvSpPr>
        <p:spPr>
          <a:xfrm>
            <a:off x="201377" y="4099074"/>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laimer">
  <p:cSld name="Disclaimer">
    <p:spTree>
      <p:nvGrpSpPr>
        <p:cNvPr id="448" name="Shape 448"/>
        <p:cNvGrpSpPr/>
        <p:nvPr/>
      </p:nvGrpSpPr>
      <p:grpSpPr>
        <a:xfrm>
          <a:off x="0" y="0"/>
          <a:ext cx="0" cy="0"/>
          <a:chOff x="0" y="0"/>
          <a:chExt cx="0" cy="0"/>
        </a:xfrm>
      </p:grpSpPr>
      <p:sp>
        <p:nvSpPr>
          <p:cNvPr id="449" name="Google Shape;449;p4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50" name="Google Shape;450;p48"/>
          <p:cNvSpPr txBox="1"/>
          <p:nvPr>
            <p:ph type="title"/>
          </p:nvPr>
        </p:nvSpPr>
        <p:spPr>
          <a:xfrm>
            <a:off x="201378" y="164051"/>
            <a:ext cx="2859300" cy="211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1300"/>
              <a:buFont typeface="Helvetica Neue"/>
              <a:buNone/>
              <a:defRPr sz="1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51" name="Google Shape;451;p48"/>
          <p:cNvSpPr txBox="1"/>
          <p:nvPr>
            <p:ph idx="1" type="body"/>
          </p:nvPr>
        </p:nvSpPr>
        <p:spPr>
          <a:xfrm>
            <a:off x="201377" y="4683819"/>
            <a:ext cx="1995900" cy="278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2" name="Google Shape;452;p48"/>
          <p:cNvSpPr txBox="1"/>
          <p:nvPr>
            <p:ph idx="2" type="body"/>
          </p:nvPr>
        </p:nvSpPr>
        <p:spPr>
          <a:xfrm>
            <a:off x="3540276" y="352808"/>
            <a:ext cx="5230500" cy="4278300"/>
          </a:xfrm>
          <a:prstGeom prst="rect">
            <a:avLst/>
          </a:prstGeom>
          <a:noFill/>
          <a:ln>
            <a:noFill/>
          </a:ln>
        </p:spPr>
        <p:txBody>
          <a:bodyPr anchorCtr="0" anchor="t" bIns="17150" lIns="34300" spcFirstLastPara="1" rIns="34300" wrap="square" tIns="17150">
            <a:noAutofit/>
          </a:bodyPr>
          <a:lstStyle>
            <a:lvl1pPr indent="-228600" lvl="0" marL="457200" algn="l">
              <a:lnSpc>
                <a:spcPct val="120000"/>
              </a:lnSpc>
              <a:spcBef>
                <a:spcPts val="0"/>
              </a:spcBef>
              <a:spcAft>
                <a:spcPts val="0"/>
              </a:spcAft>
              <a:buClr>
                <a:srgbClr val="7F7F7F"/>
              </a:buClr>
              <a:buSzPts val="600"/>
              <a:buFont typeface="Arial"/>
              <a:buNone/>
              <a:defRPr sz="6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53" name="Shape 453"/>
        <p:cNvGrpSpPr/>
        <p:nvPr/>
      </p:nvGrpSpPr>
      <p:grpSpPr>
        <a:xfrm>
          <a:off x="0" y="0"/>
          <a:ext cx="0" cy="0"/>
          <a:chOff x="0" y="0"/>
          <a:chExt cx="0" cy="0"/>
        </a:xfrm>
      </p:grpSpPr>
      <p:sp>
        <p:nvSpPr>
          <p:cNvPr id="454" name="Google Shape;454;p4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 Dark">
  <p:cSld name="Intro – Dark">
    <p:bg>
      <p:bgPr>
        <a:solidFill>
          <a:srgbClr val="000000"/>
        </a:solidFill>
      </p:bgPr>
    </p:bg>
    <p:spTree>
      <p:nvGrpSpPr>
        <p:cNvPr id="455" name="Shape 455"/>
        <p:cNvGrpSpPr/>
        <p:nvPr/>
      </p:nvGrpSpPr>
      <p:grpSpPr>
        <a:xfrm>
          <a:off x="0" y="0"/>
          <a:ext cx="0" cy="0"/>
          <a:chOff x="0" y="0"/>
          <a:chExt cx="0" cy="0"/>
        </a:xfrm>
      </p:grpSpPr>
      <p:sp>
        <p:nvSpPr>
          <p:cNvPr id="456" name="Google Shape;456;p5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57" name="Google Shape;457;p50"/>
          <p:cNvSpPr txBox="1"/>
          <p:nvPr>
            <p:ph type="title"/>
          </p:nvPr>
        </p:nvSpPr>
        <p:spPr>
          <a:xfrm>
            <a:off x="201378" y="164051"/>
            <a:ext cx="8771400" cy="14196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5700"/>
              <a:buFont typeface="Helvetica Neue"/>
              <a:buNone/>
              <a:defRPr sz="57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58" name="Google Shape;458;p50"/>
          <p:cNvSpPr txBox="1"/>
          <p:nvPr>
            <p:ph idx="1" type="body"/>
          </p:nvPr>
        </p:nvSpPr>
        <p:spPr>
          <a:xfrm>
            <a:off x="201377" y="4650902"/>
            <a:ext cx="1858500" cy="311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 Dark">
  <p:cSld name="Table of contents – Dark">
    <p:bg>
      <p:bgPr>
        <a:solidFill>
          <a:srgbClr val="000000"/>
        </a:solidFill>
      </p:bgPr>
    </p:bg>
    <p:spTree>
      <p:nvGrpSpPr>
        <p:cNvPr id="459" name="Shape 459"/>
        <p:cNvGrpSpPr/>
        <p:nvPr/>
      </p:nvGrpSpPr>
      <p:grpSpPr>
        <a:xfrm>
          <a:off x="0" y="0"/>
          <a:ext cx="0" cy="0"/>
          <a:chOff x="0" y="0"/>
          <a:chExt cx="0" cy="0"/>
        </a:xfrm>
      </p:grpSpPr>
      <p:sp>
        <p:nvSpPr>
          <p:cNvPr id="460" name="Google Shape;460;p5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61" name="Google Shape;461;p51"/>
          <p:cNvSpPr txBox="1"/>
          <p:nvPr>
            <p:ph type="title"/>
          </p:nvPr>
        </p:nvSpPr>
        <p:spPr>
          <a:xfrm>
            <a:off x="201378" y="164050"/>
            <a:ext cx="28593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62" name="Google Shape;462;p51"/>
          <p:cNvSpPr txBox="1"/>
          <p:nvPr>
            <p:ph idx="1"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63" name="Google Shape;463;p51"/>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464" name="Google Shape;464;p51"/>
          <p:cNvSpPr txBox="1"/>
          <p:nvPr>
            <p:ph idx="2" type="body"/>
          </p:nvPr>
        </p:nvSpPr>
        <p:spPr>
          <a:xfrm>
            <a:off x="3626643" y="385763"/>
            <a:ext cx="4704300" cy="22905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 Dark">
  <p:cSld name="2_Table of contents – Dark">
    <p:bg>
      <p:bgPr>
        <a:solidFill>
          <a:srgbClr val="000000"/>
        </a:solidFill>
      </p:bgPr>
    </p:bg>
    <p:spTree>
      <p:nvGrpSpPr>
        <p:cNvPr id="465" name="Shape 465"/>
        <p:cNvGrpSpPr/>
        <p:nvPr/>
      </p:nvGrpSpPr>
      <p:grpSpPr>
        <a:xfrm>
          <a:off x="0" y="0"/>
          <a:ext cx="0" cy="0"/>
          <a:chOff x="0" y="0"/>
          <a:chExt cx="0" cy="0"/>
        </a:xfrm>
      </p:grpSpPr>
      <p:sp>
        <p:nvSpPr>
          <p:cNvPr id="466" name="Google Shape;466;p5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67" name="Google Shape;467;p52"/>
          <p:cNvSpPr txBox="1"/>
          <p:nvPr>
            <p:ph type="title"/>
          </p:nvPr>
        </p:nvSpPr>
        <p:spPr>
          <a:xfrm>
            <a:off x="201377" y="164050"/>
            <a:ext cx="8644200" cy="28047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Dark">
  <p:cSld name="Section header - Dark">
    <p:bg>
      <p:bgPr>
        <a:solidFill>
          <a:srgbClr val="000000"/>
        </a:solidFill>
      </p:bgPr>
    </p:bg>
    <p:spTree>
      <p:nvGrpSpPr>
        <p:cNvPr id="468" name="Shape 468"/>
        <p:cNvGrpSpPr/>
        <p:nvPr/>
      </p:nvGrpSpPr>
      <p:grpSpPr>
        <a:xfrm>
          <a:off x="0" y="0"/>
          <a:ext cx="0" cy="0"/>
          <a:chOff x="0" y="0"/>
          <a:chExt cx="0" cy="0"/>
        </a:xfrm>
      </p:grpSpPr>
      <p:sp>
        <p:nvSpPr>
          <p:cNvPr id="469" name="Google Shape;469;p5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70" name="Google Shape;470;p53"/>
          <p:cNvSpPr txBox="1"/>
          <p:nvPr>
            <p:ph type="title"/>
          </p:nvPr>
        </p:nvSpPr>
        <p:spPr>
          <a:xfrm>
            <a:off x="201377" y="164050"/>
            <a:ext cx="8644200" cy="4965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blem 1 – Dark">
  <p:cSld name="Problem 1 – Dark">
    <p:bg>
      <p:bgPr>
        <a:solidFill>
          <a:srgbClr val="000000"/>
        </a:solidFill>
      </p:bgPr>
    </p:bg>
    <p:spTree>
      <p:nvGrpSpPr>
        <p:cNvPr id="471" name="Shape 471"/>
        <p:cNvGrpSpPr/>
        <p:nvPr/>
      </p:nvGrpSpPr>
      <p:grpSpPr>
        <a:xfrm>
          <a:off x="0" y="0"/>
          <a:ext cx="0" cy="0"/>
          <a:chOff x="0" y="0"/>
          <a:chExt cx="0" cy="0"/>
        </a:xfrm>
      </p:grpSpPr>
      <p:sp>
        <p:nvSpPr>
          <p:cNvPr id="472" name="Google Shape;472;p5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73" name="Google Shape;473;p54"/>
          <p:cNvSpPr/>
          <p:nvPr>
            <p:ph idx="2" type="pic"/>
          </p:nvPr>
        </p:nvSpPr>
        <p:spPr>
          <a:xfrm>
            <a:off x="4627362" y="187708"/>
            <a:ext cx="4317300" cy="4768200"/>
          </a:xfrm>
          <a:prstGeom prst="roundRect">
            <a:avLst>
              <a:gd fmla="val 1444" name="adj"/>
            </a:avLst>
          </a:prstGeom>
          <a:noFill/>
          <a:ln>
            <a:noFill/>
          </a:ln>
        </p:spPr>
      </p:sp>
      <p:sp>
        <p:nvSpPr>
          <p:cNvPr id="474" name="Google Shape;474;p54"/>
          <p:cNvSpPr txBox="1"/>
          <p:nvPr>
            <p:ph type="title"/>
          </p:nvPr>
        </p:nvSpPr>
        <p:spPr>
          <a:xfrm>
            <a:off x="201378" y="326928"/>
            <a:ext cx="37905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75" name="Google Shape;475;p5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blem 1 – Dark">
  <p:cSld name="1_Problem 1 – Dark">
    <p:bg>
      <p:bgPr>
        <a:solidFill>
          <a:srgbClr val="000000"/>
        </a:solidFill>
      </p:bgPr>
    </p:bg>
    <p:spTree>
      <p:nvGrpSpPr>
        <p:cNvPr id="476" name="Shape 476"/>
        <p:cNvGrpSpPr/>
        <p:nvPr/>
      </p:nvGrpSpPr>
      <p:grpSpPr>
        <a:xfrm>
          <a:off x="0" y="0"/>
          <a:ext cx="0" cy="0"/>
          <a:chOff x="0" y="0"/>
          <a:chExt cx="0" cy="0"/>
        </a:xfrm>
      </p:grpSpPr>
      <p:sp>
        <p:nvSpPr>
          <p:cNvPr id="477" name="Google Shape;477;p5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78" name="Google Shape;478;p55"/>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79" name="Google Shape;479;p5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80" name="Google Shape;480;p55"/>
          <p:cNvSpPr txBox="1"/>
          <p:nvPr>
            <p:ph idx="2" type="body"/>
          </p:nvPr>
        </p:nvSpPr>
        <p:spPr>
          <a:xfrm>
            <a:off x="320238" y="1888769"/>
            <a:ext cx="4080000" cy="657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81" name="Google Shape;481;p55"/>
          <p:cNvSpPr txBox="1"/>
          <p:nvPr>
            <p:ph idx="3" type="body"/>
          </p:nvPr>
        </p:nvSpPr>
        <p:spPr>
          <a:xfrm>
            <a:off x="4743309" y="1888769"/>
            <a:ext cx="4080000" cy="969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roblem 1 – Dark">
  <p:cSld name="2_Problem 1 – Dark">
    <p:bg>
      <p:bgPr>
        <a:solidFill>
          <a:srgbClr val="000000"/>
        </a:solidFill>
      </p:bgPr>
    </p:bg>
    <p:spTree>
      <p:nvGrpSpPr>
        <p:cNvPr id="482" name="Shape 482"/>
        <p:cNvGrpSpPr/>
        <p:nvPr/>
      </p:nvGrpSpPr>
      <p:grpSpPr>
        <a:xfrm>
          <a:off x="0" y="0"/>
          <a:ext cx="0" cy="0"/>
          <a:chOff x="0" y="0"/>
          <a:chExt cx="0" cy="0"/>
        </a:xfrm>
      </p:grpSpPr>
      <p:sp>
        <p:nvSpPr>
          <p:cNvPr id="483" name="Google Shape;483;p5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84" name="Google Shape;484;p56"/>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85" name="Google Shape;485;p5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86" name="Google Shape;486;p56"/>
          <p:cNvSpPr txBox="1"/>
          <p:nvPr>
            <p:ph idx="2" type="body"/>
          </p:nvPr>
        </p:nvSpPr>
        <p:spPr>
          <a:xfrm>
            <a:off x="305951"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87" name="Google Shape;487;p56"/>
          <p:cNvSpPr txBox="1"/>
          <p:nvPr>
            <p:ph idx="3" type="body"/>
          </p:nvPr>
        </p:nvSpPr>
        <p:spPr>
          <a:xfrm>
            <a:off x="3254460" y="1888769"/>
            <a:ext cx="2635800" cy="15927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88" name="Google Shape;488;p56"/>
          <p:cNvSpPr txBox="1"/>
          <p:nvPr>
            <p:ph idx="4" type="body"/>
          </p:nvPr>
        </p:nvSpPr>
        <p:spPr>
          <a:xfrm>
            <a:off x="6202346"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roblem 1 – Dark">
  <p:cSld name="3_Problem 1 – Dark">
    <p:bg>
      <p:bgPr>
        <a:solidFill>
          <a:srgbClr val="000000"/>
        </a:solidFill>
      </p:bgPr>
    </p:bg>
    <p:spTree>
      <p:nvGrpSpPr>
        <p:cNvPr id="489" name="Shape 489"/>
        <p:cNvGrpSpPr/>
        <p:nvPr/>
      </p:nvGrpSpPr>
      <p:grpSpPr>
        <a:xfrm>
          <a:off x="0" y="0"/>
          <a:ext cx="0" cy="0"/>
          <a:chOff x="0" y="0"/>
          <a:chExt cx="0" cy="0"/>
        </a:xfrm>
      </p:grpSpPr>
      <p:sp>
        <p:nvSpPr>
          <p:cNvPr id="490" name="Google Shape;490;p5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91" name="Google Shape;491;p57"/>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92" name="Google Shape;492;p5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93" name="Google Shape;493;p57"/>
          <p:cNvSpPr txBox="1"/>
          <p:nvPr>
            <p:ph idx="2" type="body"/>
          </p:nvPr>
        </p:nvSpPr>
        <p:spPr>
          <a:xfrm>
            <a:off x="29946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94" name="Google Shape;494;p57"/>
          <p:cNvSpPr txBox="1"/>
          <p:nvPr>
            <p:ph idx="3" type="body"/>
          </p:nvPr>
        </p:nvSpPr>
        <p:spPr>
          <a:xfrm>
            <a:off x="2510024"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95" name="Google Shape;495;p57"/>
          <p:cNvSpPr txBox="1"/>
          <p:nvPr>
            <p:ph idx="4" type="body"/>
          </p:nvPr>
        </p:nvSpPr>
        <p:spPr>
          <a:xfrm>
            <a:off x="472058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96" name="Google Shape;496;p57"/>
          <p:cNvSpPr txBox="1"/>
          <p:nvPr>
            <p:ph idx="5" type="body"/>
          </p:nvPr>
        </p:nvSpPr>
        <p:spPr>
          <a:xfrm>
            <a:off x="6932248"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blem 1 – Dark">
  <p:cSld name="4_Problem 1 – Dark">
    <p:bg>
      <p:bgPr>
        <a:solidFill>
          <a:srgbClr val="000000"/>
        </a:solidFill>
      </p:bgPr>
    </p:bg>
    <p:spTree>
      <p:nvGrpSpPr>
        <p:cNvPr id="497" name="Shape 497"/>
        <p:cNvGrpSpPr/>
        <p:nvPr/>
      </p:nvGrpSpPr>
      <p:grpSpPr>
        <a:xfrm>
          <a:off x="0" y="0"/>
          <a:ext cx="0" cy="0"/>
          <a:chOff x="0" y="0"/>
          <a:chExt cx="0" cy="0"/>
        </a:xfrm>
      </p:grpSpPr>
      <p:sp>
        <p:nvSpPr>
          <p:cNvPr id="498" name="Google Shape;498;p5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99" name="Google Shape;499;p58"/>
          <p:cNvSpPr/>
          <p:nvPr>
            <p:ph idx="2" type="pic"/>
          </p:nvPr>
        </p:nvSpPr>
        <p:spPr>
          <a:xfrm>
            <a:off x="201378" y="164051"/>
            <a:ext cx="4317300" cy="4768200"/>
          </a:xfrm>
          <a:prstGeom prst="roundRect">
            <a:avLst>
              <a:gd fmla="val 1801" name="adj"/>
            </a:avLst>
          </a:prstGeom>
          <a:noFill/>
          <a:ln>
            <a:noFill/>
          </a:ln>
        </p:spPr>
      </p:sp>
      <p:sp>
        <p:nvSpPr>
          <p:cNvPr id="500" name="Google Shape;500;p58"/>
          <p:cNvSpPr txBox="1"/>
          <p:nvPr>
            <p:ph idx="1" type="body"/>
          </p:nvPr>
        </p:nvSpPr>
        <p:spPr>
          <a:xfrm>
            <a:off x="4771452" y="164051"/>
            <a:ext cx="4108800" cy="3150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roblem 1 – Dark">
  <p:cSld name="6_Problem 1 – Dark">
    <p:bg>
      <p:bgPr>
        <a:solidFill>
          <a:srgbClr val="000000"/>
        </a:solidFill>
      </p:bgPr>
    </p:bg>
    <p:spTree>
      <p:nvGrpSpPr>
        <p:cNvPr id="501" name="Shape 501"/>
        <p:cNvGrpSpPr/>
        <p:nvPr/>
      </p:nvGrpSpPr>
      <p:grpSpPr>
        <a:xfrm>
          <a:off x="0" y="0"/>
          <a:ext cx="0" cy="0"/>
          <a:chOff x="0" y="0"/>
          <a:chExt cx="0" cy="0"/>
        </a:xfrm>
      </p:grpSpPr>
      <p:sp>
        <p:nvSpPr>
          <p:cNvPr id="502" name="Google Shape;502;p5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03" name="Google Shape;503;p59"/>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504" name="Google Shape;504;p59"/>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05" name="Google Shape;505;p5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06" name="Google Shape;506;p59"/>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ution 1 – Dark">
  <p:cSld name="Solution 1 – Dark">
    <p:bg>
      <p:bgPr>
        <a:solidFill>
          <a:srgbClr val="000000"/>
        </a:solidFill>
      </p:bgPr>
    </p:bg>
    <p:spTree>
      <p:nvGrpSpPr>
        <p:cNvPr id="507" name="Shape 507"/>
        <p:cNvGrpSpPr/>
        <p:nvPr/>
      </p:nvGrpSpPr>
      <p:grpSpPr>
        <a:xfrm>
          <a:off x="0" y="0"/>
          <a:ext cx="0" cy="0"/>
          <a:chOff x="0" y="0"/>
          <a:chExt cx="0" cy="0"/>
        </a:xfrm>
      </p:grpSpPr>
      <p:sp>
        <p:nvSpPr>
          <p:cNvPr id="508" name="Google Shape;508;p6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09" name="Google Shape;509;p60"/>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10" name="Google Shape;510;p6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descr="j919912012_A_hand_holding_an_iPhone_mockup_white_background_hig_d0703df8-77c8-4761-a5f3-97b86d4b47ba-2.png" id="511" name="Google Shape;511;p60"/>
          <p:cNvPicPr preferRelativeResize="0"/>
          <p:nvPr/>
        </p:nvPicPr>
        <p:blipFill rotWithShape="1">
          <a:blip r:embed="rId2">
            <a:alphaModFix/>
          </a:blip>
          <a:srcRect b="3640" l="28237" r="6907" t="19388"/>
          <a:stretch/>
        </p:blipFill>
        <p:spPr>
          <a:xfrm>
            <a:off x="5083556" y="583327"/>
            <a:ext cx="3842581" cy="4560207"/>
          </a:xfrm>
          <a:custGeom>
            <a:rect b="b" l="l" r="r" t="t"/>
            <a:pathLst>
              <a:path extrusionOk="0" h="21597" w="21563">
                <a:moveTo>
                  <a:pt x="6853" y="2"/>
                </a:moveTo>
                <a:cubicBezTo>
                  <a:pt x="3078" y="7"/>
                  <a:pt x="3084" y="7"/>
                  <a:pt x="2710" y="175"/>
                </a:cubicBezTo>
                <a:cubicBezTo>
                  <a:pt x="2469" y="284"/>
                  <a:pt x="2253" y="495"/>
                  <a:pt x="2141" y="733"/>
                </a:cubicBezTo>
                <a:cubicBezTo>
                  <a:pt x="2076" y="873"/>
                  <a:pt x="2067" y="949"/>
                  <a:pt x="2055" y="1560"/>
                </a:cubicBezTo>
                <a:cubicBezTo>
                  <a:pt x="2048" y="1931"/>
                  <a:pt x="2029" y="2245"/>
                  <a:pt x="2012" y="2260"/>
                </a:cubicBezTo>
                <a:cubicBezTo>
                  <a:pt x="1970" y="2296"/>
                  <a:pt x="1972" y="2942"/>
                  <a:pt x="2014" y="2963"/>
                </a:cubicBezTo>
                <a:cubicBezTo>
                  <a:pt x="2048" y="2981"/>
                  <a:pt x="2063" y="3460"/>
                  <a:pt x="2030" y="3488"/>
                </a:cubicBezTo>
                <a:cubicBezTo>
                  <a:pt x="2006" y="3509"/>
                  <a:pt x="2004" y="4465"/>
                  <a:pt x="2029" y="4485"/>
                </a:cubicBezTo>
                <a:cubicBezTo>
                  <a:pt x="2058" y="4510"/>
                  <a:pt x="2052" y="4683"/>
                  <a:pt x="2022" y="4699"/>
                </a:cubicBezTo>
                <a:cubicBezTo>
                  <a:pt x="1994" y="4714"/>
                  <a:pt x="2004" y="5774"/>
                  <a:pt x="2033" y="5814"/>
                </a:cubicBezTo>
                <a:cubicBezTo>
                  <a:pt x="2043" y="5827"/>
                  <a:pt x="2048" y="6035"/>
                  <a:pt x="2045" y="6277"/>
                </a:cubicBezTo>
                <a:cubicBezTo>
                  <a:pt x="2039" y="6780"/>
                  <a:pt x="2029" y="6801"/>
                  <a:pt x="1772" y="6833"/>
                </a:cubicBezTo>
                <a:cubicBezTo>
                  <a:pt x="1689" y="6844"/>
                  <a:pt x="1443" y="6891"/>
                  <a:pt x="1227" y="6937"/>
                </a:cubicBezTo>
                <a:cubicBezTo>
                  <a:pt x="1011" y="6984"/>
                  <a:pt x="738" y="7033"/>
                  <a:pt x="619" y="7046"/>
                </a:cubicBezTo>
                <a:cubicBezTo>
                  <a:pt x="362" y="7074"/>
                  <a:pt x="255" y="7105"/>
                  <a:pt x="182" y="7176"/>
                </a:cubicBezTo>
                <a:cubicBezTo>
                  <a:pt x="35" y="7318"/>
                  <a:pt x="-37" y="7570"/>
                  <a:pt x="19" y="7746"/>
                </a:cubicBezTo>
                <a:cubicBezTo>
                  <a:pt x="64" y="7886"/>
                  <a:pt x="342" y="8243"/>
                  <a:pt x="493" y="8354"/>
                </a:cubicBezTo>
                <a:cubicBezTo>
                  <a:pt x="674" y="8488"/>
                  <a:pt x="852" y="8530"/>
                  <a:pt x="1467" y="8583"/>
                </a:cubicBezTo>
                <a:lnTo>
                  <a:pt x="2031" y="8631"/>
                </a:lnTo>
                <a:lnTo>
                  <a:pt x="2031" y="8783"/>
                </a:lnTo>
                <a:lnTo>
                  <a:pt x="2031" y="8936"/>
                </a:lnTo>
                <a:lnTo>
                  <a:pt x="1865" y="8967"/>
                </a:lnTo>
                <a:cubicBezTo>
                  <a:pt x="1636" y="9011"/>
                  <a:pt x="1569" y="9047"/>
                  <a:pt x="1294" y="9263"/>
                </a:cubicBezTo>
                <a:cubicBezTo>
                  <a:pt x="1162" y="9366"/>
                  <a:pt x="958" y="9491"/>
                  <a:pt x="841" y="9540"/>
                </a:cubicBezTo>
                <a:cubicBezTo>
                  <a:pt x="479" y="9692"/>
                  <a:pt x="321" y="9894"/>
                  <a:pt x="320" y="10204"/>
                </a:cubicBezTo>
                <a:cubicBezTo>
                  <a:pt x="319" y="10349"/>
                  <a:pt x="341" y="10412"/>
                  <a:pt x="464" y="10625"/>
                </a:cubicBezTo>
                <a:cubicBezTo>
                  <a:pt x="629" y="10910"/>
                  <a:pt x="680" y="10957"/>
                  <a:pt x="905" y="11029"/>
                </a:cubicBezTo>
                <a:cubicBezTo>
                  <a:pt x="1035" y="11071"/>
                  <a:pt x="1070" y="11095"/>
                  <a:pt x="1078" y="11154"/>
                </a:cubicBezTo>
                <a:cubicBezTo>
                  <a:pt x="1087" y="11212"/>
                  <a:pt x="1067" y="11237"/>
                  <a:pt x="981" y="11276"/>
                </a:cubicBezTo>
                <a:cubicBezTo>
                  <a:pt x="574" y="11461"/>
                  <a:pt x="363" y="11833"/>
                  <a:pt x="393" y="12315"/>
                </a:cubicBezTo>
                <a:cubicBezTo>
                  <a:pt x="422" y="12794"/>
                  <a:pt x="634" y="13021"/>
                  <a:pt x="1174" y="13151"/>
                </a:cubicBezTo>
                <a:cubicBezTo>
                  <a:pt x="1202" y="13157"/>
                  <a:pt x="1190" y="13198"/>
                  <a:pt x="1133" y="13281"/>
                </a:cubicBezTo>
                <a:cubicBezTo>
                  <a:pt x="1088" y="13347"/>
                  <a:pt x="1052" y="13427"/>
                  <a:pt x="1052" y="13459"/>
                </a:cubicBezTo>
                <a:cubicBezTo>
                  <a:pt x="1051" y="13490"/>
                  <a:pt x="1000" y="13597"/>
                  <a:pt x="937" y="13697"/>
                </a:cubicBezTo>
                <a:cubicBezTo>
                  <a:pt x="781" y="13947"/>
                  <a:pt x="731" y="14177"/>
                  <a:pt x="783" y="14404"/>
                </a:cubicBezTo>
                <a:cubicBezTo>
                  <a:pt x="837" y="14635"/>
                  <a:pt x="882" y="14702"/>
                  <a:pt x="1087" y="14858"/>
                </a:cubicBezTo>
                <a:cubicBezTo>
                  <a:pt x="1320" y="15034"/>
                  <a:pt x="1618" y="15170"/>
                  <a:pt x="2080" y="15311"/>
                </a:cubicBezTo>
                <a:cubicBezTo>
                  <a:pt x="2291" y="15376"/>
                  <a:pt x="2712" y="15538"/>
                  <a:pt x="3017" y="15671"/>
                </a:cubicBezTo>
                <a:cubicBezTo>
                  <a:pt x="3321" y="15805"/>
                  <a:pt x="3888" y="16040"/>
                  <a:pt x="4277" y="16194"/>
                </a:cubicBezTo>
                <a:cubicBezTo>
                  <a:pt x="4845" y="16418"/>
                  <a:pt x="5097" y="16538"/>
                  <a:pt x="5564" y="16803"/>
                </a:cubicBezTo>
                <a:cubicBezTo>
                  <a:pt x="6018" y="17061"/>
                  <a:pt x="6180" y="17170"/>
                  <a:pt x="6305" y="17302"/>
                </a:cubicBezTo>
                <a:cubicBezTo>
                  <a:pt x="6392" y="17394"/>
                  <a:pt x="6594" y="17577"/>
                  <a:pt x="6752" y="17708"/>
                </a:cubicBezTo>
                <a:cubicBezTo>
                  <a:pt x="6911" y="17840"/>
                  <a:pt x="7147" y="18067"/>
                  <a:pt x="7276" y="18214"/>
                </a:cubicBezTo>
                <a:cubicBezTo>
                  <a:pt x="7596" y="18576"/>
                  <a:pt x="9110" y="19851"/>
                  <a:pt x="9536" y="20117"/>
                </a:cubicBezTo>
                <a:cubicBezTo>
                  <a:pt x="9714" y="20228"/>
                  <a:pt x="10028" y="20409"/>
                  <a:pt x="10234" y="20519"/>
                </a:cubicBezTo>
                <a:cubicBezTo>
                  <a:pt x="10440" y="20629"/>
                  <a:pt x="10654" y="20745"/>
                  <a:pt x="10709" y="20777"/>
                </a:cubicBezTo>
                <a:cubicBezTo>
                  <a:pt x="10764" y="20809"/>
                  <a:pt x="10925" y="20903"/>
                  <a:pt x="11066" y="20985"/>
                </a:cubicBezTo>
                <a:cubicBezTo>
                  <a:pt x="11207" y="21067"/>
                  <a:pt x="11537" y="21224"/>
                  <a:pt x="11798" y="21333"/>
                </a:cubicBezTo>
                <a:lnTo>
                  <a:pt x="12272" y="21531"/>
                </a:lnTo>
                <a:lnTo>
                  <a:pt x="12348" y="21597"/>
                </a:lnTo>
                <a:lnTo>
                  <a:pt x="21563" y="21597"/>
                </a:lnTo>
                <a:cubicBezTo>
                  <a:pt x="21233" y="21246"/>
                  <a:pt x="20857" y="20834"/>
                  <a:pt x="20238" y="20139"/>
                </a:cubicBezTo>
                <a:cubicBezTo>
                  <a:pt x="19714" y="19551"/>
                  <a:pt x="19204" y="18981"/>
                  <a:pt x="19104" y="18873"/>
                </a:cubicBezTo>
                <a:cubicBezTo>
                  <a:pt x="19004" y="18765"/>
                  <a:pt x="18781" y="18519"/>
                  <a:pt x="18608" y="18326"/>
                </a:cubicBezTo>
                <a:cubicBezTo>
                  <a:pt x="18435" y="18133"/>
                  <a:pt x="18210" y="17885"/>
                  <a:pt x="18108" y="17775"/>
                </a:cubicBezTo>
                <a:cubicBezTo>
                  <a:pt x="18006" y="17665"/>
                  <a:pt x="17819" y="17459"/>
                  <a:pt x="17691" y="17316"/>
                </a:cubicBezTo>
                <a:cubicBezTo>
                  <a:pt x="17563" y="17174"/>
                  <a:pt x="17327" y="16917"/>
                  <a:pt x="17166" y="16745"/>
                </a:cubicBezTo>
                <a:cubicBezTo>
                  <a:pt x="17005" y="16573"/>
                  <a:pt x="16826" y="16362"/>
                  <a:pt x="16769" y="16277"/>
                </a:cubicBezTo>
                <a:cubicBezTo>
                  <a:pt x="16712" y="16193"/>
                  <a:pt x="16588" y="16014"/>
                  <a:pt x="16494" y="15881"/>
                </a:cubicBezTo>
                <a:cubicBezTo>
                  <a:pt x="16215" y="15489"/>
                  <a:pt x="16161" y="15356"/>
                  <a:pt x="15896" y="14412"/>
                </a:cubicBezTo>
                <a:cubicBezTo>
                  <a:pt x="15711" y="13755"/>
                  <a:pt x="15664" y="13309"/>
                  <a:pt x="15630" y="11900"/>
                </a:cubicBezTo>
                <a:cubicBezTo>
                  <a:pt x="15609" y="11022"/>
                  <a:pt x="15579" y="10817"/>
                  <a:pt x="15426" y="10472"/>
                </a:cubicBezTo>
                <a:cubicBezTo>
                  <a:pt x="15238" y="10045"/>
                  <a:pt x="15085" y="9595"/>
                  <a:pt x="15033" y="9318"/>
                </a:cubicBezTo>
                <a:cubicBezTo>
                  <a:pt x="15003" y="9156"/>
                  <a:pt x="14964" y="8972"/>
                  <a:pt x="14947" y="8909"/>
                </a:cubicBezTo>
                <a:cubicBezTo>
                  <a:pt x="14930" y="8845"/>
                  <a:pt x="14909" y="8731"/>
                  <a:pt x="14899" y="8656"/>
                </a:cubicBezTo>
                <a:cubicBezTo>
                  <a:pt x="14890" y="8580"/>
                  <a:pt x="14859" y="8424"/>
                  <a:pt x="14830" y="8308"/>
                </a:cubicBezTo>
                <a:cubicBezTo>
                  <a:pt x="14801" y="8193"/>
                  <a:pt x="14763" y="8023"/>
                  <a:pt x="14746" y="7931"/>
                </a:cubicBezTo>
                <a:cubicBezTo>
                  <a:pt x="14728" y="7839"/>
                  <a:pt x="14684" y="7711"/>
                  <a:pt x="14648" y="7648"/>
                </a:cubicBezTo>
                <a:cubicBezTo>
                  <a:pt x="14612" y="7585"/>
                  <a:pt x="14582" y="7501"/>
                  <a:pt x="14582" y="7460"/>
                </a:cubicBezTo>
                <a:cubicBezTo>
                  <a:pt x="14582" y="7420"/>
                  <a:pt x="14550" y="7316"/>
                  <a:pt x="14510" y="7228"/>
                </a:cubicBezTo>
                <a:cubicBezTo>
                  <a:pt x="14452" y="7100"/>
                  <a:pt x="14376" y="7018"/>
                  <a:pt x="14128" y="6812"/>
                </a:cubicBezTo>
                <a:cubicBezTo>
                  <a:pt x="13447" y="6245"/>
                  <a:pt x="13348" y="6149"/>
                  <a:pt x="13160" y="5877"/>
                </a:cubicBezTo>
                <a:cubicBezTo>
                  <a:pt x="13053" y="5722"/>
                  <a:pt x="12952" y="5611"/>
                  <a:pt x="12902" y="5591"/>
                </a:cubicBezTo>
                <a:cubicBezTo>
                  <a:pt x="12807" y="5555"/>
                  <a:pt x="12789" y="5522"/>
                  <a:pt x="12673" y="5190"/>
                </a:cubicBezTo>
                <a:cubicBezTo>
                  <a:pt x="12626" y="5057"/>
                  <a:pt x="12477" y="4761"/>
                  <a:pt x="12342" y="4531"/>
                </a:cubicBezTo>
                <a:cubicBezTo>
                  <a:pt x="12146" y="4198"/>
                  <a:pt x="12076" y="4103"/>
                  <a:pt x="11990" y="4062"/>
                </a:cubicBezTo>
                <a:cubicBezTo>
                  <a:pt x="11870" y="4003"/>
                  <a:pt x="11716" y="4014"/>
                  <a:pt x="11616" y="4091"/>
                </a:cubicBezTo>
                <a:cubicBezTo>
                  <a:pt x="11579" y="4119"/>
                  <a:pt x="11543" y="4128"/>
                  <a:pt x="11524" y="4112"/>
                </a:cubicBezTo>
                <a:cubicBezTo>
                  <a:pt x="11488" y="4081"/>
                  <a:pt x="11466" y="3591"/>
                  <a:pt x="11432" y="2023"/>
                </a:cubicBezTo>
                <a:cubicBezTo>
                  <a:pt x="11407" y="905"/>
                  <a:pt x="11403" y="853"/>
                  <a:pt x="11331" y="700"/>
                </a:cubicBezTo>
                <a:cubicBezTo>
                  <a:pt x="11176" y="374"/>
                  <a:pt x="10906" y="166"/>
                  <a:pt x="10495" y="55"/>
                </a:cubicBezTo>
                <a:cubicBezTo>
                  <a:pt x="10280" y="-2"/>
                  <a:pt x="10237" y="-3"/>
                  <a:pt x="6853" y="2"/>
                </a:cubicBezTo>
                <a:close/>
                <a:moveTo>
                  <a:pt x="9736" y="425"/>
                </a:moveTo>
                <a:cubicBezTo>
                  <a:pt x="10220" y="429"/>
                  <a:pt x="10306" y="442"/>
                  <a:pt x="10380" y="465"/>
                </a:cubicBezTo>
                <a:cubicBezTo>
                  <a:pt x="10590" y="533"/>
                  <a:pt x="10770" y="676"/>
                  <a:pt x="10854" y="841"/>
                </a:cubicBezTo>
                <a:cubicBezTo>
                  <a:pt x="10923" y="977"/>
                  <a:pt x="10923" y="982"/>
                  <a:pt x="10961" y="7766"/>
                </a:cubicBezTo>
                <a:cubicBezTo>
                  <a:pt x="10988" y="12785"/>
                  <a:pt x="10988" y="14585"/>
                  <a:pt x="10961" y="14671"/>
                </a:cubicBezTo>
                <a:cubicBezTo>
                  <a:pt x="10904" y="14849"/>
                  <a:pt x="10736" y="15018"/>
                  <a:pt x="10526" y="15106"/>
                </a:cubicBezTo>
                <a:lnTo>
                  <a:pt x="10343" y="15183"/>
                </a:lnTo>
                <a:lnTo>
                  <a:pt x="6802" y="15197"/>
                </a:lnTo>
                <a:cubicBezTo>
                  <a:pt x="4625" y="15206"/>
                  <a:pt x="3225" y="15201"/>
                  <a:pt x="3166" y="15185"/>
                </a:cubicBezTo>
                <a:cubicBezTo>
                  <a:pt x="2924" y="15118"/>
                  <a:pt x="2692" y="14914"/>
                  <a:pt x="2619" y="14706"/>
                </a:cubicBezTo>
                <a:cubicBezTo>
                  <a:pt x="2596" y="14641"/>
                  <a:pt x="2578" y="12885"/>
                  <a:pt x="2566" y="9529"/>
                </a:cubicBezTo>
                <a:cubicBezTo>
                  <a:pt x="2555" y="6736"/>
                  <a:pt x="2537" y="3699"/>
                  <a:pt x="2526" y="2781"/>
                </a:cubicBezTo>
                <a:cubicBezTo>
                  <a:pt x="2506" y="1294"/>
                  <a:pt x="2510" y="1094"/>
                  <a:pt x="2557" y="956"/>
                </a:cubicBezTo>
                <a:cubicBezTo>
                  <a:pt x="2627" y="753"/>
                  <a:pt x="2796" y="589"/>
                  <a:pt x="3017" y="509"/>
                </a:cubicBezTo>
                <a:lnTo>
                  <a:pt x="3190" y="446"/>
                </a:lnTo>
                <a:lnTo>
                  <a:pt x="6707" y="430"/>
                </a:lnTo>
                <a:cubicBezTo>
                  <a:pt x="8371" y="423"/>
                  <a:pt x="9252" y="420"/>
                  <a:pt x="9736" y="425"/>
                </a:cubicBezTo>
                <a:close/>
                <a:moveTo>
                  <a:pt x="11468" y="7263"/>
                </a:moveTo>
                <a:cubicBezTo>
                  <a:pt x="11480" y="7259"/>
                  <a:pt x="11538" y="7319"/>
                  <a:pt x="11598" y="7396"/>
                </a:cubicBezTo>
                <a:cubicBezTo>
                  <a:pt x="11657" y="7472"/>
                  <a:pt x="11838" y="7628"/>
                  <a:pt x="11999" y="7742"/>
                </a:cubicBezTo>
                <a:lnTo>
                  <a:pt x="12291" y="7950"/>
                </a:lnTo>
                <a:lnTo>
                  <a:pt x="12232" y="8024"/>
                </a:lnTo>
                <a:cubicBezTo>
                  <a:pt x="12155" y="8119"/>
                  <a:pt x="12155" y="8549"/>
                  <a:pt x="12232" y="8898"/>
                </a:cubicBezTo>
                <a:cubicBezTo>
                  <a:pt x="12261" y="9029"/>
                  <a:pt x="12274" y="9145"/>
                  <a:pt x="12261" y="9156"/>
                </a:cubicBezTo>
                <a:cubicBezTo>
                  <a:pt x="12248" y="9166"/>
                  <a:pt x="12055" y="9039"/>
                  <a:pt x="11830" y="8874"/>
                </a:cubicBezTo>
                <a:lnTo>
                  <a:pt x="11422" y="8575"/>
                </a:lnTo>
                <a:lnTo>
                  <a:pt x="11433" y="7923"/>
                </a:lnTo>
                <a:cubicBezTo>
                  <a:pt x="11440" y="7564"/>
                  <a:pt x="11456" y="7267"/>
                  <a:pt x="11468" y="7263"/>
                </a:cubicBezTo>
                <a:close/>
              </a:path>
            </a:pathLst>
          </a:custGeom>
          <a:noFill/>
          <a:ln>
            <a:noFill/>
          </a:ln>
        </p:spPr>
      </p:pic>
      <p:sp>
        <p:nvSpPr>
          <p:cNvPr id="512" name="Google Shape;512;p60"/>
          <p:cNvSpPr/>
          <p:nvPr>
            <p:ph idx="2" type="pic"/>
          </p:nvPr>
        </p:nvSpPr>
        <p:spPr>
          <a:xfrm>
            <a:off x="5527713" y="670924"/>
            <a:ext cx="1505400" cy="3128100"/>
          </a:xfrm>
          <a:prstGeom prst="roundRect">
            <a:avLst>
              <a:gd fmla="val 10323" name="adj"/>
            </a:avLst>
          </a:prstGeom>
          <a:noFill/>
          <a:ln>
            <a:noFill/>
          </a:ln>
        </p:spPr>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olution 1 – Dark">
  <p:cSld name="1_Solution 1 – Dark">
    <p:bg>
      <p:bgPr>
        <a:solidFill>
          <a:srgbClr val="000000"/>
        </a:solidFill>
      </p:bgPr>
    </p:bg>
    <p:spTree>
      <p:nvGrpSpPr>
        <p:cNvPr id="513" name="Shape 513"/>
        <p:cNvGrpSpPr/>
        <p:nvPr/>
      </p:nvGrpSpPr>
      <p:grpSpPr>
        <a:xfrm>
          <a:off x="0" y="0"/>
          <a:ext cx="0" cy="0"/>
          <a:chOff x="0" y="0"/>
          <a:chExt cx="0" cy="0"/>
        </a:xfrm>
      </p:grpSpPr>
      <p:sp>
        <p:nvSpPr>
          <p:cNvPr id="514" name="Google Shape;514;p6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15" name="Google Shape;515;p61"/>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16" name="Google Shape;516;p6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17" name="Google Shape;517;p61"/>
          <p:cNvSpPr/>
          <p:nvPr>
            <p:ph idx="2" type="pic"/>
          </p:nvPr>
        </p:nvSpPr>
        <p:spPr>
          <a:xfrm>
            <a:off x="4628930" y="187708"/>
            <a:ext cx="4312500" cy="4768200"/>
          </a:xfrm>
          <a:prstGeom prst="roundRect">
            <a:avLst>
              <a:gd fmla="val 1377" name="adj"/>
            </a:avLst>
          </a:prstGeom>
          <a:noFill/>
          <a:ln>
            <a:no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olution 1 – Dark">
  <p:cSld name="2_Solution 1 – Dark">
    <p:bg>
      <p:bgPr>
        <a:solidFill>
          <a:srgbClr val="000000"/>
        </a:solidFill>
      </p:bgPr>
    </p:bg>
    <p:spTree>
      <p:nvGrpSpPr>
        <p:cNvPr id="518" name="Shape 518"/>
        <p:cNvGrpSpPr/>
        <p:nvPr/>
      </p:nvGrpSpPr>
      <p:grpSpPr>
        <a:xfrm>
          <a:off x="0" y="0"/>
          <a:ext cx="0" cy="0"/>
          <a:chOff x="0" y="0"/>
          <a:chExt cx="0" cy="0"/>
        </a:xfrm>
      </p:grpSpPr>
      <p:sp>
        <p:nvSpPr>
          <p:cNvPr id="519" name="Google Shape;519;p6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20" name="Google Shape;520;p62"/>
          <p:cNvSpPr/>
          <p:nvPr>
            <p:ph idx="2" type="pic"/>
          </p:nvPr>
        </p:nvSpPr>
        <p:spPr>
          <a:xfrm>
            <a:off x="4628930" y="187708"/>
            <a:ext cx="4312500" cy="4768200"/>
          </a:xfrm>
          <a:prstGeom prst="roundRect">
            <a:avLst>
              <a:gd fmla="val 1377" name="adj"/>
            </a:avLst>
          </a:prstGeom>
          <a:noFill/>
          <a:ln>
            <a:noFill/>
          </a:ln>
        </p:spPr>
      </p:sp>
      <p:sp>
        <p:nvSpPr>
          <p:cNvPr id="521" name="Google Shape;521;p6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22" name="Google Shape;522;p62"/>
          <p:cNvSpPr txBox="1"/>
          <p:nvPr>
            <p:ph type="title"/>
          </p:nvPr>
        </p:nvSpPr>
        <p:spPr>
          <a:xfrm>
            <a:off x="201378" y="326928"/>
            <a:ext cx="41772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23" name="Google Shape;523;p62"/>
          <p:cNvSpPr txBox="1"/>
          <p:nvPr>
            <p:ph idx="3" type="body"/>
          </p:nvPr>
        </p:nvSpPr>
        <p:spPr>
          <a:xfrm>
            <a:off x="201377" y="3787800"/>
            <a:ext cx="2859300" cy="11676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1 – Dark">
  <p:cSld name="Product 1 – Dark">
    <p:bg>
      <p:bgPr>
        <a:solidFill>
          <a:srgbClr val="000000"/>
        </a:solidFill>
      </p:bgPr>
    </p:bg>
    <p:spTree>
      <p:nvGrpSpPr>
        <p:cNvPr id="524" name="Shape 524"/>
        <p:cNvGrpSpPr/>
        <p:nvPr/>
      </p:nvGrpSpPr>
      <p:grpSpPr>
        <a:xfrm>
          <a:off x="0" y="0"/>
          <a:ext cx="0" cy="0"/>
          <a:chOff x="0" y="0"/>
          <a:chExt cx="0" cy="0"/>
        </a:xfrm>
      </p:grpSpPr>
      <p:sp>
        <p:nvSpPr>
          <p:cNvPr id="525" name="Google Shape;525;p6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26" name="Google Shape;526;p6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27" name="Google Shape;527;p63"/>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28" name="Google Shape;528;p63"/>
          <p:cNvSpPr txBox="1"/>
          <p:nvPr>
            <p:ph idx="2" type="body"/>
          </p:nvPr>
        </p:nvSpPr>
        <p:spPr>
          <a:xfrm>
            <a:off x="201377" y="1239672"/>
            <a:ext cx="2859300" cy="14475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7F7F7F"/>
              </a:buClr>
              <a:buSzPts val="1300"/>
              <a:buFont typeface="Helvetica Neue"/>
              <a:buNone/>
              <a:defRPr sz="13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29" name="Google Shape;529;p63"/>
          <p:cNvSpPr/>
          <p:nvPr>
            <p:ph idx="3" type="pic"/>
          </p:nvPr>
        </p:nvSpPr>
        <p:spPr>
          <a:xfrm>
            <a:off x="5187831" y="586122"/>
            <a:ext cx="1938300" cy="3971400"/>
          </a:xfrm>
          <a:prstGeom prst="rect">
            <a:avLst/>
          </a:prstGeom>
          <a:noFill/>
          <a:ln>
            <a:noFill/>
          </a:ln>
        </p:spPr>
      </p:sp>
      <p:sp>
        <p:nvSpPr>
          <p:cNvPr id="530" name="Google Shape;530;p63"/>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duct 1 – Dark">
  <p:cSld name="1_Product 1 – Dark">
    <p:bg>
      <p:bgPr>
        <a:solidFill>
          <a:srgbClr val="000000"/>
        </a:solidFill>
      </p:bgPr>
    </p:bg>
    <p:spTree>
      <p:nvGrpSpPr>
        <p:cNvPr id="531" name="Shape 531"/>
        <p:cNvGrpSpPr/>
        <p:nvPr/>
      </p:nvGrpSpPr>
      <p:grpSpPr>
        <a:xfrm>
          <a:off x="0" y="0"/>
          <a:ext cx="0" cy="0"/>
          <a:chOff x="0" y="0"/>
          <a:chExt cx="0" cy="0"/>
        </a:xfrm>
      </p:grpSpPr>
      <p:sp>
        <p:nvSpPr>
          <p:cNvPr id="532" name="Google Shape;532;p6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33" name="Google Shape;533;p64"/>
          <p:cNvSpPr/>
          <p:nvPr>
            <p:ph idx="2" type="pic"/>
          </p:nvPr>
        </p:nvSpPr>
        <p:spPr>
          <a:xfrm>
            <a:off x="5187831" y="586122"/>
            <a:ext cx="1938300" cy="3971400"/>
          </a:xfrm>
          <a:prstGeom prst="rect">
            <a:avLst/>
          </a:prstGeom>
          <a:noFill/>
          <a:ln>
            <a:noFill/>
          </a:ln>
        </p:spPr>
      </p:sp>
      <p:sp>
        <p:nvSpPr>
          <p:cNvPr id="534" name="Google Shape;534;p64"/>
          <p:cNvSpPr/>
          <p:nvPr>
            <p:ph idx="3" type="pic"/>
          </p:nvPr>
        </p:nvSpPr>
        <p:spPr>
          <a:xfrm>
            <a:off x="5281275" y="644351"/>
            <a:ext cx="1751400" cy="3855000"/>
          </a:xfrm>
          <a:prstGeom prst="roundRect">
            <a:avLst>
              <a:gd fmla="val 11463" name="adj"/>
            </a:avLst>
          </a:prstGeom>
          <a:noFill/>
          <a:ln>
            <a:noFill/>
          </a:ln>
        </p:spPr>
      </p:sp>
      <p:sp>
        <p:nvSpPr>
          <p:cNvPr id="535" name="Google Shape;535;p6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36" name="Google Shape;536;p64"/>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37" name="Google Shape;537;p64"/>
          <p:cNvSpPr txBox="1"/>
          <p:nvPr>
            <p:ph idx="4" type="body"/>
          </p:nvPr>
        </p:nvSpPr>
        <p:spPr>
          <a:xfrm>
            <a:off x="201377" y="1239672"/>
            <a:ext cx="2859300" cy="25068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7F7F7F"/>
              </a:buClr>
              <a:buSzPts val="1300"/>
              <a:buFont typeface="Helvetica Neue"/>
              <a:buNone/>
              <a:defRPr sz="13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duct 1 – Dark">
  <p:cSld name="4_Product 1 – Dark">
    <p:bg>
      <p:bgPr>
        <a:solidFill>
          <a:srgbClr val="000000"/>
        </a:solidFill>
      </p:bgPr>
    </p:bg>
    <p:spTree>
      <p:nvGrpSpPr>
        <p:cNvPr id="538" name="Shape 538"/>
        <p:cNvGrpSpPr/>
        <p:nvPr/>
      </p:nvGrpSpPr>
      <p:grpSpPr>
        <a:xfrm>
          <a:off x="0" y="0"/>
          <a:ext cx="0" cy="0"/>
          <a:chOff x="0" y="0"/>
          <a:chExt cx="0" cy="0"/>
        </a:xfrm>
      </p:grpSpPr>
      <p:sp>
        <p:nvSpPr>
          <p:cNvPr id="539" name="Google Shape;539;p6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40" name="Google Shape;540;p6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41" name="Google Shape;541;p65"/>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42" name="Google Shape;542;p65"/>
          <p:cNvSpPr txBox="1"/>
          <p:nvPr>
            <p:ph idx="2" type="body"/>
          </p:nvPr>
        </p:nvSpPr>
        <p:spPr>
          <a:xfrm>
            <a:off x="3642151" y="164051"/>
            <a:ext cx="5298900" cy="81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7F7F7F"/>
              </a:buClr>
              <a:buSzPts val="1300"/>
              <a:buFont typeface="Helvetica Neue"/>
              <a:buNone/>
              <a:defRPr sz="13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43" name="Google Shape;543;p65"/>
          <p:cNvSpPr txBox="1"/>
          <p:nvPr>
            <p:ph idx="3" type="body"/>
          </p:nvPr>
        </p:nvSpPr>
        <p:spPr>
          <a:xfrm>
            <a:off x="343168"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44" name="Google Shape;544;p65"/>
          <p:cNvSpPr txBox="1"/>
          <p:nvPr>
            <p:ph idx="4" type="body"/>
          </p:nvPr>
        </p:nvSpPr>
        <p:spPr>
          <a:xfrm>
            <a:off x="4766239"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45" name="Google Shape;545;p65"/>
          <p:cNvSpPr txBox="1"/>
          <p:nvPr>
            <p:ph idx="5" type="body"/>
          </p:nvPr>
        </p:nvSpPr>
        <p:spPr>
          <a:xfrm>
            <a:off x="343168"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46" name="Google Shape;546;p65"/>
          <p:cNvSpPr txBox="1"/>
          <p:nvPr>
            <p:ph idx="6" type="body"/>
          </p:nvPr>
        </p:nvSpPr>
        <p:spPr>
          <a:xfrm>
            <a:off x="4766239"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47" name="Google Shape;547;p65"/>
          <p:cNvSpPr txBox="1"/>
          <p:nvPr>
            <p:ph idx="7" type="body"/>
          </p:nvPr>
        </p:nvSpPr>
        <p:spPr>
          <a:xfrm>
            <a:off x="343168"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48" name="Google Shape;548;p65"/>
          <p:cNvSpPr txBox="1"/>
          <p:nvPr>
            <p:ph idx="8" type="body"/>
          </p:nvPr>
        </p:nvSpPr>
        <p:spPr>
          <a:xfrm>
            <a:off x="4766239"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49" name="Google Shape;549;p65"/>
          <p:cNvSpPr txBox="1"/>
          <p:nvPr>
            <p:ph idx="9" type="body"/>
          </p:nvPr>
        </p:nvSpPr>
        <p:spPr>
          <a:xfrm>
            <a:off x="343168"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50" name="Google Shape;550;p65"/>
          <p:cNvSpPr txBox="1"/>
          <p:nvPr>
            <p:ph idx="13" type="body"/>
          </p:nvPr>
        </p:nvSpPr>
        <p:spPr>
          <a:xfrm>
            <a:off x="4766239"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51" name="Google Shape;551;p65"/>
          <p:cNvSpPr txBox="1"/>
          <p:nvPr>
            <p:ph idx="14" type="body"/>
          </p:nvPr>
        </p:nvSpPr>
        <p:spPr>
          <a:xfrm>
            <a:off x="343168"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52" name="Google Shape;552;p65"/>
          <p:cNvSpPr txBox="1"/>
          <p:nvPr>
            <p:ph idx="15" type="body"/>
          </p:nvPr>
        </p:nvSpPr>
        <p:spPr>
          <a:xfrm>
            <a:off x="4766239"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duct 1 – Dark">
  <p:cSld name="5_Product 1 – Dark">
    <p:bg>
      <p:bgPr>
        <a:solidFill>
          <a:srgbClr val="000000"/>
        </a:solidFill>
      </p:bgPr>
    </p:bg>
    <p:spTree>
      <p:nvGrpSpPr>
        <p:cNvPr id="553" name="Shape 553"/>
        <p:cNvGrpSpPr/>
        <p:nvPr/>
      </p:nvGrpSpPr>
      <p:grpSpPr>
        <a:xfrm>
          <a:off x="0" y="0"/>
          <a:ext cx="0" cy="0"/>
          <a:chOff x="0" y="0"/>
          <a:chExt cx="0" cy="0"/>
        </a:xfrm>
      </p:grpSpPr>
      <p:sp>
        <p:nvSpPr>
          <p:cNvPr id="554" name="Google Shape;554;p6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55" name="Google Shape;555;p66"/>
          <p:cNvSpPr txBox="1"/>
          <p:nvPr>
            <p:ph type="title"/>
          </p:nvPr>
        </p:nvSpPr>
        <p:spPr>
          <a:xfrm>
            <a:off x="201378" y="164051"/>
            <a:ext cx="19959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56" name="Google Shape;556;p66"/>
          <p:cNvSpPr/>
          <p:nvPr>
            <p:ph idx="2" type="pic"/>
          </p:nvPr>
        </p:nvSpPr>
        <p:spPr>
          <a:xfrm>
            <a:off x="2413807" y="187708"/>
            <a:ext cx="6528900" cy="4768200"/>
          </a:xfrm>
          <a:prstGeom prst="roundRect">
            <a:avLst>
              <a:gd fmla="val 2284" name="adj"/>
            </a:avLst>
          </a:prstGeom>
          <a:noFill/>
          <a:ln>
            <a:noFill/>
          </a:ln>
        </p:spPr>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lue proposition – Dark">
  <p:cSld name="Value proposition – Dark">
    <p:bg>
      <p:bgPr>
        <a:solidFill>
          <a:srgbClr val="000000"/>
        </a:solidFill>
      </p:bgPr>
    </p:bg>
    <p:spTree>
      <p:nvGrpSpPr>
        <p:cNvPr id="557" name="Shape 557"/>
        <p:cNvGrpSpPr/>
        <p:nvPr/>
      </p:nvGrpSpPr>
      <p:grpSpPr>
        <a:xfrm>
          <a:off x="0" y="0"/>
          <a:ext cx="0" cy="0"/>
          <a:chOff x="0" y="0"/>
          <a:chExt cx="0" cy="0"/>
        </a:xfrm>
      </p:grpSpPr>
      <p:sp>
        <p:nvSpPr>
          <p:cNvPr id="558" name="Google Shape;558;p6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59" name="Google Shape;559;p6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60" name="Google Shape;560;p6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61" name="Google Shape;561;p67"/>
          <p:cNvSpPr txBox="1"/>
          <p:nvPr>
            <p:ph idx="2" type="body"/>
          </p:nvPr>
        </p:nvSpPr>
        <p:spPr>
          <a:xfrm>
            <a:off x="3930655" y="823035"/>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62" name="Google Shape;562;p67"/>
          <p:cNvSpPr txBox="1"/>
          <p:nvPr>
            <p:ph idx="3" type="body"/>
          </p:nvPr>
        </p:nvSpPr>
        <p:spPr>
          <a:xfrm>
            <a:off x="2232352"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63" name="Google Shape;563;p67"/>
          <p:cNvSpPr txBox="1"/>
          <p:nvPr>
            <p:ph idx="4" type="body"/>
          </p:nvPr>
        </p:nvSpPr>
        <p:spPr>
          <a:xfrm>
            <a:off x="5628678"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64" name="Google Shape;564;p67"/>
          <p:cNvSpPr txBox="1"/>
          <p:nvPr>
            <p:ph idx="5" type="body"/>
          </p:nvPr>
        </p:nvSpPr>
        <p:spPr>
          <a:xfrm>
            <a:off x="3788511" y="2549743"/>
            <a:ext cx="1567200" cy="478200"/>
          </a:xfrm>
          <a:prstGeom prst="rect">
            <a:avLst/>
          </a:prstGeom>
          <a:noFill/>
          <a:ln>
            <a:noFill/>
          </a:ln>
        </p:spPr>
        <p:txBody>
          <a:bodyPr anchorCtr="0" anchor="ctr" bIns="17150" lIns="34300" spcFirstLastPara="1" rIns="34300" wrap="square" tIns="17150">
            <a:no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tal Addressable Market – Dark">
  <p:cSld name="Total Addressable Market – Dark">
    <p:bg>
      <p:bgPr>
        <a:solidFill>
          <a:srgbClr val="000000"/>
        </a:solidFill>
      </p:bgPr>
    </p:bg>
    <p:spTree>
      <p:nvGrpSpPr>
        <p:cNvPr id="565" name="Shape 565"/>
        <p:cNvGrpSpPr/>
        <p:nvPr/>
      </p:nvGrpSpPr>
      <p:grpSpPr>
        <a:xfrm>
          <a:off x="0" y="0"/>
          <a:ext cx="0" cy="0"/>
          <a:chOff x="0" y="0"/>
          <a:chExt cx="0" cy="0"/>
        </a:xfrm>
      </p:grpSpPr>
      <p:sp>
        <p:nvSpPr>
          <p:cNvPr id="566" name="Google Shape;566;p6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67" name="Google Shape;567;p6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68" name="Google Shape;568;p68"/>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69" name="Google Shape;569;p68"/>
          <p:cNvSpPr txBox="1"/>
          <p:nvPr>
            <p:ph idx="2" type="body"/>
          </p:nvPr>
        </p:nvSpPr>
        <p:spPr>
          <a:xfrm>
            <a:off x="286914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70" name="Google Shape;570;p68"/>
          <p:cNvSpPr txBox="1"/>
          <p:nvPr>
            <p:ph idx="3" type="body"/>
          </p:nvPr>
        </p:nvSpPr>
        <p:spPr>
          <a:xfrm>
            <a:off x="509845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71" name="Google Shape;571;p68"/>
          <p:cNvSpPr txBox="1"/>
          <p:nvPr>
            <p:ph idx="4" type="body"/>
          </p:nvPr>
        </p:nvSpPr>
        <p:spPr>
          <a:xfrm>
            <a:off x="7327763"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model – Dark">
  <p:cSld name="Business model – Dark">
    <p:bg>
      <p:bgPr>
        <a:solidFill>
          <a:srgbClr val="000000"/>
        </a:solidFill>
      </p:bgPr>
    </p:bg>
    <p:spTree>
      <p:nvGrpSpPr>
        <p:cNvPr id="572" name="Shape 572"/>
        <p:cNvGrpSpPr/>
        <p:nvPr/>
      </p:nvGrpSpPr>
      <p:grpSpPr>
        <a:xfrm>
          <a:off x="0" y="0"/>
          <a:ext cx="0" cy="0"/>
          <a:chOff x="0" y="0"/>
          <a:chExt cx="0" cy="0"/>
        </a:xfrm>
      </p:grpSpPr>
      <p:sp>
        <p:nvSpPr>
          <p:cNvPr id="573" name="Google Shape;573;p6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74" name="Google Shape;574;p6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75" name="Google Shape;575;p69"/>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76" name="Google Shape;576;p69"/>
          <p:cNvSpPr/>
          <p:nvPr>
            <p:ph idx="2" type="pic"/>
          </p:nvPr>
        </p:nvSpPr>
        <p:spPr>
          <a:xfrm>
            <a:off x="3809541" y="2137061"/>
            <a:ext cx="1524900" cy="1524900"/>
          </a:xfrm>
          <a:prstGeom prst="ellipse">
            <a:avLst/>
          </a:prstGeom>
          <a:noFill/>
          <a:ln>
            <a:noFill/>
          </a:ln>
        </p:spPr>
      </p:sp>
      <p:sp>
        <p:nvSpPr>
          <p:cNvPr id="577" name="Google Shape;577;p69"/>
          <p:cNvSpPr txBox="1"/>
          <p:nvPr>
            <p:ph idx="3" type="body"/>
          </p:nvPr>
        </p:nvSpPr>
        <p:spPr>
          <a:xfrm>
            <a:off x="1119413"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78" name="Google Shape;578;p69"/>
          <p:cNvSpPr txBox="1"/>
          <p:nvPr>
            <p:ph idx="4" type="body"/>
          </p:nvPr>
        </p:nvSpPr>
        <p:spPr>
          <a:xfrm>
            <a:off x="5541698"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79" name="Google Shape;579;p69"/>
          <p:cNvSpPr txBox="1"/>
          <p:nvPr>
            <p:ph idx="5" type="body"/>
          </p:nvPr>
        </p:nvSpPr>
        <p:spPr>
          <a:xfrm>
            <a:off x="1119413"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80" name="Google Shape;580;p69"/>
          <p:cNvSpPr txBox="1"/>
          <p:nvPr>
            <p:ph idx="6" type="body"/>
          </p:nvPr>
        </p:nvSpPr>
        <p:spPr>
          <a:xfrm>
            <a:off x="5541698"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81" name="Google Shape;581;p69"/>
          <p:cNvSpPr txBox="1"/>
          <p:nvPr>
            <p:ph idx="7" type="body"/>
          </p:nvPr>
        </p:nvSpPr>
        <p:spPr>
          <a:xfrm>
            <a:off x="4062604" y="2812981"/>
            <a:ext cx="1018800" cy="1731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siness model – Dark">
  <p:cSld name="1_Business model – Dark">
    <p:bg>
      <p:bgPr>
        <a:solidFill>
          <a:srgbClr val="000000"/>
        </a:solidFill>
      </p:bgPr>
    </p:bg>
    <p:spTree>
      <p:nvGrpSpPr>
        <p:cNvPr id="582" name="Shape 582"/>
        <p:cNvGrpSpPr/>
        <p:nvPr/>
      </p:nvGrpSpPr>
      <p:grpSpPr>
        <a:xfrm>
          <a:off x="0" y="0"/>
          <a:ext cx="0" cy="0"/>
          <a:chOff x="0" y="0"/>
          <a:chExt cx="0" cy="0"/>
        </a:xfrm>
      </p:grpSpPr>
      <p:sp>
        <p:nvSpPr>
          <p:cNvPr id="583" name="Google Shape;583;p7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84" name="Google Shape;584;p7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85" name="Google Shape;585;p70"/>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86" name="Google Shape;586;p70"/>
          <p:cNvSpPr txBox="1"/>
          <p:nvPr>
            <p:ph idx="2" type="body"/>
          </p:nvPr>
        </p:nvSpPr>
        <p:spPr>
          <a:xfrm>
            <a:off x="319738"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87" name="Google Shape;587;p70"/>
          <p:cNvSpPr txBox="1"/>
          <p:nvPr>
            <p:ph idx="3" type="body"/>
          </p:nvPr>
        </p:nvSpPr>
        <p:spPr>
          <a:xfrm>
            <a:off x="2087506"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88" name="Google Shape;588;p70"/>
          <p:cNvSpPr txBox="1"/>
          <p:nvPr>
            <p:ph idx="4" type="body"/>
          </p:nvPr>
        </p:nvSpPr>
        <p:spPr>
          <a:xfrm>
            <a:off x="3855267"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89" name="Google Shape;589;p70"/>
          <p:cNvSpPr txBox="1"/>
          <p:nvPr>
            <p:ph idx="5" type="body"/>
          </p:nvPr>
        </p:nvSpPr>
        <p:spPr>
          <a:xfrm>
            <a:off x="5622978"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90" name="Google Shape;590;p70"/>
          <p:cNvSpPr txBox="1"/>
          <p:nvPr>
            <p:ph idx="6" type="body"/>
          </p:nvPr>
        </p:nvSpPr>
        <p:spPr>
          <a:xfrm>
            <a:off x="7390764"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91" name="Google Shape;591;p70"/>
          <p:cNvSpPr txBox="1"/>
          <p:nvPr>
            <p:ph idx="7" type="body"/>
          </p:nvPr>
        </p:nvSpPr>
        <p:spPr>
          <a:xfrm>
            <a:off x="2087506"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92" name="Google Shape;592;p70"/>
          <p:cNvSpPr txBox="1"/>
          <p:nvPr>
            <p:ph idx="8" type="body"/>
          </p:nvPr>
        </p:nvSpPr>
        <p:spPr>
          <a:xfrm>
            <a:off x="5622978"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93" name="Google Shape;593;p70"/>
          <p:cNvSpPr txBox="1"/>
          <p:nvPr>
            <p:ph idx="9" type="body"/>
          </p:nvPr>
        </p:nvSpPr>
        <p:spPr>
          <a:xfrm>
            <a:off x="319738"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94" name="Google Shape;594;p70"/>
          <p:cNvSpPr txBox="1"/>
          <p:nvPr>
            <p:ph idx="13" type="body"/>
          </p:nvPr>
        </p:nvSpPr>
        <p:spPr>
          <a:xfrm>
            <a:off x="4741957"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cing – Dark">
  <p:cSld name="Pricing – Dark">
    <p:bg>
      <p:bgPr>
        <a:solidFill>
          <a:srgbClr val="000000"/>
        </a:solidFill>
      </p:bgPr>
    </p:bg>
    <p:spTree>
      <p:nvGrpSpPr>
        <p:cNvPr id="595" name="Shape 595"/>
        <p:cNvGrpSpPr/>
        <p:nvPr/>
      </p:nvGrpSpPr>
      <p:grpSpPr>
        <a:xfrm>
          <a:off x="0" y="0"/>
          <a:ext cx="0" cy="0"/>
          <a:chOff x="0" y="0"/>
          <a:chExt cx="0" cy="0"/>
        </a:xfrm>
      </p:grpSpPr>
      <p:sp>
        <p:nvSpPr>
          <p:cNvPr id="596" name="Google Shape;596;p7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597" name="Google Shape;597;p7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598" name="Google Shape;598;p71"/>
          <p:cNvSpPr txBox="1"/>
          <p:nvPr>
            <p:ph type="title"/>
          </p:nvPr>
        </p:nvSpPr>
        <p:spPr>
          <a:xfrm>
            <a:off x="201377" y="326928"/>
            <a:ext cx="43707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599" name="Google Shape;599;p71"/>
          <p:cNvSpPr txBox="1"/>
          <p:nvPr>
            <p:ph idx="2" type="body"/>
          </p:nvPr>
        </p:nvSpPr>
        <p:spPr>
          <a:xfrm>
            <a:off x="33147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00" name="Google Shape;600;p71"/>
          <p:cNvSpPr txBox="1"/>
          <p:nvPr>
            <p:ph idx="3" type="body"/>
          </p:nvPr>
        </p:nvSpPr>
        <p:spPr>
          <a:xfrm>
            <a:off x="327998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01" name="Google Shape;601;p71"/>
          <p:cNvSpPr txBox="1"/>
          <p:nvPr>
            <p:ph idx="4" type="body"/>
          </p:nvPr>
        </p:nvSpPr>
        <p:spPr>
          <a:xfrm>
            <a:off x="6227871"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nancial projections (Master) – Dark">
  <p:cSld name="1_Financial projections (Master) – Dark">
    <p:bg>
      <p:bgPr>
        <a:solidFill>
          <a:srgbClr val="000000"/>
        </a:solidFill>
      </p:bgPr>
    </p:bg>
    <p:spTree>
      <p:nvGrpSpPr>
        <p:cNvPr id="602" name="Shape 602"/>
        <p:cNvGrpSpPr/>
        <p:nvPr/>
      </p:nvGrpSpPr>
      <p:grpSpPr>
        <a:xfrm>
          <a:off x="0" y="0"/>
          <a:ext cx="0" cy="0"/>
          <a:chOff x="0" y="0"/>
          <a:chExt cx="0" cy="0"/>
        </a:xfrm>
      </p:grpSpPr>
      <p:sp>
        <p:nvSpPr>
          <p:cNvPr id="603" name="Google Shape;603;p7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604" name="Google Shape;604;p72"/>
          <p:cNvSpPr/>
          <p:nvPr/>
        </p:nvSpPr>
        <p:spPr>
          <a:xfrm>
            <a:off x="3369772" y="164050"/>
            <a:ext cx="55746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605" name="Google Shape;605;p7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606" name="Google Shape;606;p7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07" name="Google Shape;607;p72"/>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08" name="Google Shape;608;p72"/>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609" name="Google Shape;609;p72"/>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validation – Dark">
  <p:cSld name="Market validation – Dark">
    <p:bg>
      <p:bgPr>
        <a:solidFill>
          <a:srgbClr val="000000"/>
        </a:solidFill>
      </p:bgPr>
    </p:bg>
    <p:spTree>
      <p:nvGrpSpPr>
        <p:cNvPr id="610" name="Shape 610"/>
        <p:cNvGrpSpPr/>
        <p:nvPr/>
      </p:nvGrpSpPr>
      <p:grpSpPr>
        <a:xfrm>
          <a:off x="0" y="0"/>
          <a:ext cx="0" cy="0"/>
          <a:chOff x="0" y="0"/>
          <a:chExt cx="0" cy="0"/>
        </a:xfrm>
      </p:grpSpPr>
      <p:sp>
        <p:nvSpPr>
          <p:cNvPr id="611" name="Google Shape;611;p7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612" name="Google Shape;612;p7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13" name="Google Shape;613;p73"/>
          <p:cNvSpPr txBox="1"/>
          <p:nvPr>
            <p:ph type="title"/>
          </p:nvPr>
        </p:nvSpPr>
        <p:spPr>
          <a:xfrm>
            <a:off x="201377" y="326928"/>
            <a:ext cx="8656800" cy="10734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614" name="Google Shape;614;p73"/>
          <p:cNvSpPr txBox="1"/>
          <p:nvPr>
            <p:ph idx="2" type="body"/>
          </p:nvPr>
        </p:nvSpPr>
        <p:spPr>
          <a:xfrm>
            <a:off x="543447" y="3262058"/>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15" name="Google Shape;615;p73"/>
          <p:cNvSpPr txBox="1"/>
          <p:nvPr>
            <p:ph idx="3" type="body"/>
          </p:nvPr>
        </p:nvSpPr>
        <p:spPr>
          <a:xfrm>
            <a:off x="543447" y="343810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16" name="Google Shape;616;p73"/>
          <p:cNvSpPr txBox="1"/>
          <p:nvPr>
            <p:ph idx="4" type="body"/>
          </p:nvPr>
        </p:nvSpPr>
        <p:spPr>
          <a:xfrm>
            <a:off x="543447" y="361792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17" name="Google Shape;617;p73"/>
          <p:cNvSpPr txBox="1"/>
          <p:nvPr>
            <p:ph idx="5" type="body"/>
          </p:nvPr>
        </p:nvSpPr>
        <p:spPr>
          <a:xfrm>
            <a:off x="1671345" y="4763628"/>
            <a:ext cx="5801400" cy="181200"/>
          </a:xfrm>
          <a:prstGeom prst="rect">
            <a:avLst/>
          </a:prstGeom>
          <a:noFill/>
          <a:ln>
            <a:noFill/>
          </a:ln>
        </p:spPr>
        <p:txBody>
          <a:bodyPr anchorCtr="0" anchor="b" bIns="17150" lIns="34300" spcFirstLastPara="1" rIns="34300" wrap="square" tIns="17150">
            <a:spAutoFit/>
          </a:bodyPr>
          <a:lstStyle>
            <a:lvl1pPr indent="-228600" lvl="0" marL="457200" algn="ctr">
              <a:lnSpc>
                <a:spcPct val="110000"/>
              </a:lnSpc>
              <a:spcBef>
                <a:spcPts val="0"/>
              </a:spcBef>
              <a:spcAft>
                <a:spcPts val="0"/>
              </a:spcAft>
              <a:buClr>
                <a:srgbClr val="7F7F7F"/>
              </a:buClr>
              <a:buSzPts val="500"/>
              <a:buFont typeface="Arial"/>
              <a:buNone/>
              <a:defRPr sz="5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Dark">
  <p:cSld name="Quote – Dark">
    <p:bg>
      <p:bgPr>
        <a:solidFill>
          <a:srgbClr val="000000"/>
        </a:solidFill>
      </p:bgPr>
    </p:bg>
    <p:spTree>
      <p:nvGrpSpPr>
        <p:cNvPr id="618" name="Shape 618"/>
        <p:cNvGrpSpPr/>
        <p:nvPr/>
      </p:nvGrpSpPr>
      <p:grpSpPr>
        <a:xfrm>
          <a:off x="0" y="0"/>
          <a:ext cx="0" cy="0"/>
          <a:chOff x="0" y="0"/>
          <a:chExt cx="0" cy="0"/>
        </a:xfrm>
      </p:grpSpPr>
      <p:sp>
        <p:nvSpPr>
          <p:cNvPr id="619" name="Google Shape;619;p7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620" name="Google Shape;620;p74"/>
          <p:cNvSpPr txBox="1"/>
          <p:nvPr>
            <p:ph idx="1" type="body"/>
          </p:nvPr>
        </p:nvSpPr>
        <p:spPr>
          <a:xfrm>
            <a:off x="201377" y="2904049"/>
            <a:ext cx="1995900" cy="154500"/>
          </a:xfrm>
          <a:prstGeom prst="rect">
            <a:avLst/>
          </a:prstGeom>
          <a:noFill/>
          <a:ln>
            <a:noFill/>
          </a:ln>
        </p:spPr>
        <p:txBody>
          <a:bodyPr anchorCtr="0" anchor="b" bIns="17150" lIns="34300" spcFirstLastPara="1" rIns="34300" wrap="square" tIns="17150">
            <a:no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21" name="Google Shape;621;p74"/>
          <p:cNvSpPr txBox="1"/>
          <p:nvPr>
            <p:ph type="title"/>
          </p:nvPr>
        </p:nvSpPr>
        <p:spPr>
          <a:xfrm>
            <a:off x="201377" y="164051"/>
            <a:ext cx="87714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ors – Dark">
  <p:cSld name="Competitors – Dark">
    <p:bg>
      <p:bgPr>
        <a:solidFill>
          <a:srgbClr val="000000"/>
        </a:solidFill>
      </p:bgPr>
    </p:bg>
    <p:spTree>
      <p:nvGrpSpPr>
        <p:cNvPr id="622" name="Shape 622"/>
        <p:cNvGrpSpPr/>
        <p:nvPr/>
      </p:nvGrpSpPr>
      <p:grpSpPr>
        <a:xfrm>
          <a:off x="0" y="0"/>
          <a:ext cx="0" cy="0"/>
          <a:chOff x="0" y="0"/>
          <a:chExt cx="0" cy="0"/>
        </a:xfrm>
      </p:grpSpPr>
      <p:sp>
        <p:nvSpPr>
          <p:cNvPr id="623" name="Google Shape;623;p7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624" name="Google Shape;624;p7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625" name="Google Shape;625;p7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26" name="Google Shape;626;p75"/>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27" name="Google Shape;627;p75"/>
          <p:cNvSpPr/>
          <p:nvPr>
            <p:ph idx="3" type="body"/>
          </p:nvPr>
        </p:nvSpPr>
        <p:spPr>
          <a:xfrm>
            <a:off x="7122136" y="1478734"/>
            <a:ext cx="90000" cy="90000"/>
          </a:xfrm>
          <a:prstGeom prst="ellipse">
            <a:avLst/>
          </a:prstGeom>
          <a:gradFill>
            <a:gsLst>
              <a:gs pos="0">
                <a:srgbClr val="4A4C50"/>
              </a:gs>
              <a:gs pos="2760">
                <a:srgbClr val="4A4C50"/>
              </a:gs>
              <a:gs pos="100000">
                <a:srgbClr val="91969C"/>
              </a:gs>
            </a:gsLst>
            <a:lin ang="5400012" scaled="0"/>
          </a:gradFill>
          <a:ln>
            <a:noFill/>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28" name="Google Shape;628;p75"/>
          <p:cNvSpPr txBox="1"/>
          <p:nvPr>
            <p:ph idx="4" type="body"/>
          </p:nvPr>
        </p:nvSpPr>
        <p:spPr>
          <a:xfrm>
            <a:off x="6844587" y="1612464"/>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29" name="Google Shape;629;p75"/>
          <p:cNvSpPr txBox="1"/>
          <p:nvPr>
            <p:ph idx="5" type="body"/>
          </p:nvPr>
        </p:nvSpPr>
        <p:spPr>
          <a:xfrm>
            <a:off x="5834480" y="40968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30" name="Google Shape;630;p75"/>
          <p:cNvSpPr txBox="1"/>
          <p:nvPr>
            <p:ph idx="6" type="body"/>
          </p:nvPr>
        </p:nvSpPr>
        <p:spPr>
          <a:xfrm>
            <a:off x="5834480" y="457941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31" name="Google Shape;631;p75"/>
          <p:cNvSpPr txBox="1"/>
          <p:nvPr>
            <p:ph idx="7" type="body"/>
          </p:nvPr>
        </p:nvSpPr>
        <p:spPr>
          <a:xfrm>
            <a:off x="815525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32" name="Google Shape;632;p75"/>
          <p:cNvSpPr txBox="1"/>
          <p:nvPr>
            <p:ph idx="8" type="body"/>
          </p:nvPr>
        </p:nvSpPr>
        <p:spPr>
          <a:xfrm>
            <a:off x="351371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etitors – Dark">
  <p:cSld name="1_Competitors – Dark">
    <p:bg>
      <p:bgPr>
        <a:solidFill>
          <a:srgbClr val="000000"/>
        </a:solidFill>
      </p:bgPr>
    </p:bg>
    <p:spTree>
      <p:nvGrpSpPr>
        <p:cNvPr id="633" name="Shape 633"/>
        <p:cNvGrpSpPr/>
        <p:nvPr/>
      </p:nvGrpSpPr>
      <p:grpSpPr>
        <a:xfrm>
          <a:off x="0" y="0"/>
          <a:ext cx="0" cy="0"/>
          <a:chOff x="0" y="0"/>
          <a:chExt cx="0" cy="0"/>
        </a:xfrm>
      </p:grpSpPr>
      <p:sp>
        <p:nvSpPr>
          <p:cNvPr id="634" name="Google Shape;634;p7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635" name="Google Shape;635;p7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636" name="Google Shape;636;p7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37" name="Google Shape;637;p76"/>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38" name="Google Shape;638;p76"/>
          <p:cNvSpPr txBox="1"/>
          <p:nvPr>
            <p:ph idx="3" type="body"/>
          </p:nvPr>
        </p:nvSpPr>
        <p:spPr>
          <a:xfrm>
            <a:off x="3464792"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900"/>
              <a:buFont typeface="Arial"/>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39" name="Google Shape;639;p76"/>
          <p:cNvSpPr txBox="1"/>
          <p:nvPr>
            <p:ph idx="4" type="body"/>
          </p:nvPr>
        </p:nvSpPr>
        <p:spPr>
          <a:xfrm>
            <a:off x="6300148"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900"/>
              <a:buFont typeface="Arial"/>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40" name="Google Shape;640;p76"/>
          <p:cNvSpPr txBox="1"/>
          <p:nvPr>
            <p:ph idx="5" type="body"/>
          </p:nvPr>
        </p:nvSpPr>
        <p:spPr>
          <a:xfrm>
            <a:off x="3464792"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41" name="Google Shape;641;p76"/>
          <p:cNvSpPr txBox="1"/>
          <p:nvPr>
            <p:ph idx="6" type="body"/>
          </p:nvPr>
        </p:nvSpPr>
        <p:spPr>
          <a:xfrm>
            <a:off x="6300148"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 Dark">
  <p:cSld name="Go-to-market – Dark">
    <p:bg>
      <p:bgPr>
        <a:solidFill>
          <a:srgbClr val="000000"/>
        </a:solidFill>
      </p:bgPr>
    </p:bg>
    <p:spTree>
      <p:nvGrpSpPr>
        <p:cNvPr id="642" name="Shape 642"/>
        <p:cNvGrpSpPr/>
        <p:nvPr/>
      </p:nvGrpSpPr>
      <p:grpSpPr>
        <a:xfrm>
          <a:off x="0" y="0"/>
          <a:ext cx="0" cy="0"/>
          <a:chOff x="0" y="0"/>
          <a:chExt cx="0" cy="0"/>
        </a:xfrm>
      </p:grpSpPr>
      <p:sp>
        <p:nvSpPr>
          <p:cNvPr id="643" name="Google Shape;643;p7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644" name="Google Shape;644;p7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645" name="Google Shape;645;p7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46" name="Google Shape;646;p77"/>
          <p:cNvSpPr/>
          <p:nvPr>
            <p:ph idx="2" type="body"/>
          </p:nvPr>
        </p:nvSpPr>
        <p:spPr>
          <a:xfrm>
            <a:off x="267731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47" name="Google Shape;647;p77"/>
          <p:cNvSpPr/>
          <p:nvPr>
            <p:ph idx="3" type="body"/>
          </p:nvPr>
        </p:nvSpPr>
        <p:spPr>
          <a:xfrm>
            <a:off x="7616095"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48" name="Google Shape;648;p77"/>
          <p:cNvSpPr/>
          <p:nvPr>
            <p:ph idx="4" type="body"/>
          </p:nvPr>
        </p:nvSpPr>
        <p:spPr>
          <a:xfrm>
            <a:off x="516758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49" name="Google Shape;649;p77"/>
          <p:cNvSpPr txBox="1"/>
          <p:nvPr>
            <p:ph idx="5" type="body"/>
          </p:nvPr>
        </p:nvSpPr>
        <p:spPr>
          <a:xfrm>
            <a:off x="203157"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50" name="Google Shape;650;p77"/>
          <p:cNvSpPr txBox="1"/>
          <p:nvPr>
            <p:ph idx="6" type="body"/>
          </p:nvPr>
        </p:nvSpPr>
        <p:spPr>
          <a:xfrm>
            <a:off x="203157"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51" name="Google Shape;651;p77"/>
          <p:cNvSpPr txBox="1"/>
          <p:nvPr>
            <p:ph idx="7" type="body"/>
          </p:nvPr>
        </p:nvSpPr>
        <p:spPr>
          <a:xfrm>
            <a:off x="2672548"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52" name="Google Shape;652;p77"/>
          <p:cNvSpPr txBox="1"/>
          <p:nvPr>
            <p:ph idx="8" type="body"/>
          </p:nvPr>
        </p:nvSpPr>
        <p:spPr>
          <a:xfrm>
            <a:off x="2672548"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53" name="Google Shape;653;p77"/>
          <p:cNvSpPr txBox="1"/>
          <p:nvPr>
            <p:ph idx="9" type="body"/>
          </p:nvPr>
        </p:nvSpPr>
        <p:spPr>
          <a:xfrm>
            <a:off x="5141940"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54" name="Google Shape;654;p77"/>
          <p:cNvSpPr txBox="1"/>
          <p:nvPr>
            <p:ph idx="13" type="body"/>
          </p:nvPr>
        </p:nvSpPr>
        <p:spPr>
          <a:xfrm>
            <a:off x="5141940"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55" name="Google Shape;655;p77"/>
          <p:cNvSpPr txBox="1"/>
          <p:nvPr>
            <p:ph idx="14" type="body"/>
          </p:nvPr>
        </p:nvSpPr>
        <p:spPr>
          <a:xfrm>
            <a:off x="7611331"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56" name="Google Shape;656;p77"/>
          <p:cNvSpPr txBox="1"/>
          <p:nvPr>
            <p:ph idx="15" type="body"/>
          </p:nvPr>
        </p:nvSpPr>
        <p:spPr>
          <a:xfrm>
            <a:off x="7611331"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Quote – Dark">
  <p:cSld name="2_Quote – Dark">
    <p:bg>
      <p:bgPr>
        <a:solidFill>
          <a:srgbClr val="000000"/>
        </a:solidFill>
      </p:bgPr>
    </p:bg>
    <p:spTree>
      <p:nvGrpSpPr>
        <p:cNvPr id="657" name="Shape 657"/>
        <p:cNvGrpSpPr/>
        <p:nvPr/>
      </p:nvGrpSpPr>
      <p:grpSpPr>
        <a:xfrm>
          <a:off x="0" y="0"/>
          <a:ext cx="0" cy="0"/>
          <a:chOff x="0" y="0"/>
          <a:chExt cx="0" cy="0"/>
        </a:xfrm>
      </p:grpSpPr>
      <p:sp>
        <p:nvSpPr>
          <p:cNvPr id="658" name="Google Shape;658;p7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659" name="Google Shape;659;p78"/>
          <p:cNvSpPr txBox="1"/>
          <p:nvPr>
            <p:ph type="title"/>
          </p:nvPr>
        </p:nvSpPr>
        <p:spPr>
          <a:xfrm>
            <a:off x="201378" y="326928"/>
            <a:ext cx="2859300" cy="3465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chemeClr val="lt1"/>
              </a:buClr>
              <a:buSzPts val="700"/>
              <a:buNone/>
              <a:defRPr>
                <a:solidFill>
                  <a:schemeClr val="lt1"/>
                </a:solidFill>
              </a:defRPr>
            </a:lvl2pPr>
            <a:lvl3pPr lvl="2" algn="l">
              <a:lnSpc>
                <a:spcPct val="80000"/>
              </a:lnSpc>
              <a:spcBef>
                <a:spcPts val="0"/>
              </a:spcBef>
              <a:spcAft>
                <a:spcPts val="0"/>
              </a:spcAft>
              <a:buClr>
                <a:schemeClr val="lt1"/>
              </a:buClr>
              <a:buSzPts val="700"/>
              <a:buNone/>
              <a:defRPr>
                <a:solidFill>
                  <a:schemeClr val="lt1"/>
                </a:solidFill>
              </a:defRPr>
            </a:lvl3pPr>
            <a:lvl4pPr lvl="3" algn="l">
              <a:lnSpc>
                <a:spcPct val="80000"/>
              </a:lnSpc>
              <a:spcBef>
                <a:spcPts val="0"/>
              </a:spcBef>
              <a:spcAft>
                <a:spcPts val="0"/>
              </a:spcAft>
              <a:buClr>
                <a:schemeClr val="lt1"/>
              </a:buClr>
              <a:buSzPts val="700"/>
              <a:buNone/>
              <a:defRPr>
                <a:solidFill>
                  <a:schemeClr val="lt1"/>
                </a:solidFill>
              </a:defRPr>
            </a:lvl4pPr>
            <a:lvl5pPr lvl="4" algn="l">
              <a:lnSpc>
                <a:spcPct val="80000"/>
              </a:lnSpc>
              <a:spcBef>
                <a:spcPts val="0"/>
              </a:spcBef>
              <a:spcAft>
                <a:spcPts val="0"/>
              </a:spcAft>
              <a:buClr>
                <a:schemeClr val="lt1"/>
              </a:buClr>
              <a:buSzPts val="700"/>
              <a:buNone/>
              <a:defRPr>
                <a:solidFill>
                  <a:schemeClr val="lt1"/>
                </a:solidFill>
              </a:defRPr>
            </a:lvl5pPr>
            <a:lvl6pPr lvl="5" algn="l">
              <a:lnSpc>
                <a:spcPct val="80000"/>
              </a:lnSpc>
              <a:spcBef>
                <a:spcPts val="0"/>
              </a:spcBef>
              <a:spcAft>
                <a:spcPts val="0"/>
              </a:spcAft>
              <a:buClr>
                <a:schemeClr val="lt1"/>
              </a:buClr>
              <a:buSzPts val="700"/>
              <a:buNone/>
              <a:defRPr>
                <a:solidFill>
                  <a:schemeClr val="lt1"/>
                </a:solidFill>
              </a:defRPr>
            </a:lvl6pPr>
            <a:lvl7pPr lvl="6" algn="l">
              <a:lnSpc>
                <a:spcPct val="80000"/>
              </a:lnSpc>
              <a:spcBef>
                <a:spcPts val="0"/>
              </a:spcBef>
              <a:spcAft>
                <a:spcPts val="0"/>
              </a:spcAft>
              <a:buClr>
                <a:schemeClr val="lt1"/>
              </a:buClr>
              <a:buSzPts val="700"/>
              <a:buNone/>
              <a:defRPr>
                <a:solidFill>
                  <a:schemeClr val="lt1"/>
                </a:solidFill>
              </a:defRPr>
            </a:lvl7pPr>
            <a:lvl8pPr lvl="7" algn="l">
              <a:lnSpc>
                <a:spcPct val="80000"/>
              </a:lnSpc>
              <a:spcBef>
                <a:spcPts val="0"/>
              </a:spcBef>
              <a:spcAft>
                <a:spcPts val="0"/>
              </a:spcAft>
              <a:buClr>
                <a:schemeClr val="lt1"/>
              </a:buClr>
              <a:buSzPts val="700"/>
              <a:buNone/>
              <a:defRPr>
                <a:solidFill>
                  <a:schemeClr val="lt1"/>
                </a:solidFill>
              </a:defRPr>
            </a:lvl8pPr>
            <a:lvl9pPr lvl="8" algn="l">
              <a:lnSpc>
                <a:spcPct val="80000"/>
              </a:lnSpc>
              <a:spcBef>
                <a:spcPts val="0"/>
              </a:spcBef>
              <a:spcAft>
                <a:spcPts val="0"/>
              </a:spcAft>
              <a:buClr>
                <a:schemeClr val="lt1"/>
              </a:buClr>
              <a:buSzPts val="700"/>
              <a:buNone/>
              <a:defRPr>
                <a:solidFill>
                  <a:schemeClr val="lt1"/>
                </a:solidFill>
              </a:defRPr>
            </a:lvl9pPr>
          </a:lstStyle>
          <a:p/>
        </p:txBody>
      </p:sp>
      <p:sp>
        <p:nvSpPr>
          <p:cNvPr id="660" name="Google Shape;660;p78"/>
          <p:cNvSpPr txBox="1"/>
          <p:nvPr>
            <p:ph idx="1" type="body"/>
          </p:nvPr>
        </p:nvSpPr>
        <p:spPr>
          <a:xfrm>
            <a:off x="201377" y="164051"/>
            <a:ext cx="19956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3172F4"/>
              </a:buClr>
              <a:buSzPts val="700"/>
              <a:buNone/>
              <a:defRPr>
                <a:solidFill>
                  <a:srgbClr val="3172F4"/>
                </a:solidFill>
              </a:defRPr>
            </a:lvl2pPr>
            <a:lvl3pPr indent="-228600" lvl="2" marL="1371600" algn="l">
              <a:lnSpc>
                <a:spcPct val="100000"/>
              </a:lnSpc>
              <a:spcBef>
                <a:spcPts val="0"/>
              </a:spcBef>
              <a:spcAft>
                <a:spcPts val="0"/>
              </a:spcAft>
              <a:buClr>
                <a:srgbClr val="3172F4"/>
              </a:buClr>
              <a:buSzPts val="700"/>
              <a:buNone/>
              <a:defRPr>
                <a:solidFill>
                  <a:srgbClr val="3172F4"/>
                </a:solidFill>
              </a:defRPr>
            </a:lvl3pPr>
            <a:lvl4pPr indent="-228600" lvl="3" marL="1828800" algn="l">
              <a:lnSpc>
                <a:spcPct val="100000"/>
              </a:lnSpc>
              <a:spcBef>
                <a:spcPts val="0"/>
              </a:spcBef>
              <a:spcAft>
                <a:spcPts val="0"/>
              </a:spcAft>
              <a:buClr>
                <a:srgbClr val="3172F4"/>
              </a:buClr>
              <a:buSzPts val="700"/>
              <a:buNone/>
              <a:defRPr>
                <a:solidFill>
                  <a:srgbClr val="3172F4"/>
                </a:solidFill>
              </a:defRPr>
            </a:lvl4pPr>
            <a:lvl5pPr indent="-228600" lvl="4" marL="2286000" algn="l">
              <a:lnSpc>
                <a:spcPct val="100000"/>
              </a:lnSpc>
              <a:spcBef>
                <a:spcPts val="0"/>
              </a:spcBef>
              <a:spcAft>
                <a:spcPts val="0"/>
              </a:spcAft>
              <a:buClr>
                <a:srgbClr val="3172F4"/>
              </a:buClr>
              <a:buSzPts val="700"/>
              <a:buNone/>
              <a:defRPr>
                <a:solidFill>
                  <a:srgbClr val="3172F4"/>
                </a:solidFill>
              </a:defRPr>
            </a:lvl5pPr>
            <a:lvl6pPr indent="-228600" lvl="5" marL="2743200" algn="l">
              <a:lnSpc>
                <a:spcPct val="100000"/>
              </a:lnSpc>
              <a:spcBef>
                <a:spcPts val="0"/>
              </a:spcBef>
              <a:spcAft>
                <a:spcPts val="0"/>
              </a:spcAft>
              <a:buClr>
                <a:srgbClr val="3172F4"/>
              </a:buClr>
              <a:buSzPts val="700"/>
              <a:buNone/>
              <a:defRPr>
                <a:solidFill>
                  <a:srgbClr val="3172F4"/>
                </a:solidFill>
              </a:defRPr>
            </a:lvl6pPr>
            <a:lvl7pPr indent="-228600" lvl="6" marL="3200400" algn="l">
              <a:lnSpc>
                <a:spcPct val="100000"/>
              </a:lnSpc>
              <a:spcBef>
                <a:spcPts val="0"/>
              </a:spcBef>
              <a:spcAft>
                <a:spcPts val="0"/>
              </a:spcAft>
              <a:buClr>
                <a:srgbClr val="3172F4"/>
              </a:buClr>
              <a:buSzPts val="700"/>
              <a:buNone/>
              <a:defRPr>
                <a:solidFill>
                  <a:srgbClr val="3172F4"/>
                </a:solidFill>
              </a:defRPr>
            </a:lvl7pPr>
            <a:lvl8pPr indent="-228600" lvl="7" marL="3657600" algn="l">
              <a:lnSpc>
                <a:spcPct val="100000"/>
              </a:lnSpc>
              <a:spcBef>
                <a:spcPts val="0"/>
              </a:spcBef>
              <a:spcAft>
                <a:spcPts val="0"/>
              </a:spcAft>
              <a:buClr>
                <a:srgbClr val="3172F4"/>
              </a:buClr>
              <a:buSzPts val="700"/>
              <a:buNone/>
              <a:defRPr>
                <a:solidFill>
                  <a:srgbClr val="3172F4"/>
                </a:solidFill>
              </a:defRPr>
            </a:lvl8pPr>
            <a:lvl9pPr indent="-228600" lvl="8" marL="4114800" algn="l">
              <a:lnSpc>
                <a:spcPct val="100000"/>
              </a:lnSpc>
              <a:spcBef>
                <a:spcPts val="0"/>
              </a:spcBef>
              <a:spcAft>
                <a:spcPts val="0"/>
              </a:spcAft>
              <a:buClr>
                <a:srgbClr val="3172F4"/>
              </a:buClr>
              <a:buSzPts val="700"/>
              <a:buNone/>
              <a:defRPr>
                <a:solidFill>
                  <a:srgbClr val="3172F4"/>
                </a:solidFill>
              </a:defRPr>
            </a:lvl9pPr>
          </a:lstStyle>
          <a:p/>
        </p:txBody>
      </p:sp>
      <p:sp>
        <p:nvSpPr>
          <p:cNvPr id="661" name="Google Shape;661;p78"/>
          <p:cNvSpPr txBox="1"/>
          <p:nvPr>
            <p:ph idx="2" type="body"/>
          </p:nvPr>
        </p:nvSpPr>
        <p:spPr>
          <a:xfrm>
            <a:off x="203156"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62" name="Google Shape;662;p78"/>
          <p:cNvSpPr txBox="1"/>
          <p:nvPr>
            <p:ph idx="3" type="body"/>
          </p:nvPr>
        </p:nvSpPr>
        <p:spPr>
          <a:xfrm>
            <a:off x="203156"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63" name="Google Shape;663;p78"/>
          <p:cNvSpPr/>
          <p:nvPr>
            <p:ph idx="4" type="pic"/>
          </p:nvPr>
        </p:nvSpPr>
        <p:spPr>
          <a:xfrm>
            <a:off x="201378" y="1314563"/>
            <a:ext cx="1399500" cy="2079900"/>
          </a:xfrm>
          <a:prstGeom prst="roundRect">
            <a:avLst>
              <a:gd fmla="val 5776" name="adj"/>
            </a:avLst>
          </a:prstGeom>
          <a:noFill/>
          <a:ln>
            <a:noFill/>
          </a:ln>
        </p:spPr>
      </p:sp>
      <p:sp>
        <p:nvSpPr>
          <p:cNvPr id="664" name="Google Shape;664;p78"/>
          <p:cNvSpPr/>
          <p:nvPr>
            <p:ph idx="5" type="body"/>
          </p:nvPr>
        </p:nvSpPr>
        <p:spPr>
          <a:xfrm>
            <a:off x="16745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chemeClr val="lt1"/>
              </a:buClr>
              <a:buSzPts val="700"/>
              <a:buNone/>
              <a:defRPr>
                <a:solidFill>
                  <a:schemeClr val="lt1"/>
                </a:solidFill>
              </a:defRPr>
            </a:lvl2pPr>
            <a:lvl3pPr indent="-228600" lvl="2" marL="1371600" algn="l">
              <a:lnSpc>
                <a:spcPct val="100000"/>
              </a:lnSpc>
              <a:spcBef>
                <a:spcPts val="0"/>
              </a:spcBef>
              <a:spcAft>
                <a:spcPts val="0"/>
              </a:spcAft>
              <a:buClr>
                <a:schemeClr val="lt1"/>
              </a:buClr>
              <a:buSzPts val="700"/>
              <a:buNone/>
              <a:defRPr>
                <a:solidFill>
                  <a:schemeClr val="lt1"/>
                </a:solidFill>
              </a:defRPr>
            </a:lvl3pPr>
            <a:lvl4pPr indent="-228600" lvl="3" marL="1828800" algn="l">
              <a:lnSpc>
                <a:spcPct val="100000"/>
              </a:lnSpc>
              <a:spcBef>
                <a:spcPts val="0"/>
              </a:spcBef>
              <a:spcAft>
                <a:spcPts val="0"/>
              </a:spcAft>
              <a:buClr>
                <a:schemeClr val="lt1"/>
              </a:buClr>
              <a:buSzPts val="700"/>
              <a:buNone/>
              <a:defRPr>
                <a:solidFill>
                  <a:schemeClr val="lt1"/>
                </a:solidFill>
              </a:defRPr>
            </a:lvl4pPr>
            <a:lvl5pPr indent="-228600" lvl="4" marL="2286000" algn="l">
              <a:lnSpc>
                <a:spcPct val="100000"/>
              </a:lnSpc>
              <a:spcBef>
                <a:spcPts val="0"/>
              </a:spcBef>
              <a:spcAft>
                <a:spcPts val="0"/>
              </a:spcAft>
              <a:buClr>
                <a:schemeClr val="lt1"/>
              </a:buClr>
              <a:buSzPts val="700"/>
              <a:buNone/>
              <a:defRPr>
                <a:solidFill>
                  <a:schemeClr val="lt1"/>
                </a:solidFill>
              </a:defRPr>
            </a:lvl5pPr>
            <a:lvl6pPr indent="-228600" lvl="5" marL="2743200" algn="l">
              <a:lnSpc>
                <a:spcPct val="100000"/>
              </a:lnSpc>
              <a:spcBef>
                <a:spcPts val="0"/>
              </a:spcBef>
              <a:spcAft>
                <a:spcPts val="0"/>
              </a:spcAft>
              <a:buClr>
                <a:schemeClr val="lt1"/>
              </a:buClr>
              <a:buSzPts val="700"/>
              <a:buNone/>
              <a:defRPr>
                <a:solidFill>
                  <a:schemeClr val="lt1"/>
                </a:solidFill>
              </a:defRPr>
            </a:lvl6pPr>
            <a:lvl7pPr indent="-228600" lvl="6" marL="3200400" algn="l">
              <a:lnSpc>
                <a:spcPct val="100000"/>
              </a:lnSpc>
              <a:spcBef>
                <a:spcPts val="0"/>
              </a:spcBef>
              <a:spcAft>
                <a:spcPts val="0"/>
              </a:spcAft>
              <a:buClr>
                <a:schemeClr val="lt1"/>
              </a:buClr>
              <a:buSzPts val="700"/>
              <a:buNone/>
              <a:defRPr>
                <a:solidFill>
                  <a:schemeClr val="lt1"/>
                </a:solidFill>
              </a:defRPr>
            </a:lvl7pPr>
            <a:lvl8pPr indent="-228600" lvl="7" marL="3657600" algn="l">
              <a:lnSpc>
                <a:spcPct val="100000"/>
              </a:lnSpc>
              <a:spcBef>
                <a:spcPts val="0"/>
              </a:spcBef>
              <a:spcAft>
                <a:spcPts val="0"/>
              </a:spcAft>
              <a:buClr>
                <a:schemeClr val="lt1"/>
              </a:buClr>
              <a:buSzPts val="700"/>
              <a:buNone/>
              <a:defRPr>
                <a:solidFill>
                  <a:schemeClr val="lt1"/>
                </a:solidFill>
              </a:defRPr>
            </a:lvl8pPr>
            <a:lvl9pPr indent="-228600" lvl="8" marL="4114800" algn="l">
              <a:lnSpc>
                <a:spcPct val="100000"/>
              </a:lnSpc>
              <a:spcBef>
                <a:spcPts val="0"/>
              </a:spcBef>
              <a:spcAft>
                <a:spcPts val="0"/>
              </a:spcAft>
              <a:buClr>
                <a:schemeClr val="lt1"/>
              </a:buClr>
              <a:buSzPts val="700"/>
              <a:buNone/>
              <a:defRPr>
                <a:solidFill>
                  <a:schemeClr val="lt1"/>
                </a:solidFill>
              </a:defRPr>
            </a:lvl9pPr>
          </a:lstStyle>
          <a:p/>
        </p:txBody>
      </p:sp>
      <p:sp>
        <p:nvSpPr>
          <p:cNvPr id="665" name="Google Shape;665;p78"/>
          <p:cNvSpPr/>
          <p:nvPr>
            <p:ph idx="6" type="body"/>
          </p:nvPr>
        </p:nvSpPr>
        <p:spPr>
          <a:xfrm>
            <a:off x="4611275"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66" name="Google Shape;666;p78"/>
          <p:cNvSpPr/>
          <p:nvPr>
            <p:ph idx="7" type="body"/>
          </p:nvPr>
        </p:nvSpPr>
        <p:spPr>
          <a:xfrm>
            <a:off x="6079653"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67" name="Google Shape;667;p78"/>
          <p:cNvSpPr/>
          <p:nvPr>
            <p:ph idx="8" type="body"/>
          </p:nvPr>
        </p:nvSpPr>
        <p:spPr>
          <a:xfrm>
            <a:off x="7548031"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68" name="Google Shape;668;p78"/>
          <p:cNvSpPr/>
          <p:nvPr>
            <p:ph idx="9" type="body"/>
          </p:nvPr>
        </p:nvSpPr>
        <p:spPr>
          <a:xfrm>
            <a:off x="3142896"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69" name="Google Shape;669;p78"/>
          <p:cNvSpPr/>
          <p:nvPr>
            <p:ph idx="13" type="body"/>
          </p:nvPr>
        </p:nvSpPr>
        <p:spPr>
          <a:xfrm>
            <a:off x="2079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70" name="Google Shape;670;p78"/>
          <p:cNvSpPr/>
          <p:nvPr>
            <p:ph idx="14" type="pic"/>
          </p:nvPr>
        </p:nvSpPr>
        <p:spPr>
          <a:xfrm>
            <a:off x="1674515" y="1321585"/>
            <a:ext cx="1399500" cy="2079900"/>
          </a:xfrm>
          <a:prstGeom prst="roundRect">
            <a:avLst>
              <a:gd fmla="val 5776" name="adj"/>
            </a:avLst>
          </a:prstGeom>
          <a:noFill/>
          <a:ln>
            <a:noFill/>
          </a:ln>
        </p:spPr>
      </p:sp>
      <p:sp>
        <p:nvSpPr>
          <p:cNvPr id="671" name="Google Shape;671;p78"/>
          <p:cNvSpPr/>
          <p:nvPr>
            <p:ph idx="15" type="pic"/>
          </p:nvPr>
        </p:nvSpPr>
        <p:spPr>
          <a:xfrm>
            <a:off x="3138109" y="1314563"/>
            <a:ext cx="1399500" cy="2079900"/>
          </a:xfrm>
          <a:prstGeom prst="roundRect">
            <a:avLst>
              <a:gd fmla="val 5776" name="adj"/>
            </a:avLst>
          </a:prstGeom>
          <a:noFill/>
          <a:ln>
            <a:noFill/>
          </a:ln>
        </p:spPr>
      </p:sp>
      <p:sp>
        <p:nvSpPr>
          <p:cNvPr id="672" name="Google Shape;672;p78"/>
          <p:cNvSpPr/>
          <p:nvPr>
            <p:ph idx="16" type="pic"/>
          </p:nvPr>
        </p:nvSpPr>
        <p:spPr>
          <a:xfrm>
            <a:off x="4606474" y="1314563"/>
            <a:ext cx="1399500" cy="2079900"/>
          </a:xfrm>
          <a:prstGeom prst="roundRect">
            <a:avLst>
              <a:gd fmla="val 5776" name="adj"/>
            </a:avLst>
          </a:prstGeom>
          <a:noFill/>
          <a:ln>
            <a:noFill/>
          </a:ln>
        </p:spPr>
      </p:sp>
      <p:sp>
        <p:nvSpPr>
          <p:cNvPr id="673" name="Google Shape;673;p78"/>
          <p:cNvSpPr/>
          <p:nvPr>
            <p:ph idx="17" type="pic"/>
          </p:nvPr>
        </p:nvSpPr>
        <p:spPr>
          <a:xfrm>
            <a:off x="6074839" y="1314563"/>
            <a:ext cx="1399500" cy="2079900"/>
          </a:xfrm>
          <a:prstGeom prst="roundRect">
            <a:avLst>
              <a:gd fmla="val 5776" name="adj"/>
            </a:avLst>
          </a:prstGeom>
          <a:noFill/>
          <a:ln>
            <a:noFill/>
          </a:ln>
        </p:spPr>
      </p:sp>
      <p:sp>
        <p:nvSpPr>
          <p:cNvPr id="674" name="Google Shape;674;p78"/>
          <p:cNvSpPr/>
          <p:nvPr>
            <p:ph idx="18" type="pic"/>
          </p:nvPr>
        </p:nvSpPr>
        <p:spPr>
          <a:xfrm>
            <a:off x="7543205" y="1314563"/>
            <a:ext cx="1399500" cy="2079900"/>
          </a:xfrm>
          <a:prstGeom prst="roundRect">
            <a:avLst>
              <a:gd fmla="val 5776" name="adj"/>
            </a:avLst>
          </a:prstGeom>
          <a:noFill/>
          <a:ln>
            <a:noFill/>
          </a:ln>
        </p:spPr>
      </p:sp>
      <p:sp>
        <p:nvSpPr>
          <p:cNvPr id="675" name="Google Shape;675;p78"/>
          <p:cNvSpPr txBox="1"/>
          <p:nvPr>
            <p:ph idx="19" type="body"/>
          </p:nvPr>
        </p:nvSpPr>
        <p:spPr>
          <a:xfrm>
            <a:off x="1671179"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76" name="Google Shape;676;p78"/>
          <p:cNvSpPr txBox="1"/>
          <p:nvPr>
            <p:ph idx="20" type="body"/>
          </p:nvPr>
        </p:nvSpPr>
        <p:spPr>
          <a:xfrm>
            <a:off x="1671179"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77" name="Google Shape;677;p78"/>
          <p:cNvSpPr txBox="1"/>
          <p:nvPr>
            <p:ph idx="21" type="body"/>
          </p:nvPr>
        </p:nvSpPr>
        <p:spPr>
          <a:xfrm>
            <a:off x="3139201"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78" name="Google Shape;678;p78"/>
          <p:cNvSpPr txBox="1"/>
          <p:nvPr>
            <p:ph idx="22" type="body"/>
          </p:nvPr>
        </p:nvSpPr>
        <p:spPr>
          <a:xfrm>
            <a:off x="3139201"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79" name="Google Shape;679;p78"/>
          <p:cNvSpPr txBox="1"/>
          <p:nvPr>
            <p:ph idx="23" type="body"/>
          </p:nvPr>
        </p:nvSpPr>
        <p:spPr>
          <a:xfrm>
            <a:off x="4607223"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80" name="Google Shape;680;p78"/>
          <p:cNvSpPr txBox="1"/>
          <p:nvPr>
            <p:ph idx="24" type="body"/>
          </p:nvPr>
        </p:nvSpPr>
        <p:spPr>
          <a:xfrm>
            <a:off x="4607223"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81" name="Google Shape;681;p78"/>
          <p:cNvSpPr txBox="1"/>
          <p:nvPr>
            <p:ph idx="25" type="body"/>
          </p:nvPr>
        </p:nvSpPr>
        <p:spPr>
          <a:xfrm>
            <a:off x="6075245"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82" name="Google Shape;682;p78"/>
          <p:cNvSpPr txBox="1"/>
          <p:nvPr>
            <p:ph idx="26" type="body"/>
          </p:nvPr>
        </p:nvSpPr>
        <p:spPr>
          <a:xfrm>
            <a:off x="6075245"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83" name="Google Shape;683;p78"/>
          <p:cNvSpPr txBox="1"/>
          <p:nvPr>
            <p:ph idx="27" type="body"/>
          </p:nvPr>
        </p:nvSpPr>
        <p:spPr>
          <a:xfrm>
            <a:off x="7543268"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84" name="Google Shape;684;p78"/>
          <p:cNvSpPr txBox="1"/>
          <p:nvPr>
            <p:ph idx="28" type="body"/>
          </p:nvPr>
        </p:nvSpPr>
        <p:spPr>
          <a:xfrm>
            <a:off x="7543268"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Quote – Dark">
  <p:cSld name="3_Quote – Dark">
    <p:bg>
      <p:bgPr>
        <a:solidFill>
          <a:srgbClr val="000000"/>
        </a:solidFill>
      </p:bgPr>
    </p:bg>
    <p:spTree>
      <p:nvGrpSpPr>
        <p:cNvPr id="685" name="Shape 685"/>
        <p:cNvGrpSpPr/>
        <p:nvPr/>
      </p:nvGrpSpPr>
      <p:grpSpPr>
        <a:xfrm>
          <a:off x="0" y="0"/>
          <a:ext cx="0" cy="0"/>
          <a:chOff x="0" y="0"/>
          <a:chExt cx="0" cy="0"/>
        </a:xfrm>
      </p:grpSpPr>
      <p:sp>
        <p:nvSpPr>
          <p:cNvPr id="686" name="Google Shape;686;p7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687" name="Google Shape;687;p7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688" name="Google Shape;688;p7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89" name="Google Shape;689;p79"/>
          <p:cNvSpPr txBox="1"/>
          <p:nvPr>
            <p:ph idx="2" type="body"/>
          </p:nvPr>
        </p:nvSpPr>
        <p:spPr>
          <a:xfrm>
            <a:off x="315693"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90" name="Google Shape;690;p79"/>
          <p:cNvSpPr txBox="1"/>
          <p:nvPr>
            <p:ph idx="3" type="body"/>
          </p:nvPr>
        </p:nvSpPr>
        <p:spPr>
          <a:xfrm>
            <a:off x="3287212"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91" name="Google Shape;691;p79"/>
          <p:cNvSpPr txBox="1"/>
          <p:nvPr>
            <p:ph idx="4" type="body"/>
          </p:nvPr>
        </p:nvSpPr>
        <p:spPr>
          <a:xfrm>
            <a:off x="6235460"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92" name="Google Shape;692;p79"/>
          <p:cNvSpPr txBox="1"/>
          <p:nvPr>
            <p:ph idx="5" type="body"/>
          </p:nvPr>
        </p:nvSpPr>
        <p:spPr>
          <a:xfrm>
            <a:off x="315693"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93" name="Google Shape;693;p79"/>
          <p:cNvSpPr txBox="1"/>
          <p:nvPr>
            <p:ph idx="6" type="body"/>
          </p:nvPr>
        </p:nvSpPr>
        <p:spPr>
          <a:xfrm>
            <a:off x="3287212"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94" name="Google Shape;694;p79"/>
          <p:cNvSpPr txBox="1"/>
          <p:nvPr>
            <p:ph idx="7" type="body"/>
          </p:nvPr>
        </p:nvSpPr>
        <p:spPr>
          <a:xfrm>
            <a:off x="6235460"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95" name="Google Shape;695;p79"/>
          <p:cNvSpPr txBox="1"/>
          <p:nvPr>
            <p:ph idx="8" type="body"/>
          </p:nvPr>
        </p:nvSpPr>
        <p:spPr>
          <a:xfrm>
            <a:off x="315693"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3172F4"/>
              </a:buClr>
              <a:buSzPts val="800"/>
              <a:buFont typeface="Arial"/>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96" name="Google Shape;696;p79"/>
          <p:cNvSpPr txBox="1"/>
          <p:nvPr>
            <p:ph idx="9" type="body"/>
          </p:nvPr>
        </p:nvSpPr>
        <p:spPr>
          <a:xfrm>
            <a:off x="3287212"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97" name="Google Shape;697;p79"/>
          <p:cNvSpPr txBox="1"/>
          <p:nvPr>
            <p:ph idx="13" type="body"/>
          </p:nvPr>
        </p:nvSpPr>
        <p:spPr>
          <a:xfrm>
            <a:off x="6235460"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98" name="Google Shape;698;p79"/>
          <p:cNvSpPr txBox="1"/>
          <p:nvPr>
            <p:ph idx="14" type="body"/>
          </p:nvPr>
        </p:nvSpPr>
        <p:spPr>
          <a:xfrm>
            <a:off x="315693"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699" name="Google Shape;699;p79"/>
          <p:cNvSpPr txBox="1"/>
          <p:nvPr>
            <p:ph idx="15" type="body"/>
          </p:nvPr>
        </p:nvSpPr>
        <p:spPr>
          <a:xfrm>
            <a:off x="3287212"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00" name="Google Shape;700;p79"/>
          <p:cNvSpPr txBox="1"/>
          <p:nvPr>
            <p:ph idx="16" type="body"/>
          </p:nvPr>
        </p:nvSpPr>
        <p:spPr>
          <a:xfrm>
            <a:off x="6235460"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Quote – Dark">
  <p:cSld name="4_Quote – Dark">
    <p:bg>
      <p:bgPr>
        <a:solidFill>
          <a:srgbClr val="000000"/>
        </a:solidFill>
      </p:bgPr>
    </p:bg>
    <p:spTree>
      <p:nvGrpSpPr>
        <p:cNvPr id="701" name="Shape 701"/>
        <p:cNvGrpSpPr/>
        <p:nvPr/>
      </p:nvGrpSpPr>
      <p:grpSpPr>
        <a:xfrm>
          <a:off x="0" y="0"/>
          <a:ext cx="0" cy="0"/>
          <a:chOff x="0" y="0"/>
          <a:chExt cx="0" cy="0"/>
        </a:xfrm>
      </p:grpSpPr>
      <p:sp>
        <p:nvSpPr>
          <p:cNvPr id="702" name="Google Shape;702;p8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703" name="Google Shape;703;p8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704" name="Google Shape;704;p8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05" name="Google Shape;705;p80"/>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06" name="Google Shape;706;p80"/>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07" name="Google Shape;707;p80"/>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08" name="Google Shape;708;p80"/>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09" name="Google Shape;709;p80"/>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10" name="Google Shape;710;p80"/>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11" name="Google Shape;711;p80"/>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12" name="Google Shape;712;p80"/>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13" name="Google Shape;713;p80"/>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14" name="Google Shape;714;p80"/>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15" name="Google Shape;715;p80"/>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16" name="Google Shape;716;p80"/>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17" name="Google Shape;717;p80"/>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18" name="Google Shape;718;p80"/>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19" name="Google Shape;719;p80"/>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20" name="Google Shape;720;p80"/>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21" name="Google Shape;721;p80"/>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22" name="Google Shape;722;p80"/>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Quote – Dark">
  <p:cSld name="5_Quote – Dark">
    <p:bg>
      <p:bgPr>
        <a:solidFill>
          <a:srgbClr val="000000"/>
        </a:solidFill>
      </p:bgPr>
    </p:bg>
    <p:spTree>
      <p:nvGrpSpPr>
        <p:cNvPr id="723" name="Shape 723"/>
        <p:cNvGrpSpPr/>
        <p:nvPr/>
      </p:nvGrpSpPr>
      <p:grpSpPr>
        <a:xfrm>
          <a:off x="0" y="0"/>
          <a:ext cx="0" cy="0"/>
          <a:chOff x="0" y="0"/>
          <a:chExt cx="0" cy="0"/>
        </a:xfrm>
      </p:grpSpPr>
      <p:sp>
        <p:nvSpPr>
          <p:cNvPr id="724" name="Google Shape;724;p8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725" name="Google Shape;725;p81"/>
          <p:cNvSpPr txBox="1"/>
          <p:nvPr>
            <p:ph type="title"/>
          </p:nvPr>
        </p:nvSpPr>
        <p:spPr>
          <a:xfrm>
            <a:off x="201378" y="326928"/>
            <a:ext cx="28593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726" name="Google Shape;726;p8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27" name="Google Shape;727;p81"/>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28" name="Google Shape;728;p81"/>
          <p:cNvSpPr txBox="1"/>
          <p:nvPr>
            <p:ph idx="3" type="body"/>
          </p:nvPr>
        </p:nvSpPr>
        <p:spPr>
          <a:xfrm>
            <a:off x="4399433" y="149996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29" name="Google Shape;729;p81"/>
          <p:cNvSpPr txBox="1"/>
          <p:nvPr>
            <p:ph idx="4" type="body"/>
          </p:nvPr>
        </p:nvSpPr>
        <p:spPr>
          <a:xfrm>
            <a:off x="6976346" y="165256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30" name="Google Shape;730;p81"/>
          <p:cNvSpPr txBox="1"/>
          <p:nvPr>
            <p:ph idx="5" type="body"/>
          </p:nvPr>
        </p:nvSpPr>
        <p:spPr>
          <a:xfrm>
            <a:off x="6939179" y="310835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31" name="Google Shape;731;p81"/>
          <p:cNvSpPr txBox="1"/>
          <p:nvPr>
            <p:ph idx="6" type="body"/>
          </p:nvPr>
        </p:nvSpPr>
        <p:spPr>
          <a:xfrm>
            <a:off x="5602253" y="378922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nding team – Dark">
  <p:cSld name="Founding team – Dark">
    <p:bg>
      <p:bgPr>
        <a:solidFill>
          <a:srgbClr val="000000"/>
        </a:solidFill>
      </p:bgPr>
    </p:bg>
    <p:spTree>
      <p:nvGrpSpPr>
        <p:cNvPr id="732" name="Shape 732"/>
        <p:cNvGrpSpPr/>
        <p:nvPr/>
      </p:nvGrpSpPr>
      <p:grpSpPr>
        <a:xfrm>
          <a:off x="0" y="0"/>
          <a:ext cx="0" cy="0"/>
          <a:chOff x="0" y="0"/>
          <a:chExt cx="0" cy="0"/>
        </a:xfrm>
      </p:grpSpPr>
      <p:sp>
        <p:nvSpPr>
          <p:cNvPr id="733" name="Google Shape;733;p8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734" name="Google Shape;734;p82"/>
          <p:cNvSpPr txBox="1"/>
          <p:nvPr>
            <p:ph idx="1" type="body"/>
          </p:nvPr>
        </p:nvSpPr>
        <p:spPr>
          <a:xfrm>
            <a:off x="201378"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35" name="Google Shape;735;p8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736" name="Google Shape;736;p82"/>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37" name="Google Shape;737;p82"/>
          <p:cNvSpPr/>
          <p:nvPr>
            <p:ph idx="3" type="pic"/>
          </p:nvPr>
        </p:nvSpPr>
        <p:spPr>
          <a:xfrm>
            <a:off x="201375" y="867581"/>
            <a:ext cx="2844900" cy="3550800"/>
          </a:xfrm>
          <a:prstGeom prst="roundRect">
            <a:avLst>
              <a:gd fmla="val 2806" name="adj"/>
            </a:avLst>
          </a:prstGeom>
          <a:noFill/>
          <a:ln>
            <a:noFill/>
          </a:ln>
        </p:spPr>
      </p:sp>
      <p:sp>
        <p:nvSpPr>
          <p:cNvPr id="738" name="Google Shape;738;p82"/>
          <p:cNvSpPr/>
          <p:nvPr>
            <p:ph idx="4" type="pic"/>
          </p:nvPr>
        </p:nvSpPr>
        <p:spPr>
          <a:xfrm>
            <a:off x="3149578" y="867581"/>
            <a:ext cx="2844900" cy="3550800"/>
          </a:xfrm>
          <a:prstGeom prst="roundRect">
            <a:avLst>
              <a:gd fmla="val 2806" name="adj"/>
            </a:avLst>
          </a:prstGeom>
          <a:noFill/>
          <a:ln>
            <a:noFill/>
          </a:ln>
        </p:spPr>
      </p:sp>
      <p:sp>
        <p:nvSpPr>
          <p:cNvPr id="739" name="Google Shape;739;p82"/>
          <p:cNvSpPr/>
          <p:nvPr>
            <p:ph idx="5" type="pic"/>
          </p:nvPr>
        </p:nvSpPr>
        <p:spPr>
          <a:xfrm>
            <a:off x="6097772" y="867581"/>
            <a:ext cx="2844900" cy="3550800"/>
          </a:xfrm>
          <a:prstGeom prst="roundRect">
            <a:avLst>
              <a:gd fmla="val 2806" name="adj"/>
            </a:avLst>
          </a:prstGeom>
          <a:noFill/>
          <a:ln>
            <a:noFill/>
          </a:ln>
        </p:spPr>
      </p:sp>
      <p:sp>
        <p:nvSpPr>
          <p:cNvPr id="740" name="Google Shape;740;p82"/>
          <p:cNvSpPr txBox="1"/>
          <p:nvPr>
            <p:ph idx="6" type="body"/>
          </p:nvPr>
        </p:nvSpPr>
        <p:spPr>
          <a:xfrm>
            <a:off x="3149575"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41" name="Google Shape;741;p82"/>
          <p:cNvSpPr txBox="1"/>
          <p:nvPr>
            <p:ph idx="7" type="body"/>
          </p:nvPr>
        </p:nvSpPr>
        <p:spPr>
          <a:xfrm>
            <a:off x="6097773"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ounding team – Dark">
  <p:cSld name="1_Founding team – Dark">
    <p:bg>
      <p:bgPr>
        <a:solidFill>
          <a:srgbClr val="000000"/>
        </a:solidFill>
      </p:bgPr>
    </p:bg>
    <p:spTree>
      <p:nvGrpSpPr>
        <p:cNvPr id="742" name="Shape 742"/>
        <p:cNvGrpSpPr/>
        <p:nvPr/>
      </p:nvGrpSpPr>
      <p:grpSpPr>
        <a:xfrm>
          <a:off x="0" y="0"/>
          <a:ext cx="0" cy="0"/>
          <a:chOff x="0" y="0"/>
          <a:chExt cx="0" cy="0"/>
        </a:xfrm>
      </p:grpSpPr>
      <p:sp>
        <p:nvSpPr>
          <p:cNvPr id="743" name="Google Shape;743;p8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744" name="Google Shape;744;p8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745" name="Google Shape;745;p8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46" name="Google Shape;746;p83"/>
          <p:cNvSpPr txBox="1"/>
          <p:nvPr>
            <p:ph idx="2" type="body"/>
          </p:nvPr>
        </p:nvSpPr>
        <p:spPr>
          <a:xfrm>
            <a:off x="201378"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47" name="Google Shape;747;p83"/>
          <p:cNvSpPr/>
          <p:nvPr>
            <p:ph idx="3" type="pic"/>
          </p:nvPr>
        </p:nvSpPr>
        <p:spPr>
          <a:xfrm>
            <a:off x="201378" y="869606"/>
            <a:ext cx="2107500" cy="3549000"/>
          </a:xfrm>
          <a:prstGeom prst="roundRect">
            <a:avLst>
              <a:gd fmla="val 3378" name="adj"/>
            </a:avLst>
          </a:prstGeom>
          <a:noFill/>
          <a:ln>
            <a:noFill/>
          </a:ln>
        </p:spPr>
      </p:sp>
      <p:sp>
        <p:nvSpPr>
          <p:cNvPr id="748" name="Google Shape;748;p83"/>
          <p:cNvSpPr/>
          <p:nvPr>
            <p:ph idx="4" type="pic"/>
          </p:nvPr>
        </p:nvSpPr>
        <p:spPr>
          <a:xfrm>
            <a:off x="2412624" y="869606"/>
            <a:ext cx="2107500" cy="3549000"/>
          </a:xfrm>
          <a:prstGeom prst="roundRect">
            <a:avLst>
              <a:gd fmla="val 3378" name="adj"/>
            </a:avLst>
          </a:prstGeom>
          <a:noFill/>
          <a:ln>
            <a:noFill/>
          </a:ln>
        </p:spPr>
      </p:sp>
      <p:sp>
        <p:nvSpPr>
          <p:cNvPr id="749" name="Google Shape;749;p83"/>
          <p:cNvSpPr/>
          <p:nvPr>
            <p:ph idx="5" type="pic"/>
          </p:nvPr>
        </p:nvSpPr>
        <p:spPr>
          <a:xfrm>
            <a:off x="4623870" y="869606"/>
            <a:ext cx="2107500" cy="3549000"/>
          </a:xfrm>
          <a:prstGeom prst="roundRect">
            <a:avLst>
              <a:gd fmla="val 3378" name="adj"/>
            </a:avLst>
          </a:prstGeom>
          <a:noFill/>
          <a:ln>
            <a:noFill/>
          </a:ln>
        </p:spPr>
      </p:sp>
      <p:sp>
        <p:nvSpPr>
          <p:cNvPr id="750" name="Google Shape;750;p83"/>
          <p:cNvSpPr/>
          <p:nvPr>
            <p:ph idx="6" type="pic"/>
          </p:nvPr>
        </p:nvSpPr>
        <p:spPr>
          <a:xfrm>
            <a:off x="6835266" y="869606"/>
            <a:ext cx="2107500" cy="3549000"/>
          </a:xfrm>
          <a:prstGeom prst="roundRect">
            <a:avLst>
              <a:gd fmla="val 3378" name="adj"/>
            </a:avLst>
          </a:prstGeom>
          <a:noFill/>
          <a:ln>
            <a:noFill/>
          </a:ln>
        </p:spPr>
      </p:sp>
      <p:sp>
        <p:nvSpPr>
          <p:cNvPr id="751" name="Google Shape;751;p83"/>
          <p:cNvSpPr txBox="1"/>
          <p:nvPr>
            <p:ph idx="7" type="body"/>
          </p:nvPr>
        </p:nvSpPr>
        <p:spPr>
          <a:xfrm>
            <a:off x="2412623"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52" name="Google Shape;752;p83"/>
          <p:cNvSpPr txBox="1"/>
          <p:nvPr>
            <p:ph idx="8" type="body"/>
          </p:nvPr>
        </p:nvSpPr>
        <p:spPr>
          <a:xfrm>
            <a:off x="4623869"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53" name="Google Shape;753;p83"/>
          <p:cNvSpPr txBox="1"/>
          <p:nvPr>
            <p:ph idx="9" type="body"/>
          </p:nvPr>
        </p:nvSpPr>
        <p:spPr>
          <a:xfrm>
            <a:off x="6835115"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ounding team – Dark">
  <p:cSld name="2_Founding team – Dark">
    <p:bg>
      <p:bgPr>
        <a:solidFill>
          <a:srgbClr val="000000"/>
        </a:solidFill>
      </p:bgPr>
    </p:bg>
    <p:spTree>
      <p:nvGrpSpPr>
        <p:cNvPr id="754" name="Shape 754"/>
        <p:cNvGrpSpPr/>
        <p:nvPr/>
      </p:nvGrpSpPr>
      <p:grpSpPr>
        <a:xfrm>
          <a:off x="0" y="0"/>
          <a:ext cx="0" cy="0"/>
          <a:chOff x="0" y="0"/>
          <a:chExt cx="0" cy="0"/>
        </a:xfrm>
      </p:grpSpPr>
      <p:sp>
        <p:nvSpPr>
          <p:cNvPr id="755" name="Google Shape;755;p8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756" name="Google Shape;756;p8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757" name="Google Shape;757;p8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58" name="Google Shape;758;p84"/>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59" name="Google Shape;759;p84"/>
          <p:cNvSpPr/>
          <p:nvPr>
            <p:ph idx="3" type="pic"/>
          </p:nvPr>
        </p:nvSpPr>
        <p:spPr>
          <a:xfrm>
            <a:off x="201378" y="868951"/>
            <a:ext cx="1670100" cy="3549600"/>
          </a:xfrm>
          <a:prstGeom prst="roundRect">
            <a:avLst>
              <a:gd fmla="val 4526" name="adj"/>
            </a:avLst>
          </a:prstGeom>
          <a:noFill/>
          <a:ln>
            <a:noFill/>
          </a:ln>
        </p:spPr>
      </p:sp>
      <p:sp>
        <p:nvSpPr>
          <p:cNvPr id="760" name="Google Shape;760;p84"/>
          <p:cNvSpPr/>
          <p:nvPr>
            <p:ph idx="4" type="pic"/>
          </p:nvPr>
        </p:nvSpPr>
        <p:spPr>
          <a:xfrm>
            <a:off x="1969138" y="868951"/>
            <a:ext cx="1670100" cy="3549600"/>
          </a:xfrm>
          <a:prstGeom prst="roundRect">
            <a:avLst>
              <a:gd fmla="val 4526" name="adj"/>
            </a:avLst>
          </a:prstGeom>
          <a:noFill/>
          <a:ln>
            <a:noFill/>
          </a:ln>
        </p:spPr>
      </p:sp>
      <p:sp>
        <p:nvSpPr>
          <p:cNvPr id="761" name="Google Shape;761;p84"/>
          <p:cNvSpPr/>
          <p:nvPr>
            <p:ph idx="5" type="pic"/>
          </p:nvPr>
        </p:nvSpPr>
        <p:spPr>
          <a:xfrm>
            <a:off x="3736898" y="868951"/>
            <a:ext cx="1670100" cy="3549600"/>
          </a:xfrm>
          <a:prstGeom prst="roundRect">
            <a:avLst>
              <a:gd fmla="val 4526" name="adj"/>
            </a:avLst>
          </a:prstGeom>
          <a:noFill/>
          <a:ln>
            <a:noFill/>
          </a:ln>
        </p:spPr>
      </p:sp>
      <p:sp>
        <p:nvSpPr>
          <p:cNvPr id="762" name="Google Shape;762;p84"/>
          <p:cNvSpPr/>
          <p:nvPr>
            <p:ph idx="6" type="pic"/>
          </p:nvPr>
        </p:nvSpPr>
        <p:spPr>
          <a:xfrm>
            <a:off x="5504658" y="868951"/>
            <a:ext cx="1670100" cy="3549600"/>
          </a:xfrm>
          <a:prstGeom prst="roundRect">
            <a:avLst>
              <a:gd fmla="val 4526" name="adj"/>
            </a:avLst>
          </a:prstGeom>
          <a:noFill/>
          <a:ln>
            <a:noFill/>
          </a:ln>
        </p:spPr>
      </p:sp>
      <p:sp>
        <p:nvSpPr>
          <p:cNvPr id="763" name="Google Shape;763;p84"/>
          <p:cNvSpPr/>
          <p:nvPr>
            <p:ph idx="7" type="pic"/>
          </p:nvPr>
        </p:nvSpPr>
        <p:spPr>
          <a:xfrm>
            <a:off x="7272419" y="868951"/>
            <a:ext cx="1670100" cy="3549600"/>
          </a:xfrm>
          <a:prstGeom prst="roundRect">
            <a:avLst>
              <a:gd fmla="val 4526" name="adj"/>
            </a:avLst>
          </a:prstGeom>
          <a:noFill/>
          <a:ln>
            <a:noFill/>
          </a:ln>
        </p:spPr>
      </p:sp>
      <p:sp>
        <p:nvSpPr>
          <p:cNvPr id="764" name="Google Shape;764;p84"/>
          <p:cNvSpPr txBox="1"/>
          <p:nvPr>
            <p:ph idx="8"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65" name="Google Shape;765;p84"/>
          <p:cNvSpPr txBox="1"/>
          <p:nvPr>
            <p:ph idx="9"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66" name="Google Shape;766;p84"/>
          <p:cNvSpPr txBox="1"/>
          <p:nvPr>
            <p:ph idx="13"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67" name="Google Shape;767;p84"/>
          <p:cNvSpPr txBox="1"/>
          <p:nvPr>
            <p:ph idx="14"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ger team – Dark">
  <p:cSld name="Bigger team – Dark">
    <p:bg>
      <p:bgPr>
        <a:solidFill>
          <a:srgbClr val="000000"/>
        </a:solidFill>
      </p:bgPr>
    </p:bg>
    <p:spTree>
      <p:nvGrpSpPr>
        <p:cNvPr id="768" name="Shape 768"/>
        <p:cNvGrpSpPr/>
        <p:nvPr/>
      </p:nvGrpSpPr>
      <p:grpSpPr>
        <a:xfrm>
          <a:off x="0" y="0"/>
          <a:ext cx="0" cy="0"/>
          <a:chOff x="0" y="0"/>
          <a:chExt cx="0" cy="0"/>
        </a:xfrm>
      </p:grpSpPr>
      <p:sp>
        <p:nvSpPr>
          <p:cNvPr id="769" name="Google Shape;769;p8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770" name="Google Shape;770;p8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771" name="Google Shape;771;p8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72" name="Google Shape;772;p85"/>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73" name="Google Shape;773;p85"/>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74" name="Google Shape;774;p85"/>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75" name="Google Shape;775;p85"/>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76" name="Google Shape;776;p85"/>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77" name="Google Shape;777;p85"/>
          <p:cNvSpPr/>
          <p:nvPr>
            <p:ph idx="7" type="pic"/>
          </p:nvPr>
        </p:nvSpPr>
        <p:spPr>
          <a:xfrm>
            <a:off x="201378" y="868951"/>
            <a:ext cx="1670100" cy="1475100"/>
          </a:xfrm>
          <a:prstGeom prst="roundRect">
            <a:avLst>
              <a:gd fmla="val 4307" name="adj"/>
            </a:avLst>
          </a:prstGeom>
          <a:noFill/>
          <a:ln>
            <a:noFill/>
          </a:ln>
        </p:spPr>
      </p:sp>
      <p:sp>
        <p:nvSpPr>
          <p:cNvPr id="778" name="Google Shape;778;p85"/>
          <p:cNvSpPr/>
          <p:nvPr>
            <p:ph idx="8" type="pic"/>
          </p:nvPr>
        </p:nvSpPr>
        <p:spPr>
          <a:xfrm>
            <a:off x="1969138" y="868951"/>
            <a:ext cx="1670100" cy="1475100"/>
          </a:xfrm>
          <a:prstGeom prst="roundRect">
            <a:avLst>
              <a:gd fmla="val 4307" name="adj"/>
            </a:avLst>
          </a:prstGeom>
          <a:noFill/>
          <a:ln>
            <a:noFill/>
          </a:ln>
        </p:spPr>
      </p:sp>
      <p:sp>
        <p:nvSpPr>
          <p:cNvPr id="779" name="Google Shape;779;p85"/>
          <p:cNvSpPr/>
          <p:nvPr>
            <p:ph idx="9" type="pic"/>
          </p:nvPr>
        </p:nvSpPr>
        <p:spPr>
          <a:xfrm>
            <a:off x="3736898" y="868951"/>
            <a:ext cx="1670100" cy="1475100"/>
          </a:xfrm>
          <a:prstGeom prst="roundRect">
            <a:avLst>
              <a:gd fmla="val 4307" name="adj"/>
            </a:avLst>
          </a:prstGeom>
          <a:noFill/>
          <a:ln>
            <a:noFill/>
          </a:ln>
        </p:spPr>
      </p:sp>
      <p:sp>
        <p:nvSpPr>
          <p:cNvPr id="780" name="Google Shape;780;p85"/>
          <p:cNvSpPr/>
          <p:nvPr>
            <p:ph idx="13" type="pic"/>
          </p:nvPr>
        </p:nvSpPr>
        <p:spPr>
          <a:xfrm>
            <a:off x="5504658" y="868951"/>
            <a:ext cx="1670100" cy="1475100"/>
          </a:xfrm>
          <a:prstGeom prst="roundRect">
            <a:avLst>
              <a:gd fmla="val 4307" name="adj"/>
            </a:avLst>
          </a:prstGeom>
          <a:noFill/>
          <a:ln>
            <a:noFill/>
          </a:ln>
        </p:spPr>
      </p:sp>
      <p:sp>
        <p:nvSpPr>
          <p:cNvPr id="781" name="Google Shape;781;p85"/>
          <p:cNvSpPr/>
          <p:nvPr>
            <p:ph idx="14" type="pic"/>
          </p:nvPr>
        </p:nvSpPr>
        <p:spPr>
          <a:xfrm>
            <a:off x="7272419" y="868951"/>
            <a:ext cx="1670100" cy="1475100"/>
          </a:xfrm>
          <a:prstGeom prst="roundRect">
            <a:avLst>
              <a:gd fmla="val 4307" name="adj"/>
            </a:avLst>
          </a:prstGeom>
          <a:noFill/>
          <a:ln>
            <a:noFill/>
          </a:ln>
        </p:spPr>
      </p:sp>
      <p:sp>
        <p:nvSpPr>
          <p:cNvPr id="782" name="Google Shape;782;p85"/>
          <p:cNvSpPr/>
          <p:nvPr>
            <p:ph idx="15" type="pic"/>
          </p:nvPr>
        </p:nvSpPr>
        <p:spPr>
          <a:xfrm>
            <a:off x="201378" y="2943550"/>
            <a:ext cx="1670100" cy="1475100"/>
          </a:xfrm>
          <a:prstGeom prst="roundRect">
            <a:avLst>
              <a:gd fmla="val 4307" name="adj"/>
            </a:avLst>
          </a:prstGeom>
          <a:noFill/>
          <a:ln>
            <a:noFill/>
          </a:ln>
        </p:spPr>
      </p:sp>
      <p:sp>
        <p:nvSpPr>
          <p:cNvPr id="783" name="Google Shape;783;p85"/>
          <p:cNvSpPr/>
          <p:nvPr>
            <p:ph idx="16" type="pic"/>
          </p:nvPr>
        </p:nvSpPr>
        <p:spPr>
          <a:xfrm>
            <a:off x="1969138" y="2943550"/>
            <a:ext cx="1670100" cy="1475100"/>
          </a:xfrm>
          <a:prstGeom prst="roundRect">
            <a:avLst>
              <a:gd fmla="val 4307" name="adj"/>
            </a:avLst>
          </a:prstGeom>
          <a:noFill/>
          <a:ln>
            <a:noFill/>
          </a:ln>
        </p:spPr>
      </p:sp>
      <p:sp>
        <p:nvSpPr>
          <p:cNvPr id="784" name="Google Shape;784;p85"/>
          <p:cNvSpPr/>
          <p:nvPr>
            <p:ph idx="17" type="pic"/>
          </p:nvPr>
        </p:nvSpPr>
        <p:spPr>
          <a:xfrm>
            <a:off x="3736898" y="2943550"/>
            <a:ext cx="1670100" cy="1475100"/>
          </a:xfrm>
          <a:prstGeom prst="roundRect">
            <a:avLst>
              <a:gd fmla="val 4307" name="adj"/>
            </a:avLst>
          </a:prstGeom>
          <a:noFill/>
          <a:ln>
            <a:noFill/>
          </a:ln>
        </p:spPr>
      </p:sp>
      <p:sp>
        <p:nvSpPr>
          <p:cNvPr id="785" name="Google Shape;785;p85"/>
          <p:cNvSpPr/>
          <p:nvPr>
            <p:ph idx="18" type="pic"/>
          </p:nvPr>
        </p:nvSpPr>
        <p:spPr>
          <a:xfrm>
            <a:off x="5504658" y="2943550"/>
            <a:ext cx="1670100" cy="1475100"/>
          </a:xfrm>
          <a:prstGeom prst="roundRect">
            <a:avLst>
              <a:gd fmla="val 4307" name="adj"/>
            </a:avLst>
          </a:prstGeom>
          <a:noFill/>
          <a:ln>
            <a:noFill/>
          </a:ln>
        </p:spPr>
      </p:sp>
      <p:sp>
        <p:nvSpPr>
          <p:cNvPr id="786" name="Google Shape;786;p85"/>
          <p:cNvSpPr/>
          <p:nvPr>
            <p:ph idx="19" type="pic"/>
          </p:nvPr>
        </p:nvSpPr>
        <p:spPr>
          <a:xfrm>
            <a:off x="7272419" y="2943550"/>
            <a:ext cx="1670100" cy="1475100"/>
          </a:xfrm>
          <a:prstGeom prst="roundRect">
            <a:avLst>
              <a:gd fmla="val 4307" name="adj"/>
            </a:avLst>
          </a:prstGeom>
          <a:noFill/>
          <a:ln>
            <a:noFill/>
          </a:ln>
        </p:spPr>
      </p:sp>
      <p:sp>
        <p:nvSpPr>
          <p:cNvPr id="787" name="Google Shape;787;p85"/>
          <p:cNvSpPr txBox="1"/>
          <p:nvPr>
            <p:ph idx="20" type="body"/>
          </p:nvPr>
        </p:nvSpPr>
        <p:spPr>
          <a:xfrm>
            <a:off x="20137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88" name="Google Shape;788;p85"/>
          <p:cNvSpPr txBox="1"/>
          <p:nvPr>
            <p:ph idx="21" type="body"/>
          </p:nvPr>
        </p:nvSpPr>
        <p:spPr>
          <a:xfrm>
            <a:off x="196913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89" name="Google Shape;789;p85"/>
          <p:cNvSpPr txBox="1"/>
          <p:nvPr>
            <p:ph idx="22" type="body"/>
          </p:nvPr>
        </p:nvSpPr>
        <p:spPr>
          <a:xfrm>
            <a:off x="373689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90" name="Google Shape;790;p85"/>
          <p:cNvSpPr txBox="1"/>
          <p:nvPr>
            <p:ph idx="23" type="body"/>
          </p:nvPr>
        </p:nvSpPr>
        <p:spPr>
          <a:xfrm>
            <a:off x="550465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91" name="Google Shape;791;p85"/>
          <p:cNvSpPr txBox="1"/>
          <p:nvPr>
            <p:ph idx="24" type="body"/>
          </p:nvPr>
        </p:nvSpPr>
        <p:spPr>
          <a:xfrm>
            <a:off x="727241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 Dark">
  <p:cSld name="Roadmap – Dark">
    <p:bg>
      <p:bgPr>
        <a:solidFill>
          <a:srgbClr val="000000"/>
        </a:solidFill>
      </p:bgPr>
    </p:bg>
    <p:spTree>
      <p:nvGrpSpPr>
        <p:cNvPr id="792" name="Shape 792"/>
        <p:cNvGrpSpPr/>
        <p:nvPr/>
      </p:nvGrpSpPr>
      <p:grpSpPr>
        <a:xfrm>
          <a:off x="0" y="0"/>
          <a:ext cx="0" cy="0"/>
          <a:chOff x="0" y="0"/>
          <a:chExt cx="0" cy="0"/>
        </a:xfrm>
      </p:grpSpPr>
      <p:sp>
        <p:nvSpPr>
          <p:cNvPr id="793" name="Google Shape;793;p8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794" name="Google Shape;794;p8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795" name="Google Shape;795;p8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96" name="Google Shape;796;p86"/>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97" name="Google Shape;797;p86"/>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98" name="Google Shape;798;p86"/>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799" name="Google Shape;799;p86"/>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00" name="Google Shape;800;p86"/>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01" name="Google Shape;801;p86"/>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02" name="Google Shape;802;p86"/>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oadmap – Dark">
  <p:cSld name="1_Roadmap – Dark">
    <p:bg>
      <p:bgPr>
        <a:solidFill>
          <a:srgbClr val="000000"/>
        </a:solidFill>
      </p:bgPr>
    </p:bg>
    <p:spTree>
      <p:nvGrpSpPr>
        <p:cNvPr id="803" name="Shape 803"/>
        <p:cNvGrpSpPr/>
        <p:nvPr/>
      </p:nvGrpSpPr>
      <p:grpSpPr>
        <a:xfrm>
          <a:off x="0" y="0"/>
          <a:ext cx="0" cy="0"/>
          <a:chOff x="0" y="0"/>
          <a:chExt cx="0" cy="0"/>
        </a:xfrm>
      </p:grpSpPr>
      <p:sp>
        <p:nvSpPr>
          <p:cNvPr id="804" name="Google Shape;804;p8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805" name="Google Shape;805;p8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806" name="Google Shape;806;p8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07" name="Google Shape;807;p87"/>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08" name="Google Shape;808;p87"/>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09" name="Google Shape;809;p87"/>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10" name="Google Shape;810;p87"/>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11" name="Google Shape;811;p87"/>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12" name="Google Shape;812;p87"/>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13" name="Google Shape;813;p87"/>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oadmap – Dark">
  <p:cSld name="2_Roadmap – Dark">
    <p:bg>
      <p:bgPr>
        <a:solidFill>
          <a:srgbClr val="000000"/>
        </a:solidFill>
      </p:bgPr>
    </p:bg>
    <p:spTree>
      <p:nvGrpSpPr>
        <p:cNvPr id="814" name="Shape 814"/>
        <p:cNvGrpSpPr/>
        <p:nvPr/>
      </p:nvGrpSpPr>
      <p:grpSpPr>
        <a:xfrm>
          <a:off x="0" y="0"/>
          <a:ext cx="0" cy="0"/>
          <a:chOff x="0" y="0"/>
          <a:chExt cx="0" cy="0"/>
        </a:xfrm>
      </p:grpSpPr>
      <p:sp>
        <p:nvSpPr>
          <p:cNvPr id="815" name="Google Shape;815;p8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816" name="Google Shape;816;p8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817" name="Google Shape;817;p8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18" name="Google Shape;818;p88"/>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19" name="Google Shape;819;p88"/>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20" name="Google Shape;820;p88"/>
          <p:cNvSpPr/>
          <p:nvPr>
            <p:ph idx="4" type="body"/>
          </p:nvPr>
        </p:nvSpPr>
        <p:spPr>
          <a:xfrm>
            <a:off x="5314526"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21" name="Google Shape;821;p88"/>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22" name="Google Shape;822;p88"/>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23" name="Google Shape;823;p88"/>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24" name="Google Shape;824;p88"/>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oadmap – Dark">
  <p:cSld name="3_Roadmap – Dark">
    <p:bg>
      <p:bgPr>
        <a:solidFill>
          <a:srgbClr val="000000"/>
        </a:solidFill>
      </p:bgPr>
    </p:bg>
    <p:spTree>
      <p:nvGrpSpPr>
        <p:cNvPr id="825" name="Shape 825"/>
        <p:cNvGrpSpPr/>
        <p:nvPr/>
      </p:nvGrpSpPr>
      <p:grpSpPr>
        <a:xfrm>
          <a:off x="0" y="0"/>
          <a:ext cx="0" cy="0"/>
          <a:chOff x="0" y="0"/>
          <a:chExt cx="0" cy="0"/>
        </a:xfrm>
      </p:grpSpPr>
      <p:sp>
        <p:nvSpPr>
          <p:cNvPr id="826" name="Google Shape;826;p8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827" name="Google Shape;827;p8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828" name="Google Shape;828;p8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29" name="Google Shape;829;p89"/>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30" name="Google Shape;830;p89"/>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31" name="Google Shape;831;p89"/>
          <p:cNvSpPr/>
          <p:nvPr>
            <p:ph idx="4" type="body"/>
          </p:nvPr>
        </p:nvSpPr>
        <p:spPr>
          <a:xfrm>
            <a:off x="7200943"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32" name="Google Shape;832;p89"/>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33" name="Google Shape;833;p89"/>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34" name="Google Shape;834;p89"/>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35" name="Google Shape;835;p89"/>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ask – Dark">
  <p:cSld name="The ask – Dark">
    <p:bg>
      <p:bgPr>
        <a:solidFill>
          <a:srgbClr val="000000"/>
        </a:solidFill>
      </p:bgPr>
    </p:bg>
    <p:spTree>
      <p:nvGrpSpPr>
        <p:cNvPr id="836" name="Shape 836"/>
        <p:cNvGrpSpPr/>
        <p:nvPr/>
      </p:nvGrpSpPr>
      <p:grpSpPr>
        <a:xfrm>
          <a:off x="0" y="0"/>
          <a:ext cx="0" cy="0"/>
          <a:chOff x="0" y="0"/>
          <a:chExt cx="0" cy="0"/>
        </a:xfrm>
      </p:grpSpPr>
      <p:sp>
        <p:nvSpPr>
          <p:cNvPr id="837" name="Google Shape;837;p9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838" name="Google Shape;838;p9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839" name="Google Shape;839;p9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40" name="Google Shape;840;p90"/>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41" name="Google Shape;841;p90"/>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42" name="Google Shape;842;p90"/>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43" name="Google Shape;843;p90"/>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44" name="Google Shape;844;p90"/>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45" name="Google Shape;845;p90"/>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46" name="Google Shape;846;p90"/>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47" name="Google Shape;847;p90"/>
          <p:cNvSpPr txBox="1"/>
          <p:nvPr>
            <p:ph idx="9"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48" name="Google Shape;848;p90"/>
          <p:cNvSpPr txBox="1"/>
          <p:nvPr>
            <p:ph idx="13"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49" name="Google Shape;849;p90"/>
          <p:cNvSpPr txBox="1"/>
          <p:nvPr>
            <p:ph idx="14"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50" name="Google Shape;850;p90"/>
          <p:cNvSpPr txBox="1"/>
          <p:nvPr>
            <p:ph idx="15"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51" name="Google Shape;851;p90"/>
          <p:cNvSpPr txBox="1"/>
          <p:nvPr>
            <p:ph idx="16"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52" name="Google Shape;852;p90"/>
          <p:cNvSpPr txBox="1"/>
          <p:nvPr>
            <p:ph idx="17"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53" name="Google Shape;853;p90"/>
          <p:cNvSpPr txBox="1"/>
          <p:nvPr>
            <p:ph idx="18"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54" name="Google Shape;854;p90"/>
          <p:cNvSpPr txBox="1"/>
          <p:nvPr>
            <p:ph idx="19"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55" name="Google Shape;855;p90"/>
          <p:cNvSpPr txBox="1"/>
          <p:nvPr>
            <p:ph idx="20"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56" name="Google Shape;856;p90"/>
          <p:cNvSpPr txBox="1"/>
          <p:nvPr>
            <p:ph idx="21"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57" name="Google Shape;857;p90"/>
          <p:cNvSpPr txBox="1"/>
          <p:nvPr>
            <p:ph idx="22"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58" name="Google Shape;858;p90"/>
          <p:cNvSpPr txBox="1"/>
          <p:nvPr>
            <p:ph idx="23" type="body"/>
          </p:nvPr>
        </p:nvSpPr>
        <p:spPr>
          <a:xfrm>
            <a:off x="4211936" y="4469044"/>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 – Dark">
  <p:cSld name="Next step – Dark">
    <p:bg>
      <p:bgPr>
        <a:solidFill>
          <a:srgbClr val="000000"/>
        </a:solidFill>
      </p:bgPr>
    </p:bg>
    <p:spTree>
      <p:nvGrpSpPr>
        <p:cNvPr id="859" name="Shape 859"/>
        <p:cNvGrpSpPr/>
        <p:nvPr/>
      </p:nvGrpSpPr>
      <p:grpSpPr>
        <a:xfrm>
          <a:off x="0" y="0"/>
          <a:ext cx="0" cy="0"/>
          <a:chOff x="0" y="0"/>
          <a:chExt cx="0" cy="0"/>
        </a:xfrm>
      </p:grpSpPr>
      <p:sp>
        <p:nvSpPr>
          <p:cNvPr id="860" name="Google Shape;860;p9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861" name="Google Shape;861;p9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862" name="Google Shape;862;p9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63" name="Google Shape;863;p91"/>
          <p:cNvSpPr/>
          <p:nvPr>
            <p:ph idx="2" type="body"/>
          </p:nvPr>
        </p:nvSpPr>
        <p:spPr>
          <a:xfrm>
            <a:off x="5295733"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64" name="Google Shape;864;p91"/>
          <p:cNvSpPr/>
          <p:nvPr>
            <p:ph idx="3" type="body"/>
          </p:nvPr>
        </p:nvSpPr>
        <p:spPr>
          <a:xfrm>
            <a:off x="7255444"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65" name="Google Shape;865;p91"/>
          <p:cNvSpPr/>
          <p:nvPr>
            <p:ph idx="4" type="body"/>
          </p:nvPr>
        </p:nvSpPr>
        <p:spPr>
          <a:xfrm>
            <a:off x="1376310"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66" name="Google Shape;866;p91"/>
          <p:cNvSpPr/>
          <p:nvPr>
            <p:ph idx="5" type="body"/>
          </p:nvPr>
        </p:nvSpPr>
        <p:spPr>
          <a:xfrm>
            <a:off x="333602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67" name="Google Shape;867;p91"/>
          <p:cNvSpPr txBox="1"/>
          <p:nvPr>
            <p:ph idx="6" type="body"/>
          </p:nvPr>
        </p:nvSpPr>
        <p:spPr>
          <a:xfrm>
            <a:off x="1371547"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68" name="Google Shape;868;p91"/>
          <p:cNvSpPr txBox="1"/>
          <p:nvPr>
            <p:ph idx="7" type="body"/>
          </p:nvPr>
        </p:nvSpPr>
        <p:spPr>
          <a:xfrm>
            <a:off x="1371547"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69" name="Google Shape;869;p91"/>
          <p:cNvSpPr txBox="1"/>
          <p:nvPr>
            <p:ph idx="8" type="body"/>
          </p:nvPr>
        </p:nvSpPr>
        <p:spPr>
          <a:xfrm>
            <a:off x="3331259"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70" name="Google Shape;870;p91"/>
          <p:cNvSpPr txBox="1"/>
          <p:nvPr>
            <p:ph idx="9" type="body"/>
          </p:nvPr>
        </p:nvSpPr>
        <p:spPr>
          <a:xfrm>
            <a:off x="3331259"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71" name="Google Shape;871;p91"/>
          <p:cNvSpPr txBox="1"/>
          <p:nvPr>
            <p:ph idx="13" type="body"/>
          </p:nvPr>
        </p:nvSpPr>
        <p:spPr>
          <a:xfrm>
            <a:off x="5290970"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72" name="Google Shape;872;p91"/>
          <p:cNvSpPr txBox="1"/>
          <p:nvPr>
            <p:ph idx="14" type="body"/>
          </p:nvPr>
        </p:nvSpPr>
        <p:spPr>
          <a:xfrm>
            <a:off x="5290970"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73" name="Google Shape;873;p91"/>
          <p:cNvSpPr txBox="1"/>
          <p:nvPr>
            <p:ph idx="15" type="body"/>
          </p:nvPr>
        </p:nvSpPr>
        <p:spPr>
          <a:xfrm>
            <a:off x="7250682"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74" name="Google Shape;874;p91"/>
          <p:cNvSpPr txBox="1"/>
          <p:nvPr>
            <p:ph idx="16" type="body"/>
          </p:nvPr>
        </p:nvSpPr>
        <p:spPr>
          <a:xfrm>
            <a:off x="7250682"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75" name="Google Shape;875;p91"/>
          <p:cNvSpPr txBox="1"/>
          <p:nvPr>
            <p:ph idx="17" type="body"/>
          </p:nvPr>
        </p:nvSpPr>
        <p:spPr>
          <a:xfrm>
            <a:off x="201378" y="2762052"/>
            <a:ext cx="4614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 Dark">
  <p:cSld name="Thank you – Dark">
    <p:bg>
      <p:bgPr>
        <a:solidFill>
          <a:srgbClr val="000000"/>
        </a:solidFill>
      </p:bgPr>
    </p:bg>
    <p:spTree>
      <p:nvGrpSpPr>
        <p:cNvPr id="876" name="Shape 876"/>
        <p:cNvGrpSpPr/>
        <p:nvPr/>
      </p:nvGrpSpPr>
      <p:grpSpPr>
        <a:xfrm>
          <a:off x="0" y="0"/>
          <a:ext cx="0" cy="0"/>
          <a:chOff x="0" y="0"/>
          <a:chExt cx="0" cy="0"/>
        </a:xfrm>
      </p:grpSpPr>
      <p:sp>
        <p:nvSpPr>
          <p:cNvPr id="877" name="Google Shape;877;p9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878" name="Google Shape;878;p92"/>
          <p:cNvSpPr txBox="1"/>
          <p:nvPr>
            <p:ph idx="1" type="body"/>
          </p:nvPr>
        </p:nvSpPr>
        <p:spPr>
          <a:xfrm>
            <a:off x="201377" y="4253379"/>
            <a:ext cx="4050000" cy="7002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7F7F7F"/>
              </a:buClr>
              <a:buSzPts val="2100"/>
              <a:buFont typeface="Arial"/>
              <a:buNone/>
              <a:defRPr sz="21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79" name="Google Shape;879;p92"/>
          <p:cNvSpPr txBox="1"/>
          <p:nvPr>
            <p:ph type="title"/>
          </p:nvPr>
        </p:nvSpPr>
        <p:spPr>
          <a:xfrm>
            <a:off x="201378" y="164051"/>
            <a:ext cx="2859300" cy="5541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880" name="Google Shape;880;p92"/>
          <p:cNvSpPr txBox="1"/>
          <p:nvPr>
            <p:ph idx="2" type="body"/>
          </p:nvPr>
        </p:nvSpPr>
        <p:spPr>
          <a:xfrm>
            <a:off x="201377" y="4099074"/>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laimer – Dark">
  <p:cSld name="Disclaimer – Dark">
    <p:bg>
      <p:bgPr>
        <a:solidFill>
          <a:srgbClr val="000000"/>
        </a:solidFill>
      </p:bgPr>
    </p:bg>
    <p:spTree>
      <p:nvGrpSpPr>
        <p:cNvPr id="881" name="Shape 881"/>
        <p:cNvGrpSpPr/>
        <p:nvPr/>
      </p:nvGrpSpPr>
      <p:grpSpPr>
        <a:xfrm>
          <a:off x="0" y="0"/>
          <a:ext cx="0" cy="0"/>
          <a:chOff x="0" y="0"/>
          <a:chExt cx="0" cy="0"/>
        </a:xfrm>
      </p:grpSpPr>
      <p:sp>
        <p:nvSpPr>
          <p:cNvPr id="882" name="Google Shape;882;p93"/>
          <p:cNvSpPr/>
          <p:nvPr/>
        </p:nvSpPr>
        <p:spPr>
          <a:xfrm>
            <a:off x="3369772" y="190500"/>
            <a:ext cx="5574300" cy="4762500"/>
          </a:xfrm>
          <a:prstGeom prst="roundRect">
            <a:avLst>
              <a:gd fmla="val 1973" name="adj"/>
            </a:avLst>
          </a:prstGeom>
          <a:solidFill>
            <a:srgbClr val="B0B2B8">
              <a:alpha val="149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883" name="Google Shape;883;p9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884" name="Google Shape;884;p93"/>
          <p:cNvSpPr txBox="1"/>
          <p:nvPr>
            <p:ph type="title"/>
          </p:nvPr>
        </p:nvSpPr>
        <p:spPr>
          <a:xfrm>
            <a:off x="201378" y="164051"/>
            <a:ext cx="2859300" cy="211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885" name="Google Shape;885;p93"/>
          <p:cNvSpPr txBox="1"/>
          <p:nvPr>
            <p:ph idx="1" type="body"/>
          </p:nvPr>
        </p:nvSpPr>
        <p:spPr>
          <a:xfrm>
            <a:off x="201377" y="4683819"/>
            <a:ext cx="1995900" cy="278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86" name="Google Shape;886;p93"/>
          <p:cNvSpPr txBox="1"/>
          <p:nvPr>
            <p:ph idx="2" type="body"/>
          </p:nvPr>
        </p:nvSpPr>
        <p:spPr>
          <a:xfrm>
            <a:off x="3540276" y="352808"/>
            <a:ext cx="5230500" cy="4278300"/>
          </a:xfrm>
          <a:prstGeom prst="rect">
            <a:avLst/>
          </a:prstGeom>
          <a:noFill/>
          <a:ln>
            <a:noFill/>
          </a:ln>
        </p:spPr>
        <p:txBody>
          <a:bodyPr anchorCtr="0" anchor="t" bIns="17150" lIns="34300" spcFirstLastPara="1" rIns="34300" wrap="square" tIns="17150">
            <a:noAutofit/>
          </a:bodyPr>
          <a:lstStyle>
            <a:lvl1pPr indent="-228600" lvl="0" marL="457200" algn="l">
              <a:lnSpc>
                <a:spcPct val="120000"/>
              </a:lnSpc>
              <a:spcBef>
                <a:spcPts val="0"/>
              </a:spcBef>
              <a:spcAft>
                <a:spcPts val="0"/>
              </a:spcAft>
              <a:buClr>
                <a:srgbClr val="7F7F7F"/>
              </a:buClr>
              <a:buSzPts val="600"/>
              <a:buFont typeface="Arial"/>
              <a:buNone/>
              <a:defRPr sz="6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p:cSld name="Blank – Dark">
    <p:bg>
      <p:bgPr>
        <a:solidFill>
          <a:srgbClr val="000000"/>
        </a:solidFill>
      </p:bgPr>
    </p:bg>
    <p:spTree>
      <p:nvGrpSpPr>
        <p:cNvPr id="887" name="Shape 887"/>
        <p:cNvGrpSpPr/>
        <p:nvPr/>
      </p:nvGrpSpPr>
      <p:grpSpPr>
        <a:xfrm>
          <a:off x="0" y="0"/>
          <a:ext cx="0" cy="0"/>
          <a:chOff x="0" y="0"/>
          <a:chExt cx="0" cy="0"/>
        </a:xfrm>
      </p:grpSpPr>
      <p:sp>
        <p:nvSpPr>
          <p:cNvPr id="888" name="Google Shape;888;p9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 Grey">
  <p:cSld name="Intro – Grey">
    <p:bg>
      <p:bgPr>
        <a:solidFill>
          <a:srgbClr val="CCCDD1"/>
        </a:solidFill>
      </p:bgPr>
    </p:bg>
    <p:spTree>
      <p:nvGrpSpPr>
        <p:cNvPr id="889" name="Shape 889"/>
        <p:cNvGrpSpPr/>
        <p:nvPr/>
      </p:nvGrpSpPr>
      <p:grpSpPr>
        <a:xfrm>
          <a:off x="0" y="0"/>
          <a:ext cx="0" cy="0"/>
          <a:chOff x="0" y="0"/>
          <a:chExt cx="0" cy="0"/>
        </a:xfrm>
      </p:grpSpPr>
      <p:sp>
        <p:nvSpPr>
          <p:cNvPr id="890" name="Google Shape;890;p9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891" name="Google Shape;891;p95"/>
          <p:cNvSpPr txBox="1"/>
          <p:nvPr>
            <p:ph type="title"/>
          </p:nvPr>
        </p:nvSpPr>
        <p:spPr>
          <a:xfrm>
            <a:off x="201378" y="164051"/>
            <a:ext cx="8771400" cy="14196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5700"/>
              <a:buFont typeface="Helvetica Neue"/>
              <a:buNone/>
              <a:defRPr sz="57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892" name="Google Shape;892;p95"/>
          <p:cNvSpPr txBox="1"/>
          <p:nvPr>
            <p:ph idx="1" type="body"/>
          </p:nvPr>
        </p:nvSpPr>
        <p:spPr>
          <a:xfrm>
            <a:off x="201377" y="4650902"/>
            <a:ext cx="1858500" cy="311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 Grey">
  <p:cSld name="Table of contents – Grey">
    <p:bg>
      <p:bgPr>
        <a:solidFill>
          <a:srgbClr val="CCCDD1"/>
        </a:solidFill>
      </p:bgPr>
    </p:bg>
    <p:spTree>
      <p:nvGrpSpPr>
        <p:cNvPr id="893" name="Shape 893"/>
        <p:cNvGrpSpPr/>
        <p:nvPr/>
      </p:nvGrpSpPr>
      <p:grpSpPr>
        <a:xfrm>
          <a:off x="0" y="0"/>
          <a:ext cx="0" cy="0"/>
          <a:chOff x="0" y="0"/>
          <a:chExt cx="0" cy="0"/>
        </a:xfrm>
      </p:grpSpPr>
      <p:sp>
        <p:nvSpPr>
          <p:cNvPr id="894" name="Google Shape;894;p96"/>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895" name="Google Shape;895;p9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896" name="Google Shape;896;p96"/>
          <p:cNvSpPr txBox="1"/>
          <p:nvPr>
            <p:ph type="title"/>
          </p:nvPr>
        </p:nvSpPr>
        <p:spPr>
          <a:xfrm>
            <a:off x="201378" y="164050"/>
            <a:ext cx="28593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897" name="Google Shape;897;p96"/>
          <p:cNvSpPr txBox="1"/>
          <p:nvPr>
            <p:ph idx="1"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898" name="Google Shape;898;p96"/>
          <p:cNvSpPr txBox="1"/>
          <p:nvPr>
            <p:ph idx="2" type="body"/>
          </p:nvPr>
        </p:nvSpPr>
        <p:spPr>
          <a:xfrm>
            <a:off x="3626643" y="385763"/>
            <a:ext cx="4704300" cy="22905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 Grey">
  <p:cSld name="2_Table of contents – Grey">
    <p:bg>
      <p:bgPr>
        <a:solidFill>
          <a:srgbClr val="CCCDD1"/>
        </a:solidFill>
      </p:bgPr>
    </p:bg>
    <p:spTree>
      <p:nvGrpSpPr>
        <p:cNvPr id="899" name="Shape 899"/>
        <p:cNvGrpSpPr/>
        <p:nvPr/>
      </p:nvGrpSpPr>
      <p:grpSpPr>
        <a:xfrm>
          <a:off x="0" y="0"/>
          <a:ext cx="0" cy="0"/>
          <a:chOff x="0" y="0"/>
          <a:chExt cx="0" cy="0"/>
        </a:xfrm>
      </p:grpSpPr>
      <p:sp>
        <p:nvSpPr>
          <p:cNvPr id="900" name="Google Shape;900;p9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01" name="Google Shape;901;p97"/>
          <p:cNvSpPr txBox="1"/>
          <p:nvPr>
            <p:ph type="title"/>
          </p:nvPr>
        </p:nvSpPr>
        <p:spPr>
          <a:xfrm>
            <a:off x="201377" y="164050"/>
            <a:ext cx="8644200" cy="28047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ey">
  <p:cSld name="Section header – Grey">
    <p:bg>
      <p:bgPr>
        <a:solidFill>
          <a:srgbClr val="CCCDD1"/>
        </a:solidFill>
      </p:bgPr>
    </p:bg>
    <p:spTree>
      <p:nvGrpSpPr>
        <p:cNvPr id="902" name="Shape 902"/>
        <p:cNvGrpSpPr/>
        <p:nvPr/>
      </p:nvGrpSpPr>
      <p:grpSpPr>
        <a:xfrm>
          <a:off x="0" y="0"/>
          <a:ext cx="0" cy="0"/>
          <a:chOff x="0" y="0"/>
          <a:chExt cx="0" cy="0"/>
        </a:xfrm>
      </p:grpSpPr>
      <p:sp>
        <p:nvSpPr>
          <p:cNvPr id="903" name="Google Shape;903;p9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04" name="Google Shape;904;p98"/>
          <p:cNvSpPr txBox="1"/>
          <p:nvPr>
            <p:ph type="title"/>
          </p:nvPr>
        </p:nvSpPr>
        <p:spPr>
          <a:xfrm>
            <a:off x="201377" y="164050"/>
            <a:ext cx="8644200" cy="4965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blem 1 – Grey">
  <p:cSld name="Problem 1 – Grey">
    <p:bg>
      <p:bgPr>
        <a:solidFill>
          <a:srgbClr val="CCCDD1"/>
        </a:solidFill>
      </p:bgPr>
    </p:bg>
    <p:spTree>
      <p:nvGrpSpPr>
        <p:cNvPr id="905" name="Shape 905"/>
        <p:cNvGrpSpPr/>
        <p:nvPr/>
      </p:nvGrpSpPr>
      <p:grpSpPr>
        <a:xfrm>
          <a:off x="0" y="0"/>
          <a:ext cx="0" cy="0"/>
          <a:chOff x="0" y="0"/>
          <a:chExt cx="0" cy="0"/>
        </a:xfrm>
      </p:grpSpPr>
      <p:sp>
        <p:nvSpPr>
          <p:cNvPr id="906" name="Google Shape;906;p9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07" name="Google Shape;907;p99"/>
          <p:cNvSpPr/>
          <p:nvPr>
            <p:ph idx="2" type="pic"/>
          </p:nvPr>
        </p:nvSpPr>
        <p:spPr>
          <a:xfrm>
            <a:off x="4627362" y="187708"/>
            <a:ext cx="4317300" cy="4768200"/>
          </a:xfrm>
          <a:prstGeom prst="roundRect">
            <a:avLst>
              <a:gd fmla="val 1444" name="adj"/>
            </a:avLst>
          </a:prstGeom>
          <a:noFill/>
          <a:ln>
            <a:noFill/>
          </a:ln>
        </p:spPr>
      </p:sp>
      <p:sp>
        <p:nvSpPr>
          <p:cNvPr id="908" name="Google Shape;908;p99"/>
          <p:cNvSpPr txBox="1"/>
          <p:nvPr>
            <p:ph type="title"/>
          </p:nvPr>
        </p:nvSpPr>
        <p:spPr>
          <a:xfrm>
            <a:off x="201378" y="326928"/>
            <a:ext cx="37905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09" name="Google Shape;909;p9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blem 1 – Grey">
  <p:cSld name="1_Problem 1 – Grey">
    <p:bg>
      <p:bgPr>
        <a:solidFill>
          <a:srgbClr val="CCCDD1"/>
        </a:solidFill>
      </p:bgPr>
    </p:bg>
    <p:spTree>
      <p:nvGrpSpPr>
        <p:cNvPr id="910" name="Shape 910"/>
        <p:cNvGrpSpPr/>
        <p:nvPr/>
      </p:nvGrpSpPr>
      <p:grpSpPr>
        <a:xfrm>
          <a:off x="0" y="0"/>
          <a:ext cx="0" cy="0"/>
          <a:chOff x="0" y="0"/>
          <a:chExt cx="0" cy="0"/>
        </a:xfrm>
      </p:grpSpPr>
      <p:sp>
        <p:nvSpPr>
          <p:cNvPr id="911" name="Google Shape;911;p10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12" name="Google Shape;912;p100"/>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13" name="Google Shape;913;p10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14" name="Google Shape;914;p100"/>
          <p:cNvSpPr/>
          <p:nvPr/>
        </p:nvSpPr>
        <p:spPr>
          <a:xfrm>
            <a:off x="4627700" y="1809557"/>
            <a:ext cx="4317000" cy="3146400"/>
          </a:xfrm>
          <a:prstGeom prst="roundRect">
            <a:avLst>
              <a:gd fmla="val 2279"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15" name="Google Shape;915;p100"/>
          <p:cNvSpPr/>
          <p:nvPr/>
        </p:nvSpPr>
        <p:spPr>
          <a:xfrm>
            <a:off x="201378" y="1807344"/>
            <a:ext cx="4317000" cy="3146400"/>
          </a:xfrm>
          <a:prstGeom prst="roundRect">
            <a:avLst>
              <a:gd fmla="val 2343" name="adj"/>
            </a:avLst>
          </a:prstGeom>
          <a:gradFill>
            <a:gsLst>
              <a:gs pos="0">
                <a:srgbClr val="91969C">
                  <a:alpha val="49803"/>
                </a:srgbClr>
              </a:gs>
              <a:gs pos="100000">
                <a:srgbClr val="6F7278">
                  <a:alpha val="4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16" name="Google Shape;916;p100"/>
          <p:cNvSpPr txBox="1"/>
          <p:nvPr>
            <p:ph idx="2" type="body"/>
          </p:nvPr>
        </p:nvSpPr>
        <p:spPr>
          <a:xfrm>
            <a:off x="320238" y="1888769"/>
            <a:ext cx="4080000" cy="657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17" name="Google Shape;917;p100"/>
          <p:cNvSpPr txBox="1"/>
          <p:nvPr>
            <p:ph idx="3" type="body"/>
          </p:nvPr>
        </p:nvSpPr>
        <p:spPr>
          <a:xfrm>
            <a:off x="4743309" y="1888769"/>
            <a:ext cx="4080000" cy="969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roblem 1 – Grey">
  <p:cSld name="2_Problem 1 – Grey">
    <p:bg>
      <p:bgPr>
        <a:solidFill>
          <a:srgbClr val="CCCDD1"/>
        </a:solidFill>
      </p:bgPr>
    </p:bg>
    <p:spTree>
      <p:nvGrpSpPr>
        <p:cNvPr id="918" name="Shape 918"/>
        <p:cNvGrpSpPr/>
        <p:nvPr/>
      </p:nvGrpSpPr>
      <p:grpSpPr>
        <a:xfrm>
          <a:off x="0" y="0"/>
          <a:ext cx="0" cy="0"/>
          <a:chOff x="0" y="0"/>
          <a:chExt cx="0" cy="0"/>
        </a:xfrm>
      </p:grpSpPr>
      <p:sp>
        <p:nvSpPr>
          <p:cNvPr id="919" name="Google Shape;919;p10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20" name="Google Shape;920;p101"/>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21" name="Google Shape;921;p10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22" name="Google Shape;922;p101"/>
          <p:cNvSpPr/>
          <p:nvPr/>
        </p:nvSpPr>
        <p:spPr>
          <a:xfrm>
            <a:off x="201696" y="1807344"/>
            <a:ext cx="2844300" cy="3146400"/>
          </a:xfrm>
          <a:prstGeom prst="roundRect">
            <a:avLst>
              <a:gd fmla="val 2739" name="adj"/>
            </a:avLst>
          </a:prstGeom>
          <a:gradFill>
            <a:gsLst>
              <a:gs pos="0">
                <a:srgbClr val="91969C">
                  <a:alpha val="49803"/>
                </a:srgbClr>
              </a:gs>
              <a:gs pos="100000">
                <a:srgbClr val="6F7278">
                  <a:alpha val="4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23" name="Google Shape;923;p101"/>
          <p:cNvSpPr/>
          <p:nvPr/>
        </p:nvSpPr>
        <p:spPr>
          <a:xfrm>
            <a:off x="3146929" y="1807344"/>
            <a:ext cx="2850900" cy="3146400"/>
          </a:xfrm>
          <a:prstGeom prst="roundRect">
            <a:avLst>
              <a:gd fmla="val 2649" name="adj"/>
            </a:avLst>
          </a:prstGeom>
          <a:gradFill>
            <a:gsLst>
              <a:gs pos="0">
                <a:srgbClr val="91969C">
                  <a:alpha val="74901"/>
                </a:srgbClr>
              </a:gs>
              <a:gs pos="100000">
                <a:srgbClr val="6F7278">
                  <a:alpha val="74901"/>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24" name="Google Shape;924;p101"/>
          <p:cNvSpPr/>
          <p:nvPr/>
        </p:nvSpPr>
        <p:spPr>
          <a:xfrm>
            <a:off x="6098090" y="1807344"/>
            <a:ext cx="2844300" cy="3146400"/>
          </a:xfrm>
          <a:prstGeom prst="roundRect">
            <a:avLst>
              <a:gd fmla="val 2566"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25" name="Google Shape;925;p101"/>
          <p:cNvSpPr txBox="1"/>
          <p:nvPr>
            <p:ph idx="2" type="body"/>
          </p:nvPr>
        </p:nvSpPr>
        <p:spPr>
          <a:xfrm>
            <a:off x="305951"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26" name="Google Shape;926;p101"/>
          <p:cNvSpPr txBox="1"/>
          <p:nvPr>
            <p:ph idx="3" type="body"/>
          </p:nvPr>
        </p:nvSpPr>
        <p:spPr>
          <a:xfrm>
            <a:off x="3254460" y="1888769"/>
            <a:ext cx="2635800" cy="15927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27" name="Google Shape;927;p101"/>
          <p:cNvSpPr txBox="1"/>
          <p:nvPr>
            <p:ph idx="4" type="body"/>
          </p:nvPr>
        </p:nvSpPr>
        <p:spPr>
          <a:xfrm>
            <a:off x="6202346"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roblem 1 – Grey">
  <p:cSld name="3_Problem 1 – Grey">
    <p:bg>
      <p:bgPr>
        <a:solidFill>
          <a:srgbClr val="CCCDD1"/>
        </a:solidFill>
      </p:bgPr>
    </p:bg>
    <p:spTree>
      <p:nvGrpSpPr>
        <p:cNvPr id="928" name="Shape 928"/>
        <p:cNvGrpSpPr/>
        <p:nvPr/>
      </p:nvGrpSpPr>
      <p:grpSpPr>
        <a:xfrm>
          <a:off x="0" y="0"/>
          <a:ext cx="0" cy="0"/>
          <a:chOff x="0" y="0"/>
          <a:chExt cx="0" cy="0"/>
        </a:xfrm>
      </p:grpSpPr>
      <p:sp>
        <p:nvSpPr>
          <p:cNvPr id="929" name="Google Shape;929;p10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30" name="Google Shape;930;p102"/>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31" name="Google Shape;931;p10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32" name="Google Shape;932;p102"/>
          <p:cNvSpPr/>
          <p:nvPr/>
        </p:nvSpPr>
        <p:spPr>
          <a:xfrm>
            <a:off x="6835634" y="1807344"/>
            <a:ext cx="2106600" cy="3146400"/>
          </a:xfrm>
          <a:prstGeom prst="roundRect">
            <a:avLst>
              <a:gd fmla="val 3358"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33" name="Google Shape;933;p102"/>
          <p:cNvSpPr/>
          <p:nvPr/>
        </p:nvSpPr>
        <p:spPr>
          <a:xfrm>
            <a:off x="4625074" y="1807344"/>
            <a:ext cx="2106600" cy="3146400"/>
          </a:xfrm>
          <a:prstGeom prst="roundRect">
            <a:avLst>
              <a:gd fmla="val 3358" name="adj"/>
            </a:avLst>
          </a:prstGeom>
          <a:gradFill>
            <a:gsLst>
              <a:gs pos="0">
                <a:srgbClr val="91969C">
                  <a:alpha val="80000"/>
                </a:srgbClr>
              </a:gs>
              <a:gs pos="100000">
                <a:srgbClr val="6F7278">
                  <a:alpha val="80000"/>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34" name="Google Shape;934;p102"/>
          <p:cNvSpPr/>
          <p:nvPr/>
        </p:nvSpPr>
        <p:spPr>
          <a:xfrm>
            <a:off x="2413410" y="1807344"/>
            <a:ext cx="2106600" cy="3146400"/>
          </a:xfrm>
          <a:prstGeom prst="roundRect">
            <a:avLst>
              <a:gd fmla="val 3358" name="adj"/>
            </a:avLst>
          </a:prstGeom>
          <a:gradFill>
            <a:gsLst>
              <a:gs pos="0">
                <a:srgbClr val="91969C">
                  <a:alpha val="60000"/>
                </a:srgbClr>
              </a:gs>
              <a:gs pos="100000">
                <a:srgbClr val="6F7278">
                  <a:alpha val="60000"/>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35" name="Google Shape;935;p102"/>
          <p:cNvSpPr/>
          <p:nvPr/>
        </p:nvSpPr>
        <p:spPr>
          <a:xfrm>
            <a:off x="202850" y="1807344"/>
            <a:ext cx="2106600" cy="3146400"/>
          </a:xfrm>
          <a:prstGeom prst="roundRect">
            <a:avLst>
              <a:gd fmla="val 3358" name="adj"/>
            </a:avLst>
          </a:prstGeom>
          <a:gradFill>
            <a:gsLst>
              <a:gs pos="0">
                <a:srgbClr val="91969C">
                  <a:alpha val="40000"/>
                </a:srgbClr>
              </a:gs>
              <a:gs pos="100000">
                <a:srgbClr val="6F7278">
                  <a:alpha val="40000"/>
                </a:srgbClr>
              </a:gs>
            </a:gsLst>
            <a:path path="circle">
              <a:fillToRect b="50%" l="50%" r="50%" t="50%"/>
            </a:path>
            <a:tileRect/>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36" name="Google Shape;936;p102"/>
          <p:cNvSpPr txBox="1"/>
          <p:nvPr>
            <p:ph idx="2" type="body"/>
          </p:nvPr>
        </p:nvSpPr>
        <p:spPr>
          <a:xfrm>
            <a:off x="29946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37" name="Google Shape;937;p102"/>
          <p:cNvSpPr txBox="1"/>
          <p:nvPr>
            <p:ph idx="3" type="body"/>
          </p:nvPr>
        </p:nvSpPr>
        <p:spPr>
          <a:xfrm>
            <a:off x="2510024"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38" name="Google Shape;938;p102"/>
          <p:cNvSpPr txBox="1"/>
          <p:nvPr>
            <p:ph idx="4" type="body"/>
          </p:nvPr>
        </p:nvSpPr>
        <p:spPr>
          <a:xfrm>
            <a:off x="472058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39" name="Google Shape;939;p102"/>
          <p:cNvSpPr txBox="1"/>
          <p:nvPr>
            <p:ph idx="5" type="body"/>
          </p:nvPr>
        </p:nvSpPr>
        <p:spPr>
          <a:xfrm>
            <a:off x="6932248"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blem 1 – Grey">
  <p:cSld name="4_Problem 1 – Grey">
    <p:bg>
      <p:bgPr>
        <a:solidFill>
          <a:srgbClr val="CCCDD1"/>
        </a:solidFill>
      </p:bgPr>
    </p:bg>
    <p:spTree>
      <p:nvGrpSpPr>
        <p:cNvPr id="940" name="Shape 940"/>
        <p:cNvGrpSpPr/>
        <p:nvPr/>
      </p:nvGrpSpPr>
      <p:grpSpPr>
        <a:xfrm>
          <a:off x="0" y="0"/>
          <a:ext cx="0" cy="0"/>
          <a:chOff x="0" y="0"/>
          <a:chExt cx="0" cy="0"/>
        </a:xfrm>
      </p:grpSpPr>
      <p:sp>
        <p:nvSpPr>
          <p:cNvPr id="941" name="Google Shape;941;p10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42" name="Google Shape;942;p103"/>
          <p:cNvSpPr/>
          <p:nvPr>
            <p:ph idx="2" type="pic"/>
          </p:nvPr>
        </p:nvSpPr>
        <p:spPr>
          <a:xfrm>
            <a:off x="201378" y="164051"/>
            <a:ext cx="4317300" cy="4768200"/>
          </a:xfrm>
          <a:prstGeom prst="roundRect">
            <a:avLst>
              <a:gd fmla="val 1801" name="adj"/>
            </a:avLst>
          </a:prstGeom>
          <a:noFill/>
          <a:ln>
            <a:noFill/>
          </a:ln>
        </p:spPr>
      </p:sp>
      <p:sp>
        <p:nvSpPr>
          <p:cNvPr id="943" name="Google Shape;943;p103"/>
          <p:cNvSpPr txBox="1"/>
          <p:nvPr>
            <p:ph idx="1" type="body"/>
          </p:nvPr>
        </p:nvSpPr>
        <p:spPr>
          <a:xfrm>
            <a:off x="4771452" y="164051"/>
            <a:ext cx="4108800" cy="3150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roblem 1 – Grey">
  <p:cSld name="6_Problem 1 – Grey">
    <p:bg>
      <p:bgPr>
        <a:solidFill>
          <a:srgbClr val="CCCDD1"/>
        </a:solidFill>
      </p:bgPr>
    </p:bg>
    <p:spTree>
      <p:nvGrpSpPr>
        <p:cNvPr id="944" name="Shape 944"/>
        <p:cNvGrpSpPr/>
        <p:nvPr/>
      </p:nvGrpSpPr>
      <p:grpSpPr>
        <a:xfrm>
          <a:off x="0" y="0"/>
          <a:ext cx="0" cy="0"/>
          <a:chOff x="0" y="0"/>
          <a:chExt cx="0" cy="0"/>
        </a:xfrm>
      </p:grpSpPr>
      <p:sp>
        <p:nvSpPr>
          <p:cNvPr id="945" name="Google Shape;945;p10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46" name="Google Shape;946;p104"/>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47" name="Google Shape;947;p104"/>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48" name="Google Shape;948;p10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49" name="Google Shape;949;p104"/>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ution 1 – Grey">
  <p:cSld name="Solution 1 – Grey">
    <p:bg>
      <p:bgPr>
        <a:solidFill>
          <a:srgbClr val="CCCDD1"/>
        </a:solidFill>
      </p:bgPr>
    </p:bg>
    <p:spTree>
      <p:nvGrpSpPr>
        <p:cNvPr id="950" name="Shape 950"/>
        <p:cNvGrpSpPr/>
        <p:nvPr/>
      </p:nvGrpSpPr>
      <p:grpSpPr>
        <a:xfrm>
          <a:off x="0" y="0"/>
          <a:ext cx="0" cy="0"/>
          <a:chOff x="0" y="0"/>
          <a:chExt cx="0" cy="0"/>
        </a:xfrm>
      </p:grpSpPr>
      <p:sp>
        <p:nvSpPr>
          <p:cNvPr id="951" name="Google Shape;951;p10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52" name="Google Shape;952;p105"/>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53" name="Google Shape;953;p10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descr="j919912012_A_hand_holding_an_iPhone_mockup_white_background_hig_d0703df8-77c8-4761-a5f3-97b86d4b47ba-2.png" id="954" name="Google Shape;954;p105"/>
          <p:cNvPicPr preferRelativeResize="0"/>
          <p:nvPr/>
        </p:nvPicPr>
        <p:blipFill rotWithShape="1">
          <a:blip r:embed="rId2">
            <a:alphaModFix/>
          </a:blip>
          <a:srcRect b="3640" l="28237" r="6907" t="19388"/>
          <a:stretch/>
        </p:blipFill>
        <p:spPr>
          <a:xfrm>
            <a:off x="5083556" y="583327"/>
            <a:ext cx="3842581" cy="4560207"/>
          </a:xfrm>
          <a:custGeom>
            <a:rect b="b" l="l" r="r" t="t"/>
            <a:pathLst>
              <a:path extrusionOk="0" h="21597" w="21563">
                <a:moveTo>
                  <a:pt x="6853" y="2"/>
                </a:moveTo>
                <a:cubicBezTo>
                  <a:pt x="3078" y="7"/>
                  <a:pt x="3084" y="7"/>
                  <a:pt x="2710" y="175"/>
                </a:cubicBezTo>
                <a:cubicBezTo>
                  <a:pt x="2469" y="284"/>
                  <a:pt x="2253" y="495"/>
                  <a:pt x="2141" y="733"/>
                </a:cubicBezTo>
                <a:cubicBezTo>
                  <a:pt x="2076" y="873"/>
                  <a:pt x="2067" y="949"/>
                  <a:pt x="2055" y="1560"/>
                </a:cubicBezTo>
                <a:cubicBezTo>
                  <a:pt x="2048" y="1931"/>
                  <a:pt x="2029" y="2245"/>
                  <a:pt x="2012" y="2260"/>
                </a:cubicBezTo>
                <a:cubicBezTo>
                  <a:pt x="1970" y="2296"/>
                  <a:pt x="1972" y="2942"/>
                  <a:pt x="2014" y="2963"/>
                </a:cubicBezTo>
                <a:cubicBezTo>
                  <a:pt x="2048" y="2981"/>
                  <a:pt x="2063" y="3460"/>
                  <a:pt x="2030" y="3488"/>
                </a:cubicBezTo>
                <a:cubicBezTo>
                  <a:pt x="2006" y="3509"/>
                  <a:pt x="2004" y="4465"/>
                  <a:pt x="2029" y="4485"/>
                </a:cubicBezTo>
                <a:cubicBezTo>
                  <a:pt x="2058" y="4510"/>
                  <a:pt x="2052" y="4683"/>
                  <a:pt x="2022" y="4699"/>
                </a:cubicBezTo>
                <a:cubicBezTo>
                  <a:pt x="1994" y="4714"/>
                  <a:pt x="2004" y="5774"/>
                  <a:pt x="2033" y="5814"/>
                </a:cubicBezTo>
                <a:cubicBezTo>
                  <a:pt x="2043" y="5827"/>
                  <a:pt x="2048" y="6035"/>
                  <a:pt x="2045" y="6277"/>
                </a:cubicBezTo>
                <a:cubicBezTo>
                  <a:pt x="2039" y="6780"/>
                  <a:pt x="2029" y="6801"/>
                  <a:pt x="1772" y="6833"/>
                </a:cubicBezTo>
                <a:cubicBezTo>
                  <a:pt x="1689" y="6844"/>
                  <a:pt x="1443" y="6891"/>
                  <a:pt x="1227" y="6937"/>
                </a:cubicBezTo>
                <a:cubicBezTo>
                  <a:pt x="1011" y="6984"/>
                  <a:pt x="738" y="7033"/>
                  <a:pt x="619" y="7046"/>
                </a:cubicBezTo>
                <a:cubicBezTo>
                  <a:pt x="362" y="7074"/>
                  <a:pt x="255" y="7105"/>
                  <a:pt x="182" y="7176"/>
                </a:cubicBezTo>
                <a:cubicBezTo>
                  <a:pt x="35" y="7318"/>
                  <a:pt x="-37" y="7570"/>
                  <a:pt x="19" y="7746"/>
                </a:cubicBezTo>
                <a:cubicBezTo>
                  <a:pt x="64" y="7886"/>
                  <a:pt x="342" y="8243"/>
                  <a:pt x="493" y="8354"/>
                </a:cubicBezTo>
                <a:cubicBezTo>
                  <a:pt x="674" y="8488"/>
                  <a:pt x="852" y="8530"/>
                  <a:pt x="1467" y="8583"/>
                </a:cubicBezTo>
                <a:lnTo>
                  <a:pt x="2031" y="8631"/>
                </a:lnTo>
                <a:lnTo>
                  <a:pt x="2031" y="8783"/>
                </a:lnTo>
                <a:lnTo>
                  <a:pt x="2031" y="8936"/>
                </a:lnTo>
                <a:lnTo>
                  <a:pt x="1865" y="8967"/>
                </a:lnTo>
                <a:cubicBezTo>
                  <a:pt x="1636" y="9011"/>
                  <a:pt x="1569" y="9047"/>
                  <a:pt x="1294" y="9263"/>
                </a:cubicBezTo>
                <a:cubicBezTo>
                  <a:pt x="1162" y="9366"/>
                  <a:pt x="958" y="9491"/>
                  <a:pt x="841" y="9540"/>
                </a:cubicBezTo>
                <a:cubicBezTo>
                  <a:pt x="479" y="9692"/>
                  <a:pt x="321" y="9894"/>
                  <a:pt x="320" y="10204"/>
                </a:cubicBezTo>
                <a:cubicBezTo>
                  <a:pt x="319" y="10349"/>
                  <a:pt x="341" y="10412"/>
                  <a:pt x="464" y="10625"/>
                </a:cubicBezTo>
                <a:cubicBezTo>
                  <a:pt x="629" y="10910"/>
                  <a:pt x="680" y="10957"/>
                  <a:pt x="905" y="11029"/>
                </a:cubicBezTo>
                <a:cubicBezTo>
                  <a:pt x="1035" y="11071"/>
                  <a:pt x="1070" y="11095"/>
                  <a:pt x="1078" y="11154"/>
                </a:cubicBezTo>
                <a:cubicBezTo>
                  <a:pt x="1087" y="11212"/>
                  <a:pt x="1067" y="11237"/>
                  <a:pt x="981" y="11276"/>
                </a:cubicBezTo>
                <a:cubicBezTo>
                  <a:pt x="574" y="11461"/>
                  <a:pt x="363" y="11833"/>
                  <a:pt x="393" y="12315"/>
                </a:cubicBezTo>
                <a:cubicBezTo>
                  <a:pt x="422" y="12794"/>
                  <a:pt x="634" y="13021"/>
                  <a:pt x="1174" y="13151"/>
                </a:cubicBezTo>
                <a:cubicBezTo>
                  <a:pt x="1202" y="13157"/>
                  <a:pt x="1190" y="13198"/>
                  <a:pt x="1133" y="13281"/>
                </a:cubicBezTo>
                <a:cubicBezTo>
                  <a:pt x="1088" y="13347"/>
                  <a:pt x="1052" y="13427"/>
                  <a:pt x="1052" y="13459"/>
                </a:cubicBezTo>
                <a:cubicBezTo>
                  <a:pt x="1051" y="13490"/>
                  <a:pt x="1000" y="13597"/>
                  <a:pt x="937" y="13697"/>
                </a:cubicBezTo>
                <a:cubicBezTo>
                  <a:pt x="781" y="13947"/>
                  <a:pt x="731" y="14177"/>
                  <a:pt x="783" y="14404"/>
                </a:cubicBezTo>
                <a:cubicBezTo>
                  <a:pt x="837" y="14635"/>
                  <a:pt x="882" y="14702"/>
                  <a:pt x="1087" y="14858"/>
                </a:cubicBezTo>
                <a:cubicBezTo>
                  <a:pt x="1320" y="15034"/>
                  <a:pt x="1618" y="15170"/>
                  <a:pt x="2080" y="15311"/>
                </a:cubicBezTo>
                <a:cubicBezTo>
                  <a:pt x="2291" y="15376"/>
                  <a:pt x="2712" y="15538"/>
                  <a:pt x="3017" y="15671"/>
                </a:cubicBezTo>
                <a:cubicBezTo>
                  <a:pt x="3321" y="15805"/>
                  <a:pt x="3888" y="16040"/>
                  <a:pt x="4277" y="16194"/>
                </a:cubicBezTo>
                <a:cubicBezTo>
                  <a:pt x="4845" y="16418"/>
                  <a:pt x="5097" y="16538"/>
                  <a:pt x="5564" y="16803"/>
                </a:cubicBezTo>
                <a:cubicBezTo>
                  <a:pt x="6018" y="17061"/>
                  <a:pt x="6180" y="17170"/>
                  <a:pt x="6305" y="17302"/>
                </a:cubicBezTo>
                <a:cubicBezTo>
                  <a:pt x="6392" y="17394"/>
                  <a:pt x="6594" y="17577"/>
                  <a:pt x="6752" y="17708"/>
                </a:cubicBezTo>
                <a:cubicBezTo>
                  <a:pt x="6911" y="17840"/>
                  <a:pt x="7147" y="18067"/>
                  <a:pt x="7276" y="18214"/>
                </a:cubicBezTo>
                <a:cubicBezTo>
                  <a:pt x="7596" y="18576"/>
                  <a:pt x="9110" y="19851"/>
                  <a:pt x="9536" y="20117"/>
                </a:cubicBezTo>
                <a:cubicBezTo>
                  <a:pt x="9714" y="20228"/>
                  <a:pt x="10028" y="20409"/>
                  <a:pt x="10234" y="20519"/>
                </a:cubicBezTo>
                <a:cubicBezTo>
                  <a:pt x="10440" y="20629"/>
                  <a:pt x="10654" y="20745"/>
                  <a:pt x="10709" y="20777"/>
                </a:cubicBezTo>
                <a:cubicBezTo>
                  <a:pt x="10764" y="20809"/>
                  <a:pt x="10925" y="20903"/>
                  <a:pt x="11066" y="20985"/>
                </a:cubicBezTo>
                <a:cubicBezTo>
                  <a:pt x="11207" y="21067"/>
                  <a:pt x="11537" y="21224"/>
                  <a:pt x="11798" y="21333"/>
                </a:cubicBezTo>
                <a:lnTo>
                  <a:pt x="12272" y="21531"/>
                </a:lnTo>
                <a:lnTo>
                  <a:pt x="12348" y="21597"/>
                </a:lnTo>
                <a:lnTo>
                  <a:pt x="21563" y="21597"/>
                </a:lnTo>
                <a:cubicBezTo>
                  <a:pt x="21233" y="21246"/>
                  <a:pt x="20857" y="20834"/>
                  <a:pt x="20238" y="20139"/>
                </a:cubicBezTo>
                <a:cubicBezTo>
                  <a:pt x="19714" y="19551"/>
                  <a:pt x="19204" y="18981"/>
                  <a:pt x="19104" y="18873"/>
                </a:cubicBezTo>
                <a:cubicBezTo>
                  <a:pt x="19004" y="18765"/>
                  <a:pt x="18781" y="18519"/>
                  <a:pt x="18608" y="18326"/>
                </a:cubicBezTo>
                <a:cubicBezTo>
                  <a:pt x="18435" y="18133"/>
                  <a:pt x="18210" y="17885"/>
                  <a:pt x="18108" y="17775"/>
                </a:cubicBezTo>
                <a:cubicBezTo>
                  <a:pt x="18006" y="17665"/>
                  <a:pt x="17819" y="17459"/>
                  <a:pt x="17691" y="17316"/>
                </a:cubicBezTo>
                <a:cubicBezTo>
                  <a:pt x="17563" y="17174"/>
                  <a:pt x="17327" y="16917"/>
                  <a:pt x="17166" y="16745"/>
                </a:cubicBezTo>
                <a:cubicBezTo>
                  <a:pt x="17005" y="16573"/>
                  <a:pt x="16826" y="16362"/>
                  <a:pt x="16769" y="16277"/>
                </a:cubicBezTo>
                <a:cubicBezTo>
                  <a:pt x="16712" y="16193"/>
                  <a:pt x="16588" y="16014"/>
                  <a:pt x="16494" y="15881"/>
                </a:cubicBezTo>
                <a:cubicBezTo>
                  <a:pt x="16215" y="15489"/>
                  <a:pt x="16161" y="15356"/>
                  <a:pt x="15896" y="14412"/>
                </a:cubicBezTo>
                <a:cubicBezTo>
                  <a:pt x="15711" y="13755"/>
                  <a:pt x="15664" y="13309"/>
                  <a:pt x="15630" y="11900"/>
                </a:cubicBezTo>
                <a:cubicBezTo>
                  <a:pt x="15609" y="11022"/>
                  <a:pt x="15579" y="10817"/>
                  <a:pt x="15426" y="10472"/>
                </a:cubicBezTo>
                <a:cubicBezTo>
                  <a:pt x="15238" y="10045"/>
                  <a:pt x="15085" y="9595"/>
                  <a:pt x="15033" y="9318"/>
                </a:cubicBezTo>
                <a:cubicBezTo>
                  <a:pt x="15003" y="9156"/>
                  <a:pt x="14964" y="8972"/>
                  <a:pt x="14947" y="8909"/>
                </a:cubicBezTo>
                <a:cubicBezTo>
                  <a:pt x="14930" y="8845"/>
                  <a:pt x="14909" y="8731"/>
                  <a:pt x="14899" y="8656"/>
                </a:cubicBezTo>
                <a:cubicBezTo>
                  <a:pt x="14890" y="8580"/>
                  <a:pt x="14859" y="8424"/>
                  <a:pt x="14830" y="8308"/>
                </a:cubicBezTo>
                <a:cubicBezTo>
                  <a:pt x="14801" y="8193"/>
                  <a:pt x="14763" y="8023"/>
                  <a:pt x="14746" y="7931"/>
                </a:cubicBezTo>
                <a:cubicBezTo>
                  <a:pt x="14728" y="7839"/>
                  <a:pt x="14684" y="7711"/>
                  <a:pt x="14648" y="7648"/>
                </a:cubicBezTo>
                <a:cubicBezTo>
                  <a:pt x="14612" y="7585"/>
                  <a:pt x="14582" y="7501"/>
                  <a:pt x="14582" y="7460"/>
                </a:cubicBezTo>
                <a:cubicBezTo>
                  <a:pt x="14582" y="7420"/>
                  <a:pt x="14550" y="7316"/>
                  <a:pt x="14510" y="7228"/>
                </a:cubicBezTo>
                <a:cubicBezTo>
                  <a:pt x="14452" y="7100"/>
                  <a:pt x="14376" y="7018"/>
                  <a:pt x="14128" y="6812"/>
                </a:cubicBezTo>
                <a:cubicBezTo>
                  <a:pt x="13447" y="6245"/>
                  <a:pt x="13348" y="6149"/>
                  <a:pt x="13160" y="5877"/>
                </a:cubicBezTo>
                <a:cubicBezTo>
                  <a:pt x="13053" y="5722"/>
                  <a:pt x="12952" y="5611"/>
                  <a:pt x="12902" y="5591"/>
                </a:cubicBezTo>
                <a:cubicBezTo>
                  <a:pt x="12807" y="5555"/>
                  <a:pt x="12789" y="5522"/>
                  <a:pt x="12673" y="5190"/>
                </a:cubicBezTo>
                <a:cubicBezTo>
                  <a:pt x="12626" y="5057"/>
                  <a:pt x="12477" y="4761"/>
                  <a:pt x="12342" y="4531"/>
                </a:cubicBezTo>
                <a:cubicBezTo>
                  <a:pt x="12146" y="4198"/>
                  <a:pt x="12076" y="4103"/>
                  <a:pt x="11990" y="4062"/>
                </a:cubicBezTo>
                <a:cubicBezTo>
                  <a:pt x="11870" y="4003"/>
                  <a:pt x="11716" y="4014"/>
                  <a:pt x="11616" y="4091"/>
                </a:cubicBezTo>
                <a:cubicBezTo>
                  <a:pt x="11579" y="4119"/>
                  <a:pt x="11543" y="4128"/>
                  <a:pt x="11524" y="4112"/>
                </a:cubicBezTo>
                <a:cubicBezTo>
                  <a:pt x="11488" y="4081"/>
                  <a:pt x="11466" y="3591"/>
                  <a:pt x="11432" y="2023"/>
                </a:cubicBezTo>
                <a:cubicBezTo>
                  <a:pt x="11407" y="905"/>
                  <a:pt x="11403" y="853"/>
                  <a:pt x="11331" y="700"/>
                </a:cubicBezTo>
                <a:cubicBezTo>
                  <a:pt x="11176" y="374"/>
                  <a:pt x="10906" y="166"/>
                  <a:pt x="10495" y="55"/>
                </a:cubicBezTo>
                <a:cubicBezTo>
                  <a:pt x="10280" y="-2"/>
                  <a:pt x="10237" y="-3"/>
                  <a:pt x="6853" y="2"/>
                </a:cubicBezTo>
                <a:close/>
                <a:moveTo>
                  <a:pt x="9736" y="425"/>
                </a:moveTo>
                <a:cubicBezTo>
                  <a:pt x="10220" y="429"/>
                  <a:pt x="10306" y="442"/>
                  <a:pt x="10380" y="465"/>
                </a:cubicBezTo>
                <a:cubicBezTo>
                  <a:pt x="10590" y="533"/>
                  <a:pt x="10770" y="676"/>
                  <a:pt x="10854" y="841"/>
                </a:cubicBezTo>
                <a:cubicBezTo>
                  <a:pt x="10923" y="977"/>
                  <a:pt x="10923" y="982"/>
                  <a:pt x="10961" y="7766"/>
                </a:cubicBezTo>
                <a:cubicBezTo>
                  <a:pt x="10988" y="12785"/>
                  <a:pt x="10988" y="14585"/>
                  <a:pt x="10961" y="14671"/>
                </a:cubicBezTo>
                <a:cubicBezTo>
                  <a:pt x="10904" y="14849"/>
                  <a:pt x="10736" y="15018"/>
                  <a:pt x="10526" y="15106"/>
                </a:cubicBezTo>
                <a:lnTo>
                  <a:pt x="10343" y="15183"/>
                </a:lnTo>
                <a:lnTo>
                  <a:pt x="6802" y="15197"/>
                </a:lnTo>
                <a:cubicBezTo>
                  <a:pt x="4625" y="15206"/>
                  <a:pt x="3225" y="15201"/>
                  <a:pt x="3166" y="15185"/>
                </a:cubicBezTo>
                <a:cubicBezTo>
                  <a:pt x="2924" y="15118"/>
                  <a:pt x="2692" y="14914"/>
                  <a:pt x="2619" y="14706"/>
                </a:cubicBezTo>
                <a:cubicBezTo>
                  <a:pt x="2596" y="14641"/>
                  <a:pt x="2578" y="12885"/>
                  <a:pt x="2566" y="9529"/>
                </a:cubicBezTo>
                <a:cubicBezTo>
                  <a:pt x="2555" y="6736"/>
                  <a:pt x="2537" y="3699"/>
                  <a:pt x="2526" y="2781"/>
                </a:cubicBezTo>
                <a:cubicBezTo>
                  <a:pt x="2506" y="1294"/>
                  <a:pt x="2510" y="1094"/>
                  <a:pt x="2557" y="956"/>
                </a:cubicBezTo>
                <a:cubicBezTo>
                  <a:pt x="2627" y="753"/>
                  <a:pt x="2796" y="589"/>
                  <a:pt x="3017" y="509"/>
                </a:cubicBezTo>
                <a:lnTo>
                  <a:pt x="3190" y="446"/>
                </a:lnTo>
                <a:lnTo>
                  <a:pt x="6707" y="430"/>
                </a:lnTo>
                <a:cubicBezTo>
                  <a:pt x="8371" y="423"/>
                  <a:pt x="9252" y="420"/>
                  <a:pt x="9736" y="425"/>
                </a:cubicBezTo>
                <a:close/>
                <a:moveTo>
                  <a:pt x="11468" y="7263"/>
                </a:moveTo>
                <a:cubicBezTo>
                  <a:pt x="11480" y="7259"/>
                  <a:pt x="11538" y="7319"/>
                  <a:pt x="11598" y="7396"/>
                </a:cubicBezTo>
                <a:cubicBezTo>
                  <a:pt x="11657" y="7472"/>
                  <a:pt x="11838" y="7628"/>
                  <a:pt x="11999" y="7742"/>
                </a:cubicBezTo>
                <a:lnTo>
                  <a:pt x="12291" y="7950"/>
                </a:lnTo>
                <a:lnTo>
                  <a:pt x="12232" y="8024"/>
                </a:lnTo>
                <a:cubicBezTo>
                  <a:pt x="12155" y="8119"/>
                  <a:pt x="12155" y="8549"/>
                  <a:pt x="12232" y="8898"/>
                </a:cubicBezTo>
                <a:cubicBezTo>
                  <a:pt x="12261" y="9029"/>
                  <a:pt x="12274" y="9145"/>
                  <a:pt x="12261" y="9156"/>
                </a:cubicBezTo>
                <a:cubicBezTo>
                  <a:pt x="12248" y="9166"/>
                  <a:pt x="12055" y="9039"/>
                  <a:pt x="11830" y="8874"/>
                </a:cubicBezTo>
                <a:lnTo>
                  <a:pt x="11422" y="8575"/>
                </a:lnTo>
                <a:lnTo>
                  <a:pt x="11433" y="7923"/>
                </a:lnTo>
                <a:cubicBezTo>
                  <a:pt x="11440" y="7564"/>
                  <a:pt x="11456" y="7267"/>
                  <a:pt x="11468" y="7263"/>
                </a:cubicBezTo>
                <a:close/>
              </a:path>
            </a:pathLst>
          </a:custGeom>
          <a:noFill/>
          <a:ln>
            <a:noFill/>
          </a:ln>
        </p:spPr>
      </p:pic>
      <p:sp>
        <p:nvSpPr>
          <p:cNvPr id="955" name="Google Shape;955;p105"/>
          <p:cNvSpPr/>
          <p:nvPr>
            <p:ph idx="2" type="pic"/>
          </p:nvPr>
        </p:nvSpPr>
        <p:spPr>
          <a:xfrm>
            <a:off x="5527713" y="670924"/>
            <a:ext cx="1505400" cy="3128100"/>
          </a:xfrm>
          <a:prstGeom prst="roundRect">
            <a:avLst>
              <a:gd fmla="val 10323" name="adj"/>
            </a:avLst>
          </a:prstGeom>
          <a:noFill/>
          <a:ln>
            <a:noFill/>
          </a:ln>
        </p:spPr>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olution 1 – Grey">
  <p:cSld name="1_Solution 1 – Grey">
    <p:bg>
      <p:bgPr>
        <a:solidFill>
          <a:srgbClr val="CCCDD1"/>
        </a:solidFill>
      </p:bgPr>
    </p:bg>
    <p:spTree>
      <p:nvGrpSpPr>
        <p:cNvPr id="956" name="Shape 956"/>
        <p:cNvGrpSpPr/>
        <p:nvPr/>
      </p:nvGrpSpPr>
      <p:grpSpPr>
        <a:xfrm>
          <a:off x="0" y="0"/>
          <a:ext cx="0" cy="0"/>
          <a:chOff x="0" y="0"/>
          <a:chExt cx="0" cy="0"/>
        </a:xfrm>
      </p:grpSpPr>
      <p:sp>
        <p:nvSpPr>
          <p:cNvPr id="957" name="Google Shape;957;p10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58" name="Google Shape;958;p106"/>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59" name="Google Shape;959;p10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60" name="Google Shape;960;p106"/>
          <p:cNvSpPr/>
          <p:nvPr>
            <p:ph idx="2" type="pic"/>
          </p:nvPr>
        </p:nvSpPr>
        <p:spPr>
          <a:xfrm>
            <a:off x="4628930" y="187708"/>
            <a:ext cx="4312500" cy="4768200"/>
          </a:xfrm>
          <a:prstGeom prst="roundRect">
            <a:avLst>
              <a:gd fmla="val 1377" name="adj"/>
            </a:avLst>
          </a:prstGeom>
          <a:noFill/>
          <a:ln>
            <a:noFill/>
          </a:ln>
        </p:spPr>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olution 1 – Grey">
  <p:cSld name="2_Solution 1 – Grey">
    <p:bg>
      <p:bgPr>
        <a:solidFill>
          <a:srgbClr val="CCCDD1"/>
        </a:solidFill>
      </p:bgPr>
    </p:bg>
    <p:spTree>
      <p:nvGrpSpPr>
        <p:cNvPr id="961" name="Shape 961"/>
        <p:cNvGrpSpPr/>
        <p:nvPr/>
      </p:nvGrpSpPr>
      <p:grpSpPr>
        <a:xfrm>
          <a:off x="0" y="0"/>
          <a:ext cx="0" cy="0"/>
          <a:chOff x="0" y="0"/>
          <a:chExt cx="0" cy="0"/>
        </a:xfrm>
      </p:grpSpPr>
      <p:sp>
        <p:nvSpPr>
          <p:cNvPr id="962" name="Google Shape;962;p10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63" name="Google Shape;963;p107"/>
          <p:cNvSpPr/>
          <p:nvPr>
            <p:ph idx="2" type="pic"/>
          </p:nvPr>
        </p:nvSpPr>
        <p:spPr>
          <a:xfrm>
            <a:off x="4628930" y="187708"/>
            <a:ext cx="4312500" cy="4768200"/>
          </a:xfrm>
          <a:prstGeom prst="roundRect">
            <a:avLst>
              <a:gd fmla="val 1377" name="adj"/>
            </a:avLst>
          </a:prstGeom>
          <a:noFill/>
          <a:ln>
            <a:noFill/>
          </a:ln>
        </p:spPr>
      </p:sp>
      <p:sp>
        <p:nvSpPr>
          <p:cNvPr id="964" name="Google Shape;964;p10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65" name="Google Shape;965;p107"/>
          <p:cNvSpPr txBox="1"/>
          <p:nvPr>
            <p:ph type="title"/>
          </p:nvPr>
        </p:nvSpPr>
        <p:spPr>
          <a:xfrm>
            <a:off x="201378" y="326928"/>
            <a:ext cx="41772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66" name="Google Shape;966;p107"/>
          <p:cNvSpPr txBox="1"/>
          <p:nvPr>
            <p:ph idx="3" type="body"/>
          </p:nvPr>
        </p:nvSpPr>
        <p:spPr>
          <a:xfrm>
            <a:off x="201377" y="3787800"/>
            <a:ext cx="2859300" cy="11676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1 – Grey">
  <p:cSld name="Product 1 – Grey">
    <p:bg>
      <p:bgPr>
        <a:solidFill>
          <a:srgbClr val="CCCDD1"/>
        </a:solidFill>
      </p:bgPr>
    </p:bg>
    <p:spTree>
      <p:nvGrpSpPr>
        <p:cNvPr id="967" name="Shape 967"/>
        <p:cNvGrpSpPr/>
        <p:nvPr/>
      </p:nvGrpSpPr>
      <p:grpSpPr>
        <a:xfrm>
          <a:off x="0" y="0"/>
          <a:ext cx="0" cy="0"/>
          <a:chOff x="0" y="0"/>
          <a:chExt cx="0" cy="0"/>
        </a:xfrm>
      </p:grpSpPr>
      <p:sp>
        <p:nvSpPr>
          <p:cNvPr id="968" name="Google Shape;968;p10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69" name="Google Shape;969;p108"/>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70" name="Google Shape;970;p10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71" name="Google Shape;971;p108"/>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72" name="Google Shape;972;p108"/>
          <p:cNvSpPr txBox="1"/>
          <p:nvPr>
            <p:ph idx="2" type="body"/>
          </p:nvPr>
        </p:nvSpPr>
        <p:spPr>
          <a:xfrm>
            <a:off x="201377" y="1239672"/>
            <a:ext cx="2859300" cy="14475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F2F2F2"/>
              </a:buClr>
              <a:buSzPts val="1300"/>
              <a:buFont typeface="Helvetica Neue"/>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73" name="Google Shape;973;p108"/>
          <p:cNvSpPr/>
          <p:nvPr>
            <p:ph idx="3" type="pic"/>
          </p:nvPr>
        </p:nvSpPr>
        <p:spPr>
          <a:xfrm>
            <a:off x="5187831" y="586122"/>
            <a:ext cx="1938300" cy="3971400"/>
          </a:xfrm>
          <a:prstGeom prst="rect">
            <a:avLst/>
          </a:prstGeom>
          <a:noFill/>
          <a:ln>
            <a:noFill/>
          </a:ln>
        </p:spPr>
      </p:sp>
      <p:sp>
        <p:nvSpPr>
          <p:cNvPr id="974" name="Google Shape;974;p108"/>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duct 1 – Grey">
  <p:cSld name="1_Product 1 – Grey">
    <p:bg>
      <p:bgPr>
        <a:solidFill>
          <a:srgbClr val="CCCDD1"/>
        </a:solidFill>
      </p:bgPr>
    </p:bg>
    <p:spTree>
      <p:nvGrpSpPr>
        <p:cNvPr id="975" name="Shape 975"/>
        <p:cNvGrpSpPr/>
        <p:nvPr/>
      </p:nvGrpSpPr>
      <p:grpSpPr>
        <a:xfrm>
          <a:off x="0" y="0"/>
          <a:ext cx="0" cy="0"/>
          <a:chOff x="0" y="0"/>
          <a:chExt cx="0" cy="0"/>
        </a:xfrm>
      </p:grpSpPr>
      <p:sp>
        <p:nvSpPr>
          <p:cNvPr id="976" name="Google Shape;976;p10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77" name="Google Shape;977;p109"/>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78" name="Google Shape;978;p109"/>
          <p:cNvSpPr/>
          <p:nvPr>
            <p:ph idx="2" type="pic"/>
          </p:nvPr>
        </p:nvSpPr>
        <p:spPr>
          <a:xfrm>
            <a:off x="5187831" y="586122"/>
            <a:ext cx="1938300" cy="3971400"/>
          </a:xfrm>
          <a:prstGeom prst="rect">
            <a:avLst/>
          </a:prstGeom>
          <a:noFill/>
          <a:ln>
            <a:noFill/>
          </a:ln>
        </p:spPr>
      </p:sp>
      <p:sp>
        <p:nvSpPr>
          <p:cNvPr id="979" name="Google Shape;979;p109"/>
          <p:cNvSpPr/>
          <p:nvPr>
            <p:ph idx="3" type="pic"/>
          </p:nvPr>
        </p:nvSpPr>
        <p:spPr>
          <a:xfrm>
            <a:off x="5281275" y="644351"/>
            <a:ext cx="1751400" cy="3855000"/>
          </a:xfrm>
          <a:prstGeom prst="roundRect">
            <a:avLst>
              <a:gd fmla="val 11463" name="adj"/>
            </a:avLst>
          </a:prstGeom>
          <a:noFill/>
          <a:ln>
            <a:noFill/>
          </a:ln>
        </p:spPr>
      </p:sp>
      <p:sp>
        <p:nvSpPr>
          <p:cNvPr id="980" name="Google Shape;980;p10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81" name="Google Shape;981;p109"/>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82" name="Google Shape;982;p109"/>
          <p:cNvSpPr txBox="1"/>
          <p:nvPr>
            <p:ph idx="4" type="body"/>
          </p:nvPr>
        </p:nvSpPr>
        <p:spPr>
          <a:xfrm>
            <a:off x="201377" y="1239672"/>
            <a:ext cx="2859300" cy="25068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F2F2F2"/>
              </a:buClr>
              <a:buSzPts val="1300"/>
              <a:buFont typeface="Helvetica Neue"/>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duct 1 – Grey">
  <p:cSld name="4_Product 1 – Grey">
    <p:bg>
      <p:bgPr>
        <a:solidFill>
          <a:srgbClr val="CCCDD1"/>
        </a:solidFill>
      </p:bgPr>
    </p:bg>
    <p:spTree>
      <p:nvGrpSpPr>
        <p:cNvPr id="983" name="Shape 983"/>
        <p:cNvGrpSpPr/>
        <p:nvPr/>
      </p:nvGrpSpPr>
      <p:grpSpPr>
        <a:xfrm>
          <a:off x="0" y="0"/>
          <a:ext cx="0" cy="0"/>
          <a:chOff x="0" y="0"/>
          <a:chExt cx="0" cy="0"/>
        </a:xfrm>
      </p:grpSpPr>
      <p:sp>
        <p:nvSpPr>
          <p:cNvPr id="984" name="Google Shape;984;p11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985" name="Google Shape;985;p11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86" name="Google Shape;986;p110"/>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987" name="Google Shape;987;p110"/>
          <p:cNvSpPr txBox="1"/>
          <p:nvPr>
            <p:ph idx="2" type="body"/>
          </p:nvPr>
        </p:nvSpPr>
        <p:spPr>
          <a:xfrm>
            <a:off x="3642151" y="164051"/>
            <a:ext cx="5298900" cy="81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F2F2F2"/>
              </a:buClr>
              <a:buSzPts val="1300"/>
              <a:buFont typeface="Helvetica Neue"/>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988" name="Google Shape;988;p110"/>
          <p:cNvSpPr/>
          <p:nvPr/>
        </p:nvSpPr>
        <p:spPr>
          <a:xfrm>
            <a:off x="199350" y="1814910"/>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89" name="Google Shape;989;p110"/>
          <p:cNvSpPr/>
          <p:nvPr/>
        </p:nvSpPr>
        <p:spPr>
          <a:xfrm>
            <a:off x="199350" y="2461893"/>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90" name="Google Shape;990;p110"/>
          <p:cNvSpPr/>
          <p:nvPr/>
        </p:nvSpPr>
        <p:spPr>
          <a:xfrm>
            <a:off x="199350" y="3108876"/>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91" name="Google Shape;991;p110"/>
          <p:cNvSpPr/>
          <p:nvPr/>
        </p:nvSpPr>
        <p:spPr>
          <a:xfrm>
            <a:off x="199350" y="3755859"/>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92" name="Google Shape;992;p110"/>
          <p:cNvSpPr/>
          <p:nvPr/>
        </p:nvSpPr>
        <p:spPr>
          <a:xfrm>
            <a:off x="199350" y="4402842"/>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93" name="Google Shape;993;p110"/>
          <p:cNvSpPr/>
          <p:nvPr/>
        </p:nvSpPr>
        <p:spPr>
          <a:xfrm>
            <a:off x="4186331" y="4583577"/>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94" name="Google Shape;994;p110"/>
          <p:cNvSpPr/>
          <p:nvPr/>
        </p:nvSpPr>
        <p:spPr>
          <a:xfrm>
            <a:off x="4186331" y="3936594"/>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95" name="Google Shape;995;p110"/>
          <p:cNvSpPr/>
          <p:nvPr/>
        </p:nvSpPr>
        <p:spPr>
          <a:xfrm>
            <a:off x="4186331" y="3289611"/>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96" name="Google Shape;996;p110"/>
          <p:cNvSpPr/>
          <p:nvPr/>
        </p:nvSpPr>
        <p:spPr>
          <a:xfrm>
            <a:off x="4186331" y="2642629"/>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97" name="Google Shape;997;p110"/>
          <p:cNvSpPr/>
          <p:nvPr/>
        </p:nvSpPr>
        <p:spPr>
          <a:xfrm>
            <a:off x="4186331" y="1995646"/>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98" name="Google Shape;998;p110"/>
          <p:cNvSpPr/>
          <p:nvPr/>
        </p:nvSpPr>
        <p:spPr>
          <a:xfrm>
            <a:off x="4622421" y="1814910"/>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999" name="Google Shape;999;p110"/>
          <p:cNvSpPr/>
          <p:nvPr/>
        </p:nvSpPr>
        <p:spPr>
          <a:xfrm>
            <a:off x="4622421" y="2461893"/>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00" name="Google Shape;1000;p110"/>
          <p:cNvSpPr/>
          <p:nvPr/>
        </p:nvSpPr>
        <p:spPr>
          <a:xfrm>
            <a:off x="4622421" y="3108876"/>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01" name="Google Shape;1001;p110"/>
          <p:cNvSpPr/>
          <p:nvPr/>
        </p:nvSpPr>
        <p:spPr>
          <a:xfrm>
            <a:off x="4622421" y="3755859"/>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02" name="Google Shape;1002;p110"/>
          <p:cNvSpPr/>
          <p:nvPr/>
        </p:nvSpPr>
        <p:spPr>
          <a:xfrm>
            <a:off x="4622421" y="4402842"/>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03" name="Google Shape;1003;p110"/>
          <p:cNvSpPr/>
          <p:nvPr/>
        </p:nvSpPr>
        <p:spPr>
          <a:xfrm>
            <a:off x="8609402" y="4583577"/>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04" name="Google Shape;1004;p110"/>
          <p:cNvSpPr/>
          <p:nvPr/>
        </p:nvSpPr>
        <p:spPr>
          <a:xfrm>
            <a:off x="8609402" y="3936594"/>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05" name="Google Shape;1005;p110"/>
          <p:cNvSpPr/>
          <p:nvPr/>
        </p:nvSpPr>
        <p:spPr>
          <a:xfrm>
            <a:off x="8609402" y="3289611"/>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06" name="Google Shape;1006;p110"/>
          <p:cNvSpPr/>
          <p:nvPr/>
        </p:nvSpPr>
        <p:spPr>
          <a:xfrm>
            <a:off x="8609402" y="2642629"/>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07" name="Google Shape;1007;p110"/>
          <p:cNvSpPr/>
          <p:nvPr/>
        </p:nvSpPr>
        <p:spPr>
          <a:xfrm>
            <a:off x="8609402" y="1995646"/>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08" name="Google Shape;1008;p110"/>
          <p:cNvSpPr txBox="1"/>
          <p:nvPr>
            <p:ph idx="3" type="body"/>
          </p:nvPr>
        </p:nvSpPr>
        <p:spPr>
          <a:xfrm>
            <a:off x="343168"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09" name="Google Shape;1009;p110"/>
          <p:cNvSpPr txBox="1"/>
          <p:nvPr>
            <p:ph idx="4" type="body"/>
          </p:nvPr>
        </p:nvSpPr>
        <p:spPr>
          <a:xfrm>
            <a:off x="4766239"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10" name="Google Shape;1010;p110"/>
          <p:cNvSpPr txBox="1"/>
          <p:nvPr>
            <p:ph idx="5" type="body"/>
          </p:nvPr>
        </p:nvSpPr>
        <p:spPr>
          <a:xfrm>
            <a:off x="343168"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11" name="Google Shape;1011;p110"/>
          <p:cNvSpPr txBox="1"/>
          <p:nvPr>
            <p:ph idx="6" type="body"/>
          </p:nvPr>
        </p:nvSpPr>
        <p:spPr>
          <a:xfrm>
            <a:off x="4766239"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12" name="Google Shape;1012;p110"/>
          <p:cNvSpPr txBox="1"/>
          <p:nvPr>
            <p:ph idx="7" type="body"/>
          </p:nvPr>
        </p:nvSpPr>
        <p:spPr>
          <a:xfrm>
            <a:off x="343168"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13" name="Google Shape;1013;p110"/>
          <p:cNvSpPr txBox="1"/>
          <p:nvPr>
            <p:ph idx="8" type="body"/>
          </p:nvPr>
        </p:nvSpPr>
        <p:spPr>
          <a:xfrm>
            <a:off x="4766239"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14" name="Google Shape;1014;p110"/>
          <p:cNvSpPr txBox="1"/>
          <p:nvPr>
            <p:ph idx="9" type="body"/>
          </p:nvPr>
        </p:nvSpPr>
        <p:spPr>
          <a:xfrm>
            <a:off x="343168"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15" name="Google Shape;1015;p110"/>
          <p:cNvSpPr txBox="1"/>
          <p:nvPr>
            <p:ph idx="13" type="body"/>
          </p:nvPr>
        </p:nvSpPr>
        <p:spPr>
          <a:xfrm>
            <a:off x="4766239"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16" name="Google Shape;1016;p110"/>
          <p:cNvSpPr txBox="1"/>
          <p:nvPr>
            <p:ph idx="14" type="body"/>
          </p:nvPr>
        </p:nvSpPr>
        <p:spPr>
          <a:xfrm>
            <a:off x="343168"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17" name="Google Shape;1017;p110"/>
          <p:cNvSpPr txBox="1"/>
          <p:nvPr>
            <p:ph idx="15" type="body"/>
          </p:nvPr>
        </p:nvSpPr>
        <p:spPr>
          <a:xfrm>
            <a:off x="4766239"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duct 1 – Grey">
  <p:cSld name="5_Product 1 – Grey">
    <p:bg>
      <p:bgPr>
        <a:solidFill>
          <a:srgbClr val="CCCDD1"/>
        </a:solidFill>
      </p:bgPr>
    </p:bg>
    <p:spTree>
      <p:nvGrpSpPr>
        <p:cNvPr id="1018" name="Shape 1018"/>
        <p:cNvGrpSpPr/>
        <p:nvPr/>
      </p:nvGrpSpPr>
      <p:grpSpPr>
        <a:xfrm>
          <a:off x="0" y="0"/>
          <a:ext cx="0" cy="0"/>
          <a:chOff x="0" y="0"/>
          <a:chExt cx="0" cy="0"/>
        </a:xfrm>
      </p:grpSpPr>
      <p:sp>
        <p:nvSpPr>
          <p:cNvPr id="1019" name="Google Shape;1019;p11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020" name="Google Shape;1020;p111"/>
          <p:cNvSpPr txBox="1"/>
          <p:nvPr>
            <p:ph type="title"/>
          </p:nvPr>
        </p:nvSpPr>
        <p:spPr>
          <a:xfrm>
            <a:off x="201378" y="164051"/>
            <a:ext cx="19959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021" name="Google Shape;1021;p111"/>
          <p:cNvSpPr/>
          <p:nvPr>
            <p:ph idx="2" type="pic"/>
          </p:nvPr>
        </p:nvSpPr>
        <p:spPr>
          <a:xfrm>
            <a:off x="2413807" y="187708"/>
            <a:ext cx="6528900" cy="4768200"/>
          </a:xfrm>
          <a:prstGeom prst="roundRect">
            <a:avLst>
              <a:gd fmla="val 2284" name="adj"/>
            </a:avLst>
          </a:prstGeom>
          <a:noFill/>
          <a:ln>
            <a:noFill/>
          </a:ln>
        </p:spPr>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lue proposition – Grey">
  <p:cSld name="Value proposition – Grey">
    <p:bg>
      <p:bgPr>
        <a:solidFill>
          <a:srgbClr val="CCCDD1"/>
        </a:solidFill>
      </p:bgPr>
    </p:bg>
    <p:spTree>
      <p:nvGrpSpPr>
        <p:cNvPr id="1022" name="Shape 1022"/>
        <p:cNvGrpSpPr/>
        <p:nvPr/>
      </p:nvGrpSpPr>
      <p:grpSpPr>
        <a:xfrm>
          <a:off x="0" y="0"/>
          <a:ext cx="0" cy="0"/>
          <a:chOff x="0" y="0"/>
          <a:chExt cx="0" cy="0"/>
        </a:xfrm>
      </p:grpSpPr>
      <p:grpSp>
        <p:nvGrpSpPr>
          <p:cNvPr id="1023" name="Google Shape;1023;p112"/>
          <p:cNvGrpSpPr/>
          <p:nvPr/>
        </p:nvGrpSpPr>
        <p:grpSpPr>
          <a:xfrm>
            <a:off x="2051699" y="190451"/>
            <a:ext cx="5040651" cy="4762550"/>
            <a:chOff x="0" y="-132"/>
            <a:chExt cx="13441737" cy="12700132"/>
          </a:xfrm>
        </p:grpSpPr>
        <p:sp>
          <p:nvSpPr>
            <p:cNvPr id="1024" name="Google Shape;1024;p112"/>
            <p:cNvSpPr/>
            <p:nvPr/>
          </p:nvSpPr>
          <p:spPr>
            <a:xfrm rot="-5400000">
              <a:off x="0" y="3364601"/>
              <a:ext cx="9335400" cy="9335400"/>
            </a:xfrm>
            <a:prstGeom prst="ellipse">
              <a:avLst/>
            </a:prstGeom>
            <a:gradFill>
              <a:gsLst>
                <a:gs pos="0">
                  <a:srgbClr val="4A4C50">
                    <a:alpha val="10196"/>
                  </a:srgbClr>
                </a:gs>
                <a:gs pos="100000">
                  <a:srgbClr val="91969C">
                    <a:alpha val="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25" name="Google Shape;1025;p112"/>
            <p:cNvSpPr/>
            <p:nvPr/>
          </p:nvSpPr>
          <p:spPr>
            <a:xfrm rot="-5400000">
              <a:off x="1929587" y="-132"/>
              <a:ext cx="9335400" cy="9335400"/>
            </a:xfrm>
            <a:prstGeom prst="ellipse">
              <a:avLst/>
            </a:prstGeom>
            <a:gradFill>
              <a:gsLst>
                <a:gs pos="0">
                  <a:srgbClr val="4A4C50">
                    <a:alpha val="10196"/>
                  </a:srgbClr>
                </a:gs>
                <a:gs pos="100000">
                  <a:srgbClr val="91969C">
                    <a:alpha val="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26" name="Google Shape;1026;p112"/>
            <p:cNvSpPr/>
            <p:nvPr/>
          </p:nvSpPr>
          <p:spPr>
            <a:xfrm rot="-5400000">
              <a:off x="4106336" y="3364601"/>
              <a:ext cx="9335400" cy="9335400"/>
            </a:xfrm>
            <a:prstGeom prst="ellipse">
              <a:avLst/>
            </a:prstGeom>
            <a:gradFill>
              <a:gsLst>
                <a:gs pos="0">
                  <a:srgbClr val="4A4C50">
                    <a:alpha val="10196"/>
                  </a:srgbClr>
                </a:gs>
                <a:gs pos="100000">
                  <a:srgbClr val="91969C">
                    <a:alpha val="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grpSp>
      <p:sp>
        <p:nvSpPr>
          <p:cNvPr id="1027" name="Google Shape;1027;p112"/>
          <p:cNvSpPr/>
          <p:nvPr/>
        </p:nvSpPr>
        <p:spPr>
          <a:xfrm>
            <a:off x="3591857" y="1638177"/>
            <a:ext cx="1960273" cy="2060090"/>
          </a:xfrm>
          <a:custGeom>
            <a:rect b="b" l="l" r="r" t="t"/>
            <a:pathLst>
              <a:path extrusionOk="0" h="20527" w="20635">
                <a:moveTo>
                  <a:pt x="10316" y="0"/>
                </a:moveTo>
                <a:cubicBezTo>
                  <a:pt x="8538" y="824"/>
                  <a:pt x="6870" y="1932"/>
                  <a:pt x="5392" y="3331"/>
                </a:cubicBezTo>
                <a:cubicBezTo>
                  <a:pt x="1183" y="7315"/>
                  <a:pt x="-559" y="12747"/>
                  <a:pt x="157" y="17933"/>
                </a:cubicBezTo>
                <a:cubicBezTo>
                  <a:pt x="6425" y="21600"/>
                  <a:pt x="14509" y="21380"/>
                  <a:pt x="20557" y="17269"/>
                </a:cubicBezTo>
                <a:cubicBezTo>
                  <a:pt x="21041" y="12286"/>
                  <a:pt x="19270" y="7145"/>
                  <a:pt x="15240" y="3331"/>
                </a:cubicBezTo>
                <a:cubicBezTo>
                  <a:pt x="13762" y="1932"/>
                  <a:pt x="12094" y="824"/>
                  <a:pt x="10316" y="0"/>
                </a:cubicBezTo>
                <a:close/>
              </a:path>
            </a:pathLst>
          </a:custGeom>
          <a:gradFill>
            <a:gsLst>
              <a:gs pos="0">
                <a:srgbClr val="4A4C50"/>
              </a:gs>
              <a:gs pos="100000">
                <a:srgbClr val="91969C"/>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91969C"/>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28" name="Google Shape;1028;p11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029" name="Google Shape;1029;p11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30" name="Google Shape;1030;p11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031" name="Google Shape;1031;p112"/>
          <p:cNvSpPr txBox="1"/>
          <p:nvPr>
            <p:ph idx="2" type="body"/>
          </p:nvPr>
        </p:nvSpPr>
        <p:spPr>
          <a:xfrm>
            <a:off x="3930655" y="823035"/>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F2F2F2"/>
              </a:buClr>
              <a:buSzPts val="900"/>
              <a:buFont typeface="Helvetica Neue"/>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32" name="Google Shape;1032;p112"/>
          <p:cNvSpPr txBox="1"/>
          <p:nvPr>
            <p:ph idx="3" type="body"/>
          </p:nvPr>
        </p:nvSpPr>
        <p:spPr>
          <a:xfrm>
            <a:off x="2232352"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F2F2F2"/>
              </a:buClr>
              <a:buSzPts val="900"/>
              <a:buFont typeface="Helvetica Neue"/>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33" name="Google Shape;1033;p112"/>
          <p:cNvSpPr txBox="1"/>
          <p:nvPr>
            <p:ph idx="4" type="body"/>
          </p:nvPr>
        </p:nvSpPr>
        <p:spPr>
          <a:xfrm>
            <a:off x="5628678"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F2F2F2"/>
              </a:buClr>
              <a:buSzPts val="900"/>
              <a:buFont typeface="Helvetica Neue"/>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34" name="Google Shape;1034;p112"/>
          <p:cNvSpPr txBox="1"/>
          <p:nvPr>
            <p:ph idx="5" type="body"/>
          </p:nvPr>
        </p:nvSpPr>
        <p:spPr>
          <a:xfrm>
            <a:off x="3788511" y="2549743"/>
            <a:ext cx="1567200" cy="478200"/>
          </a:xfrm>
          <a:prstGeom prst="rect">
            <a:avLst/>
          </a:prstGeom>
          <a:noFill/>
          <a:ln>
            <a:noFill/>
          </a:ln>
        </p:spPr>
        <p:txBody>
          <a:bodyPr anchorCtr="0" anchor="ctr" bIns="17150" lIns="34300" spcFirstLastPara="1" rIns="34300" wrap="square" tIns="17150">
            <a:no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tal Addressable Market – Grey">
  <p:cSld name="Total Addressable Market – Grey">
    <p:bg>
      <p:bgPr>
        <a:solidFill>
          <a:srgbClr val="CCCDD1"/>
        </a:solidFill>
      </p:bgPr>
    </p:bg>
    <p:spTree>
      <p:nvGrpSpPr>
        <p:cNvPr id="1035" name="Shape 1035"/>
        <p:cNvGrpSpPr/>
        <p:nvPr/>
      </p:nvGrpSpPr>
      <p:grpSpPr>
        <a:xfrm>
          <a:off x="0" y="0"/>
          <a:ext cx="0" cy="0"/>
          <a:chOff x="0" y="0"/>
          <a:chExt cx="0" cy="0"/>
        </a:xfrm>
      </p:grpSpPr>
      <p:sp>
        <p:nvSpPr>
          <p:cNvPr id="1036" name="Google Shape;1036;p113"/>
          <p:cNvSpPr/>
          <p:nvPr/>
        </p:nvSpPr>
        <p:spPr>
          <a:xfrm rot="-5400000">
            <a:off x="2275259" y="-1332436"/>
            <a:ext cx="7808400" cy="7808400"/>
          </a:xfrm>
          <a:prstGeom prst="ellipse">
            <a:avLst/>
          </a:prstGeom>
          <a:gradFill>
            <a:gsLst>
              <a:gs pos="0">
                <a:srgbClr val="4A4C50">
                  <a:alpha val="4705"/>
                </a:srgbClr>
              </a:gs>
              <a:gs pos="100000">
                <a:srgbClr val="91969C">
                  <a:alpha val="5490"/>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37" name="Google Shape;1037;p113"/>
          <p:cNvSpPr/>
          <p:nvPr/>
        </p:nvSpPr>
        <p:spPr>
          <a:xfrm rot="-5400000">
            <a:off x="4628527" y="-155871"/>
            <a:ext cx="5455200" cy="5455200"/>
          </a:xfrm>
          <a:prstGeom prst="ellipse">
            <a:avLst/>
          </a:prstGeom>
          <a:gradFill>
            <a:gsLst>
              <a:gs pos="0">
                <a:srgbClr val="4A4C50">
                  <a:alpha val="4705"/>
                </a:srgbClr>
              </a:gs>
              <a:gs pos="100000">
                <a:srgbClr val="91969C">
                  <a:alpha val="4705"/>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38" name="Google Shape;1038;p113"/>
          <p:cNvSpPr/>
          <p:nvPr/>
        </p:nvSpPr>
        <p:spPr>
          <a:xfrm rot="-5400000">
            <a:off x="6765137" y="894238"/>
            <a:ext cx="3354900" cy="3355200"/>
          </a:xfrm>
          <a:prstGeom prst="ellipse">
            <a:avLst/>
          </a:prstGeom>
          <a:gradFill>
            <a:gsLst>
              <a:gs pos="0">
                <a:srgbClr val="4A4C50">
                  <a:alpha val="4705"/>
                </a:srgbClr>
              </a:gs>
              <a:gs pos="99190">
                <a:srgbClr val="91969C">
                  <a:alpha val="4705"/>
                </a:srgbClr>
              </a:gs>
              <a:gs pos="100000">
                <a:srgbClr val="91969C">
                  <a:alpha val="4705"/>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39" name="Google Shape;1039;p11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040" name="Google Shape;1040;p11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41" name="Google Shape;1041;p113"/>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042" name="Google Shape;1042;p113"/>
          <p:cNvSpPr txBox="1"/>
          <p:nvPr>
            <p:ph idx="2" type="body"/>
          </p:nvPr>
        </p:nvSpPr>
        <p:spPr>
          <a:xfrm>
            <a:off x="286914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43" name="Google Shape;1043;p113"/>
          <p:cNvSpPr txBox="1"/>
          <p:nvPr>
            <p:ph idx="3" type="body"/>
          </p:nvPr>
        </p:nvSpPr>
        <p:spPr>
          <a:xfrm>
            <a:off x="509845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44" name="Google Shape;1044;p113"/>
          <p:cNvSpPr txBox="1"/>
          <p:nvPr>
            <p:ph idx="4" type="body"/>
          </p:nvPr>
        </p:nvSpPr>
        <p:spPr>
          <a:xfrm>
            <a:off x="7327763"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model – Grey">
  <p:cSld name="Business model – Grey">
    <p:bg>
      <p:bgPr>
        <a:solidFill>
          <a:srgbClr val="CCCDD1"/>
        </a:solidFill>
      </p:bgPr>
    </p:bg>
    <p:spTree>
      <p:nvGrpSpPr>
        <p:cNvPr id="1045" name="Shape 1045"/>
        <p:cNvGrpSpPr/>
        <p:nvPr/>
      </p:nvGrpSpPr>
      <p:grpSpPr>
        <a:xfrm>
          <a:off x="0" y="0"/>
          <a:ext cx="0" cy="0"/>
          <a:chOff x="0" y="0"/>
          <a:chExt cx="0" cy="0"/>
        </a:xfrm>
      </p:grpSpPr>
      <p:sp>
        <p:nvSpPr>
          <p:cNvPr id="1046" name="Google Shape;1046;p114"/>
          <p:cNvSpPr/>
          <p:nvPr/>
        </p:nvSpPr>
        <p:spPr>
          <a:xfrm flipH="1">
            <a:off x="4623662" y="847907"/>
            <a:ext cx="4318974" cy="2004441"/>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047" name="Google Shape;1047;p114"/>
          <p:cNvSpPr/>
          <p:nvPr/>
        </p:nvSpPr>
        <p:spPr>
          <a:xfrm rot="10800000">
            <a:off x="4623662" y="2946827"/>
            <a:ext cx="4318974" cy="2004387"/>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048" name="Google Shape;1048;p114"/>
          <p:cNvSpPr/>
          <p:nvPr/>
        </p:nvSpPr>
        <p:spPr>
          <a:xfrm flipH="1" rot="10800000">
            <a:off x="201364" y="2946827"/>
            <a:ext cx="4319028" cy="2004387"/>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049" name="Google Shape;1049;p114"/>
          <p:cNvSpPr/>
          <p:nvPr/>
        </p:nvSpPr>
        <p:spPr>
          <a:xfrm>
            <a:off x="201364" y="847873"/>
            <a:ext cx="4319028" cy="2004441"/>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050" name="Google Shape;1050;p11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051" name="Google Shape;1051;p11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52" name="Google Shape;1052;p114"/>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053" name="Google Shape;1053;p114"/>
          <p:cNvSpPr/>
          <p:nvPr>
            <p:ph idx="2" type="pic"/>
          </p:nvPr>
        </p:nvSpPr>
        <p:spPr>
          <a:xfrm>
            <a:off x="3809541" y="2137061"/>
            <a:ext cx="1524900" cy="1524900"/>
          </a:xfrm>
          <a:prstGeom prst="ellipse">
            <a:avLst/>
          </a:prstGeom>
          <a:noFill/>
          <a:ln>
            <a:noFill/>
          </a:ln>
        </p:spPr>
      </p:sp>
      <p:sp>
        <p:nvSpPr>
          <p:cNvPr id="1054" name="Google Shape;1054;p114"/>
          <p:cNvSpPr txBox="1"/>
          <p:nvPr>
            <p:ph idx="3" type="body"/>
          </p:nvPr>
        </p:nvSpPr>
        <p:spPr>
          <a:xfrm>
            <a:off x="1119413"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55" name="Google Shape;1055;p114"/>
          <p:cNvSpPr txBox="1"/>
          <p:nvPr>
            <p:ph idx="4" type="body"/>
          </p:nvPr>
        </p:nvSpPr>
        <p:spPr>
          <a:xfrm>
            <a:off x="5541698"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56" name="Google Shape;1056;p114"/>
          <p:cNvSpPr txBox="1"/>
          <p:nvPr>
            <p:ph idx="5" type="body"/>
          </p:nvPr>
        </p:nvSpPr>
        <p:spPr>
          <a:xfrm>
            <a:off x="1119413"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57" name="Google Shape;1057;p114"/>
          <p:cNvSpPr txBox="1"/>
          <p:nvPr>
            <p:ph idx="6" type="body"/>
          </p:nvPr>
        </p:nvSpPr>
        <p:spPr>
          <a:xfrm>
            <a:off x="5541698"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58" name="Google Shape;1058;p114"/>
          <p:cNvSpPr txBox="1"/>
          <p:nvPr>
            <p:ph idx="7" type="body"/>
          </p:nvPr>
        </p:nvSpPr>
        <p:spPr>
          <a:xfrm>
            <a:off x="4062604" y="2812981"/>
            <a:ext cx="1018800" cy="1731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siness model – Grey">
  <p:cSld name="1_Business model – Grey">
    <p:bg>
      <p:bgPr>
        <a:solidFill>
          <a:srgbClr val="CCCDD1"/>
        </a:solidFill>
      </p:bgPr>
    </p:bg>
    <p:spTree>
      <p:nvGrpSpPr>
        <p:cNvPr id="1059" name="Shape 1059"/>
        <p:cNvGrpSpPr/>
        <p:nvPr/>
      </p:nvGrpSpPr>
      <p:grpSpPr>
        <a:xfrm>
          <a:off x="0" y="0"/>
          <a:ext cx="0" cy="0"/>
          <a:chOff x="0" y="0"/>
          <a:chExt cx="0" cy="0"/>
        </a:xfrm>
      </p:grpSpPr>
      <p:sp>
        <p:nvSpPr>
          <p:cNvPr id="1060" name="Google Shape;1060;p11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061" name="Google Shape;1061;p11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62" name="Google Shape;1062;p115"/>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063" name="Google Shape;1063;p115"/>
          <p:cNvSpPr/>
          <p:nvPr/>
        </p:nvSpPr>
        <p:spPr>
          <a:xfrm>
            <a:off x="1969189" y="847907"/>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064" name="Google Shape;1064;p115"/>
          <p:cNvSpPr/>
          <p:nvPr/>
        </p:nvSpPr>
        <p:spPr>
          <a:xfrm>
            <a:off x="1969220" y="2238625"/>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65" name="Google Shape;1065;p115"/>
          <p:cNvSpPr/>
          <p:nvPr/>
        </p:nvSpPr>
        <p:spPr>
          <a:xfrm>
            <a:off x="201421" y="847907"/>
            <a:ext cx="1670100" cy="2712600"/>
          </a:xfrm>
          <a:prstGeom prst="roundRect">
            <a:avLst>
              <a:gd fmla="val 4202"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066" name="Google Shape;1066;p115"/>
          <p:cNvSpPr/>
          <p:nvPr/>
        </p:nvSpPr>
        <p:spPr>
          <a:xfrm>
            <a:off x="3736950" y="847907"/>
            <a:ext cx="1670100" cy="2712600"/>
          </a:xfrm>
          <a:prstGeom prst="roundRect">
            <a:avLst>
              <a:gd fmla="val 4202"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067" name="Google Shape;1067;p115"/>
          <p:cNvSpPr/>
          <p:nvPr/>
        </p:nvSpPr>
        <p:spPr>
          <a:xfrm>
            <a:off x="7272447" y="847907"/>
            <a:ext cx="1670100" cy="2712600"/>
          </a:xfrm>
          <a:prstGeom prst="roundRect">
            <a:avLst>
              <a:gd fmla="val 4202"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068" name="Google Shape;1068;p115"/>
          <p:cNvSpPr/>
          <p:nvPr/>
        </p:nvSpPr>
        <p:spPr>
          <a:xfrm>
            <a:off x="201384" y="3648909"/>
            <a:ext cx="4319100" cy="13023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069" name="Google Shape;1069;p115"/>
          <p:cNvSpPr/>
          <p:nvPr/>
        </p:nvSpPr>
        <p:spPr>
          <a:xfrm>
            <a:off x="4623604" y="3648909"/>
            <a:ext cx="4319100" cy="1302300"/>
          </a:xfrm>
          <a:prstGeom prst="roundRect">
            <a:avLst>
              <a:gd fmla="val 538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070" name="Google Shape;1070;p115"/>
          <p:cNvSpPr/>
          <p:nvPr/>
        </p:nvSpPr>
        <p:spPr>
          <a:xfrm>
            <a:off x="5504661" y="847907"/>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071" name="Google Shape;1071;p115"/>
          <p:cNvSpPr/>
          <p:nvPr/>
        </p:nvSpPr>
        <p:spPr>
          <a:xfrm>
            <a:off x="5504691" y="2238625"/>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72" name="Google Shape;1072;p115"/>
          <p:cNvSpPr txBox="1"/>
          <p:nvPr>
            <p:ph idx="2" type="body"/>
          </p:nvPr>
        </p:nvSpPr>
        <p:spPr>
          <a:xfrm>
            <a:off x="319738"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73" name="Google Shape;1073;p115"/>
          <p:cNvSpPr txBox="1"/>
          <p:nvPr>
            <p:ph idx="3" type="body"/>
          </p:nvPr>
        </p:nvSpPr>
        <p:spPr>
          <a:xfrm>
            <a:off x="2087506"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74" name="Google Shape;1074;p115"/>
          <p:cNvSpPr txBox="1"/>
          <p:nvPr>
            <p:ph idx="4" type="body"/>
          </p:nvPr>
        </p:nvSpPr>
        <p:spPr>
          <a:xfrm>
            <a:off x="3855267"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75" name="Google Shape;1075;p115"/>
          <p:cNvSpPr txBox="1"/>
          <p:nvPr>
            <p:ph idx="5" type="body"/>
          </p:nvPr>
        </p:nvSpPr>
        <p:spPr>
          <a:xfrm>
            <a:off x="5622978"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76" name="Google Shape;1076;p115"/>
          <p:cNvSpPr txBox="1"/>
          <p:nvPr>
            <p:ph idx="6" type="body"/>
          </p:nvPr>
        </p:nvSpPr>
        <p:spPr>
          <a:xfrm>
            <a:off x="7390764"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77" name="Google Shape;1077;p115"/>
          <p:cNvSpPr txBox="1"/>
          <p:nvPr>
            <p:ph idx="7" type="body"/>
          </p:nvPr>
        </p:nvSpPr>
        <p:spPr>
          <a:xfrm>
            <a:off x="2087506"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78" name="Google Shape;1078;p115"/>
          <p:cNvSpPr txBox="1"/>
          <p:nvPr>
            <p:ph idx="8" type="body"/>
          </p:nvPr>
        </p:nvSpPr>
        <p:spPr>
          <a:xfrm>
            <a:off x="5622978"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79" name="Google Shape;1079;p115"/>
          <p:cNvSpPr txBox="1"/>
          <p:nvPr>
            <p:ph idx="9" type="body"/>
          </p:nvPr>
        </p:nvSpPr>
        <p:spPr>
          <a:xfrm>
            <a:off x="319738"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80" name="Google Shape;1080;p115"/>
          <p:cNvSpPr txBox="1"/>
          <p:nvPr>
            <p:ph idx="13" type="body"/>
          </p:nvPr>
        </p:nvSpPr>
        <p:spPr>
          <a:xfrm>
            <a:off x="4741957"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cing – Grey">
  <p:cSld name="Pricing – Grey">
    <p:bg>
      <p:bgPr>
        <a:solidFill>
          <a:srgbClr val="CCCDD1"/>
        </a:solidFill>
      </p:bgPr>
    </p:bg>
    <p:spTree>
      <p:nvGrpSpPr>
        <p:cNvPr id="1081" name="Shape 1081"/>
        <p:cNvGrpSpPr/>
        <p:nvPr/>
      </p:nvGrpSpPr>
      <p:grpSpPr>
        <a:xfrm>
          <a:off x="0" y="0"/>
          <a:ext cx="0" cy="0"/>
          <a:chOff x="0" y="0"/>
          <a:chExt cx="0" cy="0"/>
        </a:xfrm>
      </p:grpSpPr>
      <p:sp>
        <p:nvSpPr>
          <p:cNvPr id="1082" name="Google Shape;1082;p11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083" name="Google Shape;1083;p11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84" name="Google Shape;1084;p116"/>
          <p:cNvSpPr txBox="1"/>
          <p:nvPr>
            <p:ph type="title"/>
          </p:nvPr>
        </p:nvSpPr>
        <p:spPr>
          <a:xfrm>
            <a:off x="201377" y="326928"/>
            <a:ext cx="43707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085" name="Google Shape;1085;p116"/>
          <p:cNvSpPr/>
          <p:nvPr/>
        </p:nvSpPr>
        <p:spPr>
          <a:xfrm>
            <a:off x="201696" y="1807344"/>
            <a:ext cx="2844300" cy="3146400"/>
          </a:xfrm>
          <a:prstGeom prst="roundRect">
            <a:avLst>
              <a:gd fmla="val 2571" name="adj"/>
            </a:avLst>
          </a:prstGeom>
          <a:gradFill>
            <a:gsLst>
              <a:gs pos="0">
                <a:srgbClr val="91969C">
                  <a:alpha val="32941"/>
                </a:srgbClr>
              </a:gs>
              <a:gs pos="100000">
                <a:srgbClr val="6F7278">
                  <a:alpha val="32941"/>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86" name="Google Shape;1086;p116"/>
          <p:cNvSpPr/>
          <p:nvPr/>
        </p:nvSpPr>
        <p:spPr>
          <a:xfrm>
            <a:off x="3146929" y="1807344"/>
            <a:ext cx="2850900" cy="3146400"/>
          </a:xfrm>
          <a:prstGeom prst="roundRect">
            <a:avLst>
              <a:gd fmla="val 2565" name="adj"/>
            </a:avLst>
          </a:prstGeom>
          <a:gradFill>
            <a:gsLst>
              <a:gs pos="0">
                <a:srgbClr val="91969C">
                  <a:alpha val="65882"/>
                </a:srgbClr>
              </a:gs>
              <a:gs pos="100000">
                <a:srgbClr val="6F7278">
                  <a:alpha val="65882"/>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87" name="Google Shape;1087;p116"/>
          <p:cNvSpPr/>
          <p:nvPr/>
        </p:nvSpPr>
        <p:spPr>
          <a:xfrm>
            <a:off x="6098090" y="1807344"/>
            <a:ext cx="2844300" cy="3146400"/>
          </a:xfrm>
          <a:prstGeom prst="roundRect">
            <a:avLst>
              <a:gd fmla="val 2571"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88" name="Google Shape;1088;p116"/>
          <p:cNvSpPr txBox="1"/>
          <p:nvPr>
            <p:ph idx="2" type="body"/>
          </p:nvPr>
        </p:nvSpPr>
        <p:spPr>
          <a:xfrm>
            <a:off x="33147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89" name="Google Shape;1089;p116"/>
          <p:cNvSpPr txBox="1"/>
          <p:nvPr>
            <p:ph idx="3" type="body"/>
          </p:nvPr>
        </p:nvSpPr>
        <p:spPr>
          <a:xfrm>
            <a:off x="33147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90" name="Google Shape;1090;p116"/>
          <p:cNvSpPr txBox="1"/>
          <p:nvPr>
            <p:ph idx="4" type="body"/>
          </p:nvPr>
        </p:nvSpPr>
        <p:spPr>
          <a:xfrm>
            <a:off x="327998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91" name="Google Shape;1091;p116"/>
          <p:cNvSpPr txBox="1"/>
          <p:nvPr>
            <p:ph idx="5" type="body"/>
          </p:nvPr>
        </p:nvSpPr>
        <p:spPr>
          <a:xfrm>
            <a:off x="327998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92" name="Google Shape;1092;p116"/>
          <p:cNvSpPr txBox="1"/>
          <p:nvPr>
            <p:ph idx="6" type="body"/>
          </p:nvPr>
        </p:nvSpPr>
        <p:spPr>
          <a:xfrm>
            <a:off x="6227871"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93" name="Google Shape;1093;p116"/>
          <p:cNvSpPr txBox="1"/>
          <p:nvPr>
            <p:ph idx="7" type="body"/>
          </p:nvPr>
        </p:nvSpPr>
        <p:spPr>
          <a:xfrm>
            <a:off x="6227871"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nancial projections (Master) – Grey">
  <p:cSld name="1_Financial projections (Master) – Grey">
    <p:bg>
      <p:bgPr>
        <a:solidFill>
          <a:srgbClr val="CCCDD1"/>
        </a:solidFill>
      </p:bgPr>
    </p:bg>
    <p:spTree>
      <p:nvGrpSpPr>
        <p:cNvPr id="1094" name="Shape 1094"/>
        <p:cNvGrpSpPr/>
        <p:nvPr/>
      </p:nvGrpSpPr>
      <p:grpSpPr>
        <a:xfrm>
          <a:off x="0" y="0"/>
          <a:ext cx="0" cy="0"/>
          <a:chOff x="0" y="0"/>
          <a:chExt cx="0" cy="0"/>
        </a:xfrm>
      </p:grpSpPr>
      <p:sp>
        <p:nvSpPr>
          <p:cNvPr id="1095" name="Google Shape;1095;p11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096" name="Google Shape;1096;p117"/>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097" name="Google Shape;1097;p11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098" name="Google Shape;1098;p11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099" name="Google Shape;1099;p117"/>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00" name="Google Shape;1100;p117"/>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01" name="Google Shape;1101;p117"/>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validation – Grey">
  <p:cSld name="Market validation – Grey">
    <p:bg>
      <p:bgPr>
        <a:solidFill>
          <a:srgbClr val="CCCDD1"/>
        </a:solidFill>
      </p:bgPr>
    </p:bg>
    <p:spTree>
      <p:nvGrpSpPr>
        <p:cNvPr id="1102" name="Shape 1102"/>
        <p:cNvGrpSpPr/>
        <p:nvPr/>
      </p:nvGrpSpPr>
      <p:grpSpPr>
        <a:xfrm>
          <a:off x="0" y="0"/>
          <a:ext cx="0" cy="0"/>
          <a:chOff x="0" y="0"/>
          <a:chExt cx="0" cy="0"/>
        </a:xfrm>
      </p:grpSpPr>
      <p:sp>
        <p:nvSpPr>
          <p:cNvPr id="1103" name="Google Shape;1103;p11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104" name="Google Shape;1104;p118"/>
          <p:cNvSpPr/>
          <p:nvPr/>
        </p:nvSpPr>
        <p:spPr>
          <a:xfrm>
            <a:off x="375605" y="3456894"/>
            <a:ext cx="86700" cy="86700"/>
          </a:xfrm>
          <a:prstGeom prst="roundRect">
            <a:avLst>
              <a:gd fmla="val 50000" name="adj"/>
            </a:avLst>
          </a:prstGeom>
          <a:solidFill>
            <a:srgbClr val="B3B5BB"/>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05" name="Google Shape;1105;p118"/>
          <p:cNvSpPr/>
          <p:nvPr/>
        </p:nvSpPr>
        <p:spPr>
          <a:xfrm>
            <a:off x="375605" y="3634825"/>
            <a:ext cx="86700" cy="86700"/>
          </a:xfrm>
          <a:prstGeom prst="roundRect">
            <a:avLst>
              <a:gd fmla="val 50000" name="adj"/>
            </a:avLst>
          </a:prstGeom>
          <a:solidFill>
            <a:srgbClr val="3C3C3C"/>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06" name="Google Shape;1106;p118"/>
          <p:cNvSpPr/>
          <p:nvPr/>
        </p:nvSpPr>
        <p:spPr>
          <a:xfrm>
            <a:off x="375605" y="3278962"/>
            <a:ext cx="86700" cy="86700"/>
          </a:xfrm>
          <a:prstGeom prst="roundRect">
            <a:avLst>
              <a:gd fmla="val 50000" name="adj"/>
            </a:avLst>
          </a:prstGeom>
          <a:solidFill>
            <a:srgbClr val="B0B2B8">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07" name="Google Shape;1107;p11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08" name="Google Shape;1108;p118"/>
          <p:cNvSpPr txBox="1"/>
          <p:nvPr>
            <p:ph type="title"/>
          </p:nvPr>
        </p:nvSpPr>
        <p:spPr>
          <a:xfrm>
            <a:off x="201377" y="326928"/>
            <a:ext cx="8656800" cy="10734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109" name="Google Shape;1109;p118"/>
          <p:cNvSpPr txBox="1"/>
          <p:nvPr>
            <p:ph idx="2" type="body"/>
          </p:nvPr>
        </p:nvSpPr>
        <p:spPr>
          <a:xfrm>
            <a:off x="543447" y="3262058"/>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10" name="Google Shape;1110;p118"/>
          <p:cNvSpPr txBox="1"/>
          <p:nvPr>
            <p:ph idx="3" type="body"/>
          </p:nvPr>
        </p:nvSpPr>
        <p:spPr>
          <a:xfrm>
            <a:off x="543447" y="343810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11" name="Google Shape;1111;p118"/>
          <p:cNvSpPr txBox="1"/>
          <p:nvPr>
            <p:ph idx="4" type="body"/>
          </p:nvPr>
        </p:nvSpPr>
        <p:spPr>
          <a:xfrm>
            <a:off x="543447" y="361792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12" name="Google Shape;1112;p118"/>
          <p:cNvSpPr txBox="1"/>
          <p:nvPr>
            <p:ph idx="5" type="body"/>
          </p:nvPr>
        </p:nvSpPr>
        <p:spPr>
          <a:xfrm>
            <a:off x="1671345" y="4763628"/>
            <a:ext cx="5801400" cy="181200"/>
          </a:xfrm>
          <a:prstGeom prst="rect">
            <a:avLst/>
          </a:prstGeom>
          <a:noFill/>
          <a:ln>
            <a:noFill/>
          </a:ln>
        </p:spPr>
        <p:txBody>
          <a:bodyPr anchorCtr="0" anchor="b" bIns="17150" lIns="34300" spcFirstLastPara="1" rIns="34300" wrap="square" tIns="17150">
            <a:spAutoFit/>
          </a:bodyPr>
          <a:lstStyle>
            <a:lvl1pPr indent="-228600" lvl="0" marL="457200" algn="ctr">
              <a:lnSpc>
                <a:spcPct val="110000"/>
              </a:lnSpc>
              <a:spcBef>
                <a:spcPts val="0"/>
              </a:spcBef>
              <a:spcAft>
                <a:spcPts val="0"/>
              </a:spcAft>
              <a:buClr>
                <a:srgbClr val="F2F2F2"/>
              </a:buClr>
              <a:buSzPts val="500"/>
              <a:buFont typeface="Arial"/>
              <a:buNone/>
              <a:defRPr sz="5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Grey">
  <p:cSld name="Quote – Grey">
    <p:bg>
      <p:bgPr>
        <a:solidFill>
          <a:srgbClr val="CCCDD1"/>
        </a:solidFill>
      </p:bgPr>
    </p:bg>
    <p:spTree>
      <p:nvGrpSpPr>
        <p:cNvPr id="1113" name="Shape 1113"/>
        <p:cNvGrpSpPr/>
        <p:nvPr/>
      </p:nvGrpSpPr>
      <p:grpSpPr>
        <a:xfrm>
          <a:off x="0" y="0"/>
          <a:ext cx="0" cy="0"/>
          <a:chOff x="0" y="0"/>
          <a:chExt cx="0" cy="0"/>
        </a:xfrm>
      </p:grpSpPr>
      <p:sp>
        <p:nvSpPr>
          <p:cNvPr id="1114" name="Google Shape;1114;p11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115" name="Google Shape;1115;p119"/>
          <p:cNvSpPr txBox="1"/>
          <p:nvPr>
            <p:ph idx="1" type="body"/>
          </p:nvPr>
        </p:nvSpPr>
        <p:spPr>
          <a:xfrm>
            <a:off x="201377" y="2904049"/>
            <a:ext cx="1995900" cy="154500"/>
          </a:xfrm>
          <a:prstGeom prst="rect">
            <a:avLst/>
          </a:prstGeom>
          <a:noFill/>
          <a:ln>
            <a:noFill/>
          </a:ln>
        </p:spPr>
        <p:txBody>
          <a:bodyPr anchorCtr="0" anchor="b" bIns="17150" lIns="34300" spcFirstLastPara="1" rIns="34300" wrap="square" tIns="17150">
            <a:no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16" name="Google Shape;1116;p119"/>
          <p:cNvSpPr txBox="1"/>
          <p:nvPr>
            <p:ph type="title"/>
          </p:nvPr>
        </p:nvSpPr>
        <p:spPr>
          <a:xfrm>
            <a:off x="201377" y="164051"/>
            <a:ext cx="87714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ors – Grey">
  <p:cSld name="Competitors – Grey">
    <p:bg>
      <p:bgPr>
        <a:solidFill>
          <a:srgbClr val="CCCDD1"/>
        </a:solidFill>
      </p:bgPr>
    </p:bg>
    <p:spTree>
      <p:nvGrpSpPr>
        <p:cNvPr id="1117" name="Shape 1117"/>
        <p:cNvGrpSpPr/>
        <p:nvPr/>
      </p:nvGrpSpPr>
      <p:grpSpPr>
        <a:xfrm>
          <a:off x="0" y="0"/>
          <a:ext cx="0" cy="0"/>
          <a:chOff x="0" y="0"/>
          <a:chExt cx="0" cy="0"/>
        </a:xfrm>
      </p:grpSpPr>
      <p:sp>
        <p:nvSpPr>
          <p:cNvPr id="1118" name="Google Shape;1118;p12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119" name="Google Shape;1119;p120"/>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20" name="Google Shape;1120;p12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121" name="Google Shape;1121;p12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22" name="Google Shape;1122;p120"/>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23" name="Google Shape;1123;p120"/>
          <p:cNvSpPr/>
          <p:nvPr>
            <p:ph idx="3" type="body"/>
          </p:nvPr>
        </p:nvSpPr>
        <p:spPr>
          <a:xfrm>
            <a:off x="7122136" y="1478734"/>
            <a:ext cx="90000" cy="90000"/>
          </a:xfrm>
          <a:prstGeom prst="ellipse">
            <a:avLst/>
          </a:prstGeom>
          <a:gradFill>
            <a:gsLst>
              <a:gs pos="0">
                <a:srgbClr val="4A4C50"/>
              </a:gs>
              <a:gs pos="2760">
                <a:srgbClr val="4A4C50"/>
              </a:gs>
              <a:gs pos="100000">
                <a:srgbClr val="91969C"/>
              </a:gs>
            </a:gsLst>
            <a:lin ang="5400012" scaled="0"/>
          </a:gradFill>
          <a:ln>
            <a:noFill/>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24" name="Google Shape;1124;p120"/>
          <p:cNvSpPr txBox="1"/>
          <p:nvPr>
            <p:ph idx="4" type="body"/>
          </p:nvPr>
        </p:nvSpPr>
        <p:spPr>
          <a:xfrm>
            <a:off x="6844587" y="1612464"/>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1125" name="Google Shape;1125;p120"/>
          <p:cNvCxnSpPr/>
          <p:nvPr/>
        </p:nvCxnSpPr>
        <p:spPr>
          <a:xfrm>
            <a:off x="6156951" y="656934"/>
            <a:ext cx="0" cy="3829800"/>
          </a:xfrm>
          <a:prstGeom prst="straightConnector1">
            <a:avLst/>
          </a:prstGeom>
          <a:noFill/>
          <a:ln cap="flat" cmpd="sng" w="25400">
            <a:solidFill>
              <a:schemeClr val="lt1"/>
            </a:solidFill>
            <a:prstDash val="solid"/>
            <a:miter lim="400000"/>
            <a:headEnd len="sm" w="sm" type="none"/>
            <a:tailEnd len="sm" w="sm" type="none"/>
          </a:ln>
        </p:spPr>
      </p:cxnSp>
      <p:cxnSp>
        <p:nvCxnSpPr>
          <p:cNvPr id="1126" name="Google Shape;1126;p120"/>
          <p:cNvCxnSpPr/>
          <p:nvPr/>
        </p:nvCxnSpPr>
        <p:spPr>
          <a:xfrm>
            <a:off x="4118065" y="2571750"/>
            <a:ext cx="4077900" cy="0"/>
          </a:xfrm>
          <a:prstGeom prst="straightConnector1">
            <a:avLst/>
          </a:prstGeom>
          <a:noFill/>
          <a:ln cap="flat" cmpd="sng" w="25400">
            <a:solidFill>
              <a:schemeClr val="lt1"/>
            </a:solidFill>
            <a:prstDash val="solid"/>
            <a:miter lim="400000"/>
            <a:headEnd len="sm" w="sm" type="none"/>
            <a:tailEnd len="sm" w="sm" type="none"/>
          </a:ln>
        </p:spPr>
      </p:cxnSp>
      <p:sp>
        <p:nvSpPr>
          <p:cNvPr id="1127" name="Google Shape;1127;p120"/>
          <p:cNvSpPr txBox="1"/>
          <p:nvPr>
            <p:ph idx="5" type="body"/>
          </p:nvPr>
        </p:nvSpPr>
        <p:spPr>
          <a:xfrm>
            <a:off x="5834480" y="40968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28" name="Google Shape;1128;p120"/>
          <p:cNvSpPr txBox="1"/>
          <p:nvPr>
            <p:ph idx="6" type="body"/>
          </p:nvPr>
        </p:nvSpPr>
        <p:spPr>
          <a:xfrm>
            <a:off x="5834480" y="457941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29" name="Google Shape;1129;p120"/>
          <p:cNvSpPr txBox="1"/>
          <p:nvPr>
            <p:ph idx="7" type="body"/>
          </p:nvPr>
        </p:nvSpPr>
        <p:spPr>
          <a:xfrm>
            <a:off x="815525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30" name="Google Shape;1130;p120"/>
          <p:cNvSpPr txBox="1"/>
          <p:nvPr>
            <p:ph idx="8" type="body"/>
          </p:nvPr>
        </p:nvSpPr>
        <p:spPr>
          <a:xfrm>
            <a:off x="351371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etitors – Grey">
  <p:cSld name="1_Competitors – Grey">
    <p:bg>
      <p:bgPr>
        <a:solidFill>
          <a:srgbClr val="CCCDD1"/>
        </a:solidFill>
      </p:bgPr>
    </p:bg>
    <p:spTree>
      <p:nvGrpSpPr>
        <p:cNvPr id="1131" name="Shape 1131"/>
        <p:cNvGrpSpPr/>
        <p:nvPr/>
      </p:nvGrpSpPr>
      <p:grpSpPr>
        <a:xfrm>
          <a:off x="0" y="0"/>
          <a:ext cx="0" cy="0"/>
          <a:chOff x="0" y="0"/>
          <a:chExt cx="0" cy="0"/>
        </a:xfrm>
      </p:grpSpPr>
      <p:sp>
        <p:nvSpPr>
          <p:cNvPr id="1132" name="Google Shape;1132;p12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133" name="Google Shape;1133;p12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134" name="Google Shape;1134;p12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35" name="Google Shape;1135;p121"/>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36" name="Google Shape;1136;p121"/>
          <p:cNvSpPr/>
          <p:nvPr/>
        </p:nvSpPr>
        <p:spPr>
          <a:xfrm>
            <a:off x="3371597" y="190500"/>
            <a:ext cx="2735400" cy="4762500"/>
          </a:xfrm>
          <a:prstGeom prst="roundRect">
            <a:avLst>
              <a:gd fmla="val 2677" name="adj"/>
            </a:avLst>
          </a:prstGeom>
          <a:gradFill>
            <a:gsLst>
              <a:gs pos="0">
                <a:srgbClr val="91969C">
                  <a:alpha val="24313"/>
                </a:srgbClr>
              </a:gs>
              <a:gs pos="100000">
                <a:srgbClr val="6F7278">
                  <a:alpha val="2431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37" name="Google Shape;1137;p121"/>
          <p:cNvSpPr/>
          <p:nvPr/>
        </p:nvSpPr>
        <p:spPr>
          <a:xfrm>
            <a:off x="6206953" y="190500"/>
            <a:ext cx="2735400" cy="4762500"/>
          </a:xfrm>
          <a:prstGeom prst="roundRect">
            <a:avLst>
              <a:gd fmla="val 2677"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38" name="Google Shape;1138;p121"/>
          <p:cNvSpPr txBox="1"/>
          <p:nvPr>
            <p:ph idx="3" type="body"/>
          </p:nvPr>
        </p:nvSpPr>
        <p:spPr>
          <a:xfrm>
            <a:off x="3464792"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900"/>
              <a:buFont typeface="Arial"/>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39" name="Google Shape;1139;p121"/>
          <p:cNvSpPr txBox="1"/>
          <p:nvPr>
            <p:ph idx="4" type="body"/>
          </p:nvPr>
        </p:nvSpPr>
        <p:spPr>
          <a:xfrm>
            <a:off x="6300148"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900"/>
              <a:buFont typeface="Arial"/>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40" name="Google Shape;1140;p121"/>
          <p:cNvSpPr txBox="1"/>
          <p:nvPr>
            <p:ph idx="5" type="body"/>
          </p:nvPr>
        </p:nvSpPr>
        <p:spPr>
          <a:xfrm>
            <a:off x="3464792"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41" name="Google Shape;1141;p121"/>
          <p:cNvSpPr txBox="1"/>
          <p:nvPr>
            <p:ph idx="6" type="body"/>
          </p:nvPr>
        </p:nvSpPr>
        <p:spPr>
          <a:xfrm>
            <a:off x="6300148"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 Grey">
  <p:cSld name="Go-to-market – Grey">
    <p:bg>
      <p:bgPr>
        <a:solidFill>
          <a:srgbClr val="CCCDD1"/>
        </a:solidFill>
      </p:bgPr>
    </p:bg>
    <p:spTree>
      <p:nvGrpSpPr>
        <p:cNvPr id="1142" name="Shape 1142"/>
        <p:cNvGrpSpPr/>
        <p:nvPr/>
      </p:nvGrpSpPr>
      <p:grpSpPr>
        <a:xfrm>
          <a:off x="0" y="0"/>
          <a:ext cx="0" cy="0"/>
          <a:chOff x="0" y="0"/>
          <a:chExt cx="0" cy="0"/>
        </a:xfrm>
      </p:grpSpPr>
      <p:sp>
        <p:nvSpPr>
          <p:cNvPr id="1143" name="Google Shape;1143;p12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144" name="Google Shape;1144;p12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145" name="Google Shape;1145;p12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46" name="Google Shape;1146;p122"/>
          <p:cNvSpPr txBox="1"/>
          <p:nvPr>
            <p:ph idx="2" type="body"/>
          </p:nvPr>
        </p:nvSpPr>
        <p:spPr>
          <a:xfrm>
            <a:off x="203157"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47" name="Google Shape;1147;p122"/>
          <p:cNvSpPr txBox="1"/>
          <p:nvPr>
            <p:ph idx="3" type="body"/>
          </p:nvPr>
        </p:nvSpPr>
        <p:spPr>
          <a:xfrm>
            <a:off x="203157"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48" name="Google Shape;1148;p122"/>
          <p:cNvSpPr txBox="1"/>
          <p:nvPr>
            <p:ph idx="4" type="body"/>
          </p:nvPr>
        </p:nvSpPr>
        <p:spPr>
          <a:xfrm>
            <a:off x="2672548"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49" name="Google Shape;1149;p122"/>
          <p:cNvSpPr txBox="1"/>
          <p:nvPr>
            <p:ph idx="5" type="body"/>
          </p:nvPr>
        </p:nvSpPr>
        <p:spPr>
          <a:xfrm>
            <a:off x="2672548"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50" name="Google Shape;1150;p122"/>
          <p:cNvSpPr txBox="1"/>
          <p:nvPr>
            <p:ph idx="6" type="body"/>
          </p:nvPr>
        </p:nvSpPr>
        <p:spPr>
          <a:xfrm>
            <a:off x="5141940"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51" name="Google Shape;1151;p122"/>
          <p:cNvSpPr txBox="1"/>
          <p:nvPr>
            <p:ph idx="7" type="body"/>
          </p:nvPr>
        </p:nvSpPr>
        <p:spPr>
          <a:xfrm>
            <a:off x="5141940"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52" name="Google Shape;1152;p122"/>
          <p:cNvSpPr txBox="1"/>
          <p:nvPr>
            <p:ph idx="8" type="body"/>
          </p:nvPr>
        </p:nvSpPr>
        <p:spPr>
          <a:xfrm>
            <a:off x="7611331"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53" name="Google Shape;1153;p122"/>
          <p:cNvSpPr txBox="1"/>
          <p:nvPr>
            <p:ph idx="9" type="body"/>
          </p:nvPr>
        </p:nvSpPr>
        <p:spPr>
          <a:xfrm>
            <a:off x="7611331"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1154" name="Google Shape;1154;p122"/>
          <p:cNvCxnSpPr/>
          <p:nvPr/>
        </p:nvCxnSpPr>
        <p:spPr>
          <a:xfrm>
            <a:off x="203156" y="2540748"/>
            <a:ext cx="8723400" cy="0"/>
          </a:xfrm>
          <a:prstGeom prst="straightConnector1">
            <a:avLst/>
          </a:prstGeom>
          <a:noFill/>
          <a:ln cap="flat" cmpd="sng" w="25400">
            <a:solidFill>
              <a:srgbClr val="FFFFFF"/>
            </a:solidFill>
            <a:prstDash val="solid"/>
            <a:miter lim="400000"/>
            <a:headEnd len="sm" w="sm" type="none"/>
            <a:tailEnd len="med" w="med" type="oval"/>
          </a:ln>
        </p:spPr>
      </p:cxnSp>
      <p:sp>
        <p:nvSpPr>
          <p:cNvPr id="1155" name="Google Shape;1155;p122"/>
          <p:cNvSpPr/>
          <p:nvPr>
            <p:ph idx="13" type="body"/>
          </p:nvPr>
        </p:nvSpPr>
        <p:spPr>
          <a:xfrm>
            <a:off x="20791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56" name="Google Shape;1156;p122"/>
          <p:cNvSpPr/>
          <p:nvPr>
            <p:ph idx="14" type="body"/>
          </p:nvPr>
        </p:nvSpPr>
        <p:spPr>
          <a:xfrm>
            <a:off x="267731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57" name="Google Shape;1157;p122"/>
          <p:cNvSpPr/>
          <p:nvPr>
            <p:ph idx="15" type="body"/>
          </p:nvPr>
        </p:nvSpPr>
        <p:spPr>
          <a:xfrm>
            <a:off x="7616095"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58" name="Google Shape;1158;p122"/>
          <p:cNvSpPr/>
          <p:nvPr>
            <p:ph idx="16" type="body"/>
          </p:nvPr>
        </p:nvSpPr>
        <p:spPr>
          <a:xfrm>
            <a:off x="516758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Quote – Grey">
  <p:cSld name="2_Quote – Grey">
    <p:bg>
      <p:bgPr>
        <a:solidFill>
          <a:srgbClr val="CCCDD1"/>
        </a:solidFill>
      </p:bgPr>
    </p:bg>
    <p:spTree>
      <p:nvGrpSpPr>
        <p:cNvPr id="1159" name="Shape 1159"/>
        <p:cNvGrpSpPr/>
        <p:nvPr/>
      </p:nvGrpSpPr>
      <p:grpSpPr>
        <a:xfrm>
          <a:off x="0" y="0"/>
          <a:ext cx="0" cy="0"/>
          <a:chOff x="0" y="0"/>
          <a:chExt cx="0" cy="0"/>
        </a:xfrm>
      </p:grpSpPr>
      <p:sp>
        <p:nvSpPr>
          <p:cNvPr id="1160" name="Google Shape;1160;p12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161" name="Google Shape;1161;p12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162" name="Google Shape;1162;p12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63" name="Google Shape;1163;p123"/>
          <p:cNvSpPr txBox="1"/>
          <p:nvPr>
            <p:ph idx="2" type="body"/>
          </p:nvPr>
        </p:nvSpPr>
        <p:spPr>
          <a:xfrm>
            <a:off x="203156"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64" name="Google Shape;1164;p123"/>
          <p:cNvSpPr txBox="1"/>
          <p:nvPr>
            <p:ph idx="3" type="body"/>
          </p:nvPr>
        </p:nvSpPr>
        <p:spPr>
          <a:xfrm>
            <a:off x="203156"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65" name="Google Shape;1165;p123"/>
          <p:cNvSpPr/>
          <p:nvPr>
            <p:ph idx="4" type="pic"/>
          </p:nvPr>
        </p:nvSpPr>
        <p:spPr>
          <a:xfrm>
            <a:off x="201378" y="1314563"/>
            <a:ext cx="1399500" cy="2079900"/>
          </a:xfrm>
          <a:prstGeom prst="roundRect">
            <a:avLst>
              <a:gd fmla="val 5776" name="adj"/>
            </a:avLst>
          </a:prstGeom>
          <a:noFill/>
          <a:ln>
            <a:noFill/>
          </a:ln>
        </p:spPr>
      </p:sp>
      <p:sp>
        <p:nvSpPr>
          <p:cNvPr id="1166" name="Google Shape;1166;p123"/>
          <p:cNvSpPr/>
          <p:nvPr>
            <p:ph idx="5" type="pic"/>
          </p:nvPr>
        </p:nvSpPr>
        <p:spPr>
          <a:xfrm>
            <a:off x="1669743" y="1314563"/>
            <a:ext cx="1399500" cy="2079900"/>
          </a:xfrm>
          <a:prstGeom prst="roundRect">
            <a:avLst>
              <a:gd fmla="val 5776" name="adj"/>
            </a:avLst>
          </a:prstGeom>
          <a:noFill/>
          <a:ln>
            <a:noFill/>
          </a:ln>
        </p:spPr>
      </p:sp>
      <p:sp>
        <p:nvSpPr>
          <p:cNvPr id="1167" name="Google Shape;1167;p123"/>
          <p:cNvSpPr/>
          <p:nvPr>
            <p:ph idx="6" type="pic"/>
          </p:nvPr>
        </p:nvSpPr>
        <p:spPr>
          <a:xfrm>
            <a:off x="3138109" y="1314563"/>
            <a:ext cx="1399500" cy="2079900"/>
          </a:xfrm>
          <a:prstGeom prst="roundRect">
            <a:avLst>
              <a:gd fmla="val 5776" name="adj"/>
            </a:avLst>
          </a:prstGeom>
          <a:noFill/>
          <a:ln>
            <a:noFill/>
          </a:ln>
        </p:spPr>
      </p:sp>
      <p:sp>
        <p:nvSpPr>
          <p:cNvPr id="1168" name="Google Shape;1168;p123"/>
          <p:cNvSpPr/>
          <p:nvPr>
            <p:ph idx="7" type="pic"/>
          </p:nvPr>
        </p:nvSpPr>
        <p:spPr>
          <a:xfrm>
            <a:off x="4606474" y="1314563"/>
            <a:ext cx="1399500" cy="2079900"/>
          </a:xfrm>
          <a:prstGeom prst="roundRect">
            <a:avLst>
              <a:gd fmla="val 5776" name="adj"/>
            </a:avLst>
          </a:prstGeom>
          <a:noFill/>
          <a:ln>
            <a:noFill/>
          </a:ln>
        </p:spPr>
      </p:sp>
      <p:sp>
        <p:nvSpPr>
          <p:cNvPr id="1169" name="Google Shape;1169;p123"/>
          <p:cNvSpPr/>
          <p:nvPr>
            <p:ph idx="8" type="pic"/>
          </p:nvPr>
        </p:nvSpPr>
        <p:spPr>
          <a:xfrm>
            <a:off x="6074839" y="1314563"/>
            <a:ext cx="1399500" cy="2079900"/>
          </a:xfrm>
          <a:prstGeom prst="roundRect">
            <a:avLst>
              <a:gd fmla="val 5776" name="adj"/>
            </a:avLst>
          </a:prstGeom>
          <a:noFill/>
          <a:ln>
            <a:noFill/>
          </a:ln>
        </p:spPr>
      </p:sp>
      <p:sp>
        <p:nvSpPr>
          <p:cNvPr id="1170" name="Google Shape;1170;p123"/>
          <p:cNvSpPr/>
          <p:nvPr>
            <p:ph idx="9" type="pic"/>
          </p:nvPr>
        </p:nvSpPr>
        <p:spPr>
          <a:xfrm>
            <a:off x="7543205" y="1314563"/>
            <a:ext cx="1399500" cy="2079900"/>
          </a:xfrm>
          <a:prstGeom prst="roundRect">
            <a:avLst>
              <a:gd fmla="val 5776" name="adj"/>
            </a:avLst>
          </a:prstGeom>
          <a:noFill/>
          <a:ln>
            <a:noFill/>
          </a:ln>
        </p:spPr>
      </p:sp>
      <p:sp>
        <p:nvSpPr>
          <p:cNvPr id="1171" name="Google Shape;1171;p123"/>
          <p:cNvSpPr txBox="1"/>
          <p:nvPr>
            <p:ph idx="13" type="body"/>
          </p:nvPr>
        </p:nvSpPr>
        <p:spPr>
          <a:xfrm>
            <a:off x="1671179"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72" name="Google Shape;1172;p123"/>
          <p:cNvSpPr txBox="1"/>
          <p:nvPr>
            <p:ph idx="14" type="body"/>
          </p:nvPr>
        </p:nvSpPr>
        <p:spPr>
          <a:xfrm>
            <a:off x="1671179"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73" name="Google Shape;1173;p123"/>
          <p:cNvSpPr txBox="1"/>
          <p:nvPr>
            <p:ph idx="15" type="body"/>
          </p:nvPr>
        </p:nvSpPr>
        <p:spPr>
          <a:xfrm>
            <a:off x="3139201"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74" name="Google Shape;1174;p123"/>
          <p:cNvSpPr txBox="1"/>
          <p:nvPr>
            <p:ph idx="16" type="body"/>
          </p:nvPr>
        </p:nvSpPr>
        <p:spPr>
          <a:xfrm>
            <a:off x="3139201"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75" name="Google Shape;1175;p123"/>
          <p:cNvSpPr txBox="1"/>
          <p:nvPr>
            <p:ph idx="17" type="body"/>
          </p:nvPr>
        </p:nvSpPr>
        <p:spPr>
          <a:xfrm>
            <a:off x="4607223"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76" name="Google Shape;1176;p123"/>
          <p:cNvSpPr txBox="1"/>
          <p:nvPr>
            <p:ph idx="18" type="body"/>
          </p:nvPr>
        </p:nvSpPr>
        <p:spPr>
          <a:xfrm>
            <a:off x="4607223"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77" name="Google Shape;1177;p123"/>
          <p:cNvSpPr txBox="1"/>
          <p:nvPr>
            <p:ph idx="19" type="body"/>
          </p:nvPr>
        </p:nvSpPr>
        <p:spPr>
          <a:xfrm>
            <a:off x="6075245"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78" name="Google Shape;1178;p123"/>
          <p:cNvSpPr txBox="1"/>
          <p:nvPr>
            <p:ph idx="20" type="body"/>
          </p:nvPr>
        </p:nvSpPr>
        <p:spPr>
          <a:xfrm>
            <a:off x="6075245"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79" name="Google Shape;1179;p123"/>
          <p:cNvSpPr txBox="1"/>
          <p:nvPr>
            <p:ph idx="21" type="body"/>
          </p:nvPr>
        </p:nvSpPr>
        <p:spPr>
          <a:xfrm>
            <a:off x="7543268"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80" name="Google Shape;1180;p123"/>
          <p:cNvSpPr txBox="1"/>
          <p:nvPr>
            <p:ph idx="22" type="body"/>
          </p:nvPr>
        </p:nvSpPr>
        <p:spPr>
          <a:xfrm>
            <a:off x="7543268"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1181" name="Google Shape;1181;p123"/>
          <p:cNvCxnSpPr/>
          <p:nvPr/>
        </p:nvCxnSpPr>
        <p:spPr>
          <a:xfrm>
            <a:off x="203156" y="4084308"/>
            <a:ext cx="8723400" cy="0"/>
          </a:xfrm>
          <a:prstGeom prst="straightConnector1">
            <a:avLst/>
          </a:prstGeom>
          <a:noFill/>
          <a:ln cap="flat" cmpd="sng" w="25400">
            <a:solidFill>
              <a:srgbClr val="FFFFFF"/>
            </a:solidFill>
            <a:prstDash val="solid"/>
            <a:miter lim="400000"/>
            <a:headEnd len="sm" w="sm" type="none"/>
            <a:tailEnd len="med" w="med" type="oval"/>
          </a:ln>
        </p:spPr>
      </p:cxnSp>
      <p:sp>
        <p:nvSpPr>
          <p:cNvPr id="1182" name="Google Shape;1182;p123"/>
          <p:cNvSpPr/>
          <p:nvPr>
            <p:ph idx="23" type="body"/>
          </p:nvPr>
        </p:nvSpPr>
        <p:spPr>
          <a:xfrm>
            <a:off x="3142897"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83" name="Google Shape;1183;p123"/>
          <p:cNvSpPr/>
          <p:nvPr>
            <p:ph idx="24" type="body"/>
          </p:nvPr>
        </p:nvSpPr>
        <p:spPr>
          <a:xfrm>
            <a:off x="16745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84" name="Google Shape;1184;p123"/>
          <p:cNvSpPr/>
          <p:nvPr>
            <p:ph idx="25" type="body"/>
          </p:nvPr>
        </p:nvSpPr>
        <p:spPr>
          <a:xfrm>
            <a:off x="4611275"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85" name="Google Shape;1185;p123"/>
          <p:cNvSpPr/>
          <p:nvPr>
            <p:ph idx="26" type="body"/>
          </p:nvPr>
        </p:nvSpPr>
        <p:spPr>
          <a:xfrm>
            <a:off x="6079653"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86" name="Google Shape;1186;p123"/>
          <p:cNvSpPr/>
          <p:nvPr>
            <p:ph idx="27" type="body"/>
          </p:nvPr>
        </p:nvSpPr>
        <p:spPr>
          <a:xfrm>
            <a:off x="7548031"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87" name="Google Shape;1187;p123"/>
          <p:cNvSpPr/>
          <p:nvPr>
            <p:ph idx="28" type="body"/>
          </p:nvPr>
        </p:nvSpPr>
        <p:spPr>
          <a:xfrm>
            <a:off x="2079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Quote – Grey">
  <p:cSld name="3_Quote – Grey">
    <p:bg>
      <p:bgPr>
        <a:solidFill>
          <a:srgbClr val="CCCDD1"/>
        </a:solidFill>
      </p:bgPr>
    </p:bg>
    <p:spTree>
      <p:nvGrpSpPr>
        <p:cNvPr id="1188" name="Shape 1188"/>
        <p:cNvGrpSpPr/>
        <p:nvPr/>
      </p:nvGrpSpPr>
      <p:grpSpPr>
        <a:xfrm>
          <a:off x="0" y="0"/>
          <a:ext cx="0" cy="0"/>
          <a:chOff x="0" y="0"/>
          <a:chExt cx="0" cy="0"/>
        </a:xfrm>
      </p:grpSpPr>
      <p:sp>
        <p:nvSpPr>
          <p:cNvPr id="1189" name="Google Shape;1189;p124"/>
          <p:cNvSpPr/>
          <p:nvPr/>
        </p:nvSpPr>
        <p:spPr>
          <a:xfrm>
            <a:off x="6097823" y="3435143"/>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90" name="Google Shape;1190;p124"/>
          <p:cNvSpPr/>
          <p:nvPr/>
        </p:nvSpPr>
        <p:spPr>
          <a:xfrm>
            <a:off x="3150092" y="3435143"/>
            <a:ext cx="28440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91" name="Google Shape;1191;p124"/>
          <p:cNvSpPr/>
          <p:nvPr/>
        </p:nvSpPr>
        <p:spPr>
          <a:xfrm>
            <a:off x="6097823" y="1812821"/>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92" name="Google Shape;1192;p124"/>
          <p:cNvSpPr/>
          <p:nvPr/>
        </p:nvSpPr>
        <p:spPr>
          <a:xfrm>
            <a:off x="201378" y="1812821"/>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93" name="Google Shape;1193;p124"/>
          <p:cNvSpPr/>
          <p:nvPr/>
        </p:nvSpPr>
        <p:spPr>
          <a:xfrm>
            <a:off x="3149606" y="1812821"/>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94" name="Google Shape;1194;p124"/>
          <p:cNvSpPr/>
          <p:nvPr/>
        </p:nvSpPr>
        <p:spPr>
          <a:xfrm>
            <a:off x="201378" y="3435143"/>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195" name="Google Shape;1195;p12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196" name="Google Shape;1196;p12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197" name="Google Shape;1197;p12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98" name="Google Shape;1198;p124"/>
          <p:cNvSpPr txBox="1"/>
          <p:nvPr>
            <p:ph idx="2" type="body"/>
          </p:nvPr>
        </p:nvSpPr>
        <p:spPr>
          <a:xfrm>
            <a:off x="315693"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199" name="Google Shape;1199;p124"/>
          <p:cNvSpPr txBox="1"/>
          <p:nvPr>
            <p:ph idx="3" type="body"/>
          </p:nvPr>
        </p:nvSpPr>
        <p:spPr>
          <a:xfrm>
            <a:off x="3287212"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00" name="Google Shape;1200;p124"/>
          <p:cNvSpPr txBox="1"/>
          <p:nvPr>
            <p:ph idx="4" type="body"/>
          </p:nvPr>
        </p:nvSpPr>
        <p:spPr>
          <a:xfrm>
            <a:off x="6235460"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01" name="Google Shape;1201;p124"/>
          <p:cNvSpPr txBox="1"/>
          <p:nvPr>
            <p:ph idx="5" type="body"/>
          </p:nvPr>
        </p:nvSpPr>
        <p:spPr>
          <a:xfrm>
            <a:off x="315693"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02" name="Google Shape;1202;p124"/>
          <p:cNvSpPr txBox="1"/>
          <p:nvPr>
            <p:ph idx="6" type="body"/>
          </p:nvPr>
        </p:nvSpPr>
        <p:spPr>
          <a:xfrm>
            <a:off x="3287212"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03" name="Google Shape;1203;p124"/>
          <p:cNvSpPr txBox="1"/>
          <p:nvPr>
            <p:ph idx="7" type="body"/>
          </p:nvPr>
        </p:nvSpPr>
        <p:spPr>
          <a:xfrm>
            <a:off x="6235460"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04" name="Google Shape;1204;p124"/>
          <p:cNvSpPr txBox="1"/>
          <p:nvPr>
            <p:ph idx="8" type="body"/>
          </p:nvPr>
        </p:nvSpPr>
        <p:spPr>
          <a:xfrm>
            <a:off x="315693"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05" name="Google Shape;1205;p124"/>
          <p:cNvSpPr txBox="1"/>
          <p:nvPr>
            <p:ph idx="9" type="body"/>
          </p:nvPr>
        </p:nvSpPr>
        <p:spPr>
          <a:xfrm>
            <a:off x="3287212"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06" name="Google Shape;1206;p124"/>
          <p:cNvSpPr txBox="1"/>
          <p:nvPr>
            <p:ph idx="13" type="body"/>
          </p:nvPr>
        </p:nvSpPr>
        <p:spPr>
          <a:xfrm>
            <a:off x="6235460"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07" name="Google Shape;1207;p124"/>
          <p:cNvSpPr txBox="1"/>
          <p:nvPr>
            <p:ph idx="14" type="body"/>
          </p:nvPr>
        </p:nvSpPr>
        <p:spPr>
          <a:xfrm>
            <a:off x="315693"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08" name="Google Shape;1208;p124"/>
          <p:cNvSpPr txBox="1"/>
          <p:nvPr>
            <p:ph idx="15" type="body"/>
          </p:nvPr>
        </p:nvSpPr>
        <p:spPr>
          <a:xfrm>
            <a:off x="3287212"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09" name="Google Shape;1209;p124"/>
          <p:cNvSpPr txBox="1"/>
          <p:nvPr>
            <p:ph idx="16" type="body"/>
          </p:nvPr>
        </p:nvSpPr>
        <p:spPr>
          <a:xfrm>
            <a:off x="6235460"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Quote – Grey">
  <p:cSld name="4_Quote – Grey">
    <p:bg>
      <p:bgPr>
        <a:solidFill>
          <a:srgbClr val="CCCDD1"/>
        </a:solidFill>
      </p:bgPr>
    </p:bg>
    <p:spTree>
      <p:nvGrpSpPr>
        <p:cNvPr id="1210" name="Shape 1210"/>
        <p:cNvGrpSpPr/>
        <p:nvPr/>
      </p:nvGrpSpPr>
      <p:grpSpPr>
        <a:xfrm>
          <a:off x="0" y="0"/>
          <a:ext cx="0" cy="0"/>
          <a:chOff x="0" y="0"/>
          <a:chExt cx="0" cy="0"/>
        </a:xfrm>
      </p:grpSpPr>
      <p:sp>
        <p:nvSpPr>
          <p:cNvPr id="1211" name="Google Shape;1211;p12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212" name="Google Shape;1212;p12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213" name="Google Shape;1213;p12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14" name="Google Shape;1214;p125"/>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215" name="Google Shape;1215;p125"/>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1216" name="Google Shape;1216;p125"/>
          <p:cNvCxnSpPr/>
          <p:nvPr/>
        </p:nvCxnSpPr>
        <p:spPr>
          <a:xfrm rot="10800000">
            <a:off x="5103738" y="509694"/>
            <a:ext cx="0" cy="4197600"/>
          </a:xfrm>
          <a:prstGeom prst="straightConnector1">
            <a:avLst/>
          </a:prstGeom>
          <a:noFill/>
          <a:ln cap="flat" cmpd="sng" w="25400">
            <a:solidFill>
              <a:srgbClr val="D5D5D5"/>
            </a:solidFill>
            <a:prstDash val="solid"/>
            <a:miter lim="400000"/>
            <a:headEnd len="med" w="med" type="triangle"/>
            <a:tailEnd len="sm" w="sm" type="triangle"/>
          </a:ln>
        </p:spPr>
      </p:cxnSp>
      <p:sp>
        <p:nvSpPr>
          <p:cNvPr id="1217" name="Google Shape;1217;p125"/>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18" name="Google Shape;1218;p125"/>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19" name="Google Shape;1219;p125"/>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20" name="Google Shape;1220;p125"/>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21" name="Google Shape;1221;p125"/>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22" name="Google Shape;1222;p125"/>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23" name="Google Shape;1223;p125"/>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24" name="Google Shape;1224;p125"/>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25" name="Google Shape;1225;p125"/>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26" name="Google Shape;1226;p125"/>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27" name="Google Shape;1227;p125"/>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28" name="Google Shape;1228;p125"/>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29" name="Google Shape;1229;p125"/>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30" name="Google Shape;1230;p125"/>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31" name="Google Shape;1231;p125"/>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32" name="Google Shape;1232;p125"/>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33" name="Google Shape;1233;p125"/>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Quote – Grey">
  <p:cSld name="5_Quote – Grey">
    <p:bg>
      <p:bgPr>
        <a:solidFill>
          <a:srgbClr val="CCCDD1"/>
        </a:solidFill>
      </p:bgPr>
    </p:bg>
    <p:spTree>
      <p:nvGrpSpPr>
        <p:cNvPr id="1234" name="Shape 1234"/>
        <p:cNvGrpSpPr/>
        <p:nvPr/>
      </p:nvGrpSpPr>
      <p:grpSpPr>
        <a:xfrm>
          <a:off x="0" y="0"/>
          <a:ext cx="0" cy="0"/>
          <a:chOff x="0" y="0"/>
          <a:chExt cx="0" cy="0"/>
        </a:xfrm>
      </p:grpSpPr>
      <p:sp>
        <p:nvSpPr>
          <p:cNvPr id="1235" name="Google Shape;1235;p12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236" name="Google Shape;1236;p126"/>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237" name="Google Shape;1237;p126"/>
          <p:cNvSpPr txBox="1"/>
          <p:nvPr>
            <p:ph type="title"/>
          </p:nvPr>
        </p:nvSpPr>
        <p:spPr>
          <a:xfrm>
            <a:off x="201378" y="326928"/>
            <a:ext cx="28593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238" name="Google Shape;1238;p12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39" name="Google Shape;1239;p126"/>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40" name="Google Shape;1240;p126"/>
          <p:cNvSpPr/>
          <p:nvPr>
            <p:ph idx="3" type="pic"/>
          </p:nvPr>
        </p:nvSpPr>
        <p:spPr>
          <a:xfrm>
            <a:off x="5551351" y="1935048"/>
            <a:ext cx="1221000" cy="1221000"/>
          </a:xfrm>
          <a:prstGeom prst="ellipse">
            <a:avLst/>
          </a:prstGeom>
          <a:noFill/>
          <a:ln>
            <a:noFill/>
          </a:ln>
        </p:spPr>
      </p:sp>
      <p:sp>
        <p:nvSpPr>
          <p:cNvPr id="1241" name="Google Shape;1241;p126"/>
          <p:cNvSpPr/>
          <p:nvPr>
            <p:ph idx="4" type="pic"/>
          </p:nvPr>
        </p:nvSpPr>
        <p:spPr>
          <a:xfrm>
            <a:off x="6875229" y="1281239"/>
            <a:ext cx="1221000" cy="1221000"/>
          </a:xfrm>
          <a:prstGeom prst="ellipse">
            <a:avLst/>
          </a:prstGeom>
          <a:noFill/>
          <a:ln>
            <a:noFill/>
          </a:ln>
        </p:spPr>
      </p:sp>
      <p:sp>
        <p:nvSpPr>
          <p:cNvPr id="1242" name="Google Shape;1242;p126"/>
          <p:cNvSpPr/>
          <p:nvPr>
            <p:ph idx="5" type="pic"/>
          </p:nvPr>
        </p:nvSpPr>
        <p:spPr>
          <a:xfrm>
            <a:off x="6838062" y="2737032"/>
            <a:ext cx="1221000" cy="1221000"/>
          </a:xfrm>
          <a:prstGeom prst="ellipse">
            <a:avLst/>
          </a:prstGeom>
          <a:noFill/>
          <a:ln>
            <a:noFill/>
          </a:ln>
        </p:spPr>
      </p:sp>
      <p:sp>
        <p:nvSpPr>
          <p:cNvPr id="1243" name="Google Shape;1243;p126"/>
          <p:cNvSpPr/>
          <p:nvPr>
            <p:ph idx="6" type="pic"/>
          </p:nvPr>
        </p:nvSpPr>
        <p:spPr>
          <a:xfrm>
            <a:off x="5501137" y="3417902"/>
            <a:ext cx="1221000" cy="1221000"/>
          </a:xfrm>
          <a:prstGeom prst="ellipse">
            <a:avLst/>
          </a:prstGeom>
          <a:noFill/>
          <a:ln>
            <a:noFill/>
          </a:ln>
        </p:spPr>
      </p:sp>
      <p:sp>
        <p:nvSpPr>
          <p:cNvPr id="1244" name="Google Shape;1244;p126"/>
          <p:cNvSpPr/>
          <p:nvPr>
            <p:ph idx="7" type="pic"/>
          </p:nvPr>
        </p:nvSpPr>
        <p:spPr>
          <a:xfrm>
            <a:off x="4217682" y="2601663"/>
            <a:ext cx="1221000" cy="1221000"/>
          </a:xfrm>
          <a:prstGeom prst="ellipse">
            <a:avLst/>
          </a:prstGeom>
          <a:noFill/>
          <a:ln>
            <a:noFill/>
          </a:ln>
        </p:spPr>
      </p:sp>
      <p:sp>
        <p:nvSpPr>
          <p:cNvPr id="1245" name="Google Shape;1245;p126"/>
          <p:cNvSpPr/>
          <p:nvPr>
            <p:ph idx="8" type="pic"/>
          </p:nvPr>
        </p:nvSpPr>
        <p:spPr>
          <a:xfrm>
            <a:off x="4298316" y="1128642"/>
            <a:ext cx="1221000" cy="1221000"/>
          </a:xfrm>
          <a:prstGeom prst="ellipse">
            <a:avLst/>
          </a:prstGeom>
          <a:noFill/>
          <a:ln>
            <a:noFill/>
          </a:ln>
        </p:spPr>
      </p:sp>
      <p:sp>
        <p:nvSpPr>
          <p:cNvPr id="1246" name="Google Shape;1246;p126"/>
          <p:cNvSpPr/>
          <p:nvPr>
            <p:ph idx="9" type="pic"/>
          </p:nvPr>
        </p:nvSpPr>
        <p:spPr>
          <a:xfrm>
            <a:off x="5633016" y="504715"/>
            <a:ext cx="1221000" cy="1221000"/>
          </a:xfrm>
          <a:prstGeom prst="ellipse">
            <a:avLst/>
          </a:prstGeom>
          <a:noFill/>
          <a:ln>
            <a:noFill/>
          </a:ln>
        </p:spPr>
      </p:sp>
      <p:sp>
        <p:nvSpPr>
          <p:cNvPr id="1247" name="Google Shape;1247;p126"/>
          <p:cNvSpPr txBox="1"/>
          <p:nvPr>
            <p:ph idx="13" type="body"/>
          </p:nvPr>
        </p:nvSpPr>
        <p:spPr>
          <a:xfrm>
            <a:off x="5652468" y="230637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48" name="Google Shape;1248;p126"/>
          <p:cNvSpPr txBox="1"/>
          <p:nvPr>
            <p:ph idx="14" type="body"/>
          </p:nvPr>
        </p:nvSpPr>
        <p:spPr>
          <a:xfrm>
            <a:off x="4318799" y="297298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49" name="Google Shape;1249;p126"/>
          <p:cNvSpPr txBox="1"/>
          <p:nvPr>
            <p:ph idx="15" type="body"/>
          </p:nvPr>
        </p:nvSpPr>
        <p:spPr>
          <a:xfrm>
            <a:off x="4399433" y="149996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50" name="Google Shape;1250;p126"/>
          <p:cNvSpPr txBox="1"/>
          <p:nvPr>
            <p:ph idx="16" type="body"/>
          </p:nvPr>
        </p:nvSpPr>
        <p:spPr>
          <a:xfrm>
            <a:off x="5734132" y="876041"/>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51" name="Google Shape;1251;p126"/>
          <p:cNvSpPr txBox="1"/>
          <p:nvPr>
            <p:ph idx="17" type="body"/>
          </p:nvPr>
        </p:nvSpPr>
        <p:spPr>
          <a:xfrm>
            <a:off x="6976346" y="165256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52" name="Google Shape;1252;p126"/>
          <p:cNvSpPr txBox="1"/>
          <p:nvPr>
            <p:ph idx="18" type="body"/>
          </p:nvPr>
        </p:nvSpPr>
        <p:spPr>
          <a:xfrm>
            <a:off x="6939179" y="310835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53" name="Google Shape;1253;p126"/>
          <p:cNvSpPr txBox="1"/>
          <p:nvPr>
            <p:ph idx="19" type="body"/>
          </p:nvPr>
        </p:nvSpPr>
        <p:spPr>
          <a:xfrm>
            <a:off x="5602253" y="378922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nding team – Grey">
  <p:cSld name="Founding team – Grey">
    <p:bg>
      <p:bgPr>
        <a:solidFill>
          <a:srgbClr val="CCCDD1"/>
        </a:solidFill>
      </p:bgPr>
    </p:bg>
    <p:spTree>
      <p:nvGrpSpPr>
        <p:cNvPr id="1254" name="Shape 1254"/>
        <p:cNvGrpSpPr/>
        <p:nvPr/>
      </p:nvGrpSpPr>
      <p:grpSpPr>
        <a:xfrm>
          <a:off x="0" y="0"/>
          <a:ext cx="0" cy="0"/>
          <a:chOff x="0" y="0"/>
          <a:chExt cx="0" cy="0"/>
        </a:xfrm>
      </p:grpSpPr>
      <p:sp>
        <p:nvSpPr>
          <p:cNvPr id="1255" name="Google Shape;1255;p12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256" name="Google Shape;1256;p127"/>
          <p:cNvSpPr txBox="1"/>
          <p:nvPr>
            <p:ph idx="1" type="body"/>
          </p:nvPr>
        </p:nvSpPr>
        <p:spPr>
          <a:xfrm>
            <a:off x="201378"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57" name="Google Shape;1257;p12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258" name="Google Shape;1258;p127"/>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59" name="Google Shape;1259;p127"/>
          <p:cNvSpPr/>
          <p:nvPr>
            <p:ph idx="3" type="pic"/>
          </p:nvPr>
        </p:nvSpPr>
        <p:spPr>
          <a:xfrm>
            <a:off x="201375" y="867581"/>
            <a:ext cx="2844900" cy="3550800"/>
          </a:xfrm>
          <a:prstGeom prst="roundRect">
            <a:avLst>
              <a:gd fmla="val 2806" name="adj"/>
            </a:avLst>
          </a:prstGeom>
          <a:noFill/>
          <a:ln>
            <a:noFill/>
          </a:ln>
        </p:spPr>
      </p:sp>
      <p:sp>
        <p:nvSpPr>
          <p:cNvPr id="1260" name="Google Shape;1260;p127"/>
          <p:cNvSpPr/>
          <p:nvPr>
            <p:ph idx="4" type="pic"/>
          </p:nvPr>
        </p:nvSpPr>
        <p:spPr>
          <a:xfrm>
            <a:off x="3149578" y="867581"/>
            <a:ext cx="2844900" cy="3550800"/>
          </a:xfrm>
          <a:prstGeom prst="roundRect">
            <a:avLst>
              <a:gd fmla="val 2806" name="adj"/>
            </a:avLst>
          </a:prstGeom>
          <a:noFill/>
          <a:ln>
            <a:noFill/>
          </a:ln>
        </p:spPr>
      </p:sp>
      <p:sp>
        <p:nvSpPr>
          <p:cNvPr id="1261" name="Google Shape;1261;p127"/>
          <p:cNvSpPr/>
          <p:nvPr>
            <p:ph idx="5" type="pic"/>
          </p:nvPr>
        </p:nvSpPr>
        <p:spPr>
          <a:xfrm>
            <a:off x="6097772" y="867581"/>
            <a:ext cx="2844900" cy="3550800"/>
          </a:xfrm>
          <a:prstGeom prst="roundRect">
            <a:avLst>
              <a:gd fmla="val 2806" name="adj"/>
            </a:avLst>
          </a:prstGeom>
          <a:noFill/>
          <a:ln>
            <a:noFill/>
          </a:ln>
        </p:spPr>
      </p:sp>
      <p:sp>
        <p:nvSpPr>
          <p:cNvPr id="1262" name="Google Shape;1262;p127"/>
          <p:cNvSpPr txBox="1"/>
          <p:nvPr>
            <p:ph idx="6" type="body"/>
          </p:nvPr>
        </p:nvSpPr>
        <p:spPr>
          <a:xfrm>
            <a:off x="3149575"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63" name="Google Shape;1263;p127"/>
          <p:cNvSpPr txBox="1"/>
          <p:nvPr>
            <p:ph idx="7" type="body"/>
          </p:nvPr>
        </p:nvSpPr>
        <p:spPr>
          <a:xfrm>
            <a:off x="6097773"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ounding team – Grey">
  <p:cSld name="1_Founding team – Grey">
    <p:bg>
      <p:bgPr>
        <a:solidFill>
          <a:srgbClr val="CCCDD1"/>
        </a:solidFill>
      </p:bgPr>
    </p:bg>
    <p:spTree>
      <p:nvGrpSpPr>
        <p:cNvPr id="1264" name="Shape 1264"/>
        <p:cNvGrpSpPr/>
        <p:nvPr/>
      </p:nvGrpSpPr>
      <p:grpSpPr>
        <a:xfrm>
          <a:off x="0" y="0"/>
          <a:ext cx="0" cy="0"/>
          <a:chOff x="0" y="0"/>
          <a:chExt cx="0" cy="0"/>
        </a:xfrm>
      </p:grpSpPr>
      <p:sp>
        <p:nvSpPr>
          <p:cNvPr id="1265" name="Google Shape;1265;p12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266" name="Google Shape;1266;p12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267" name="Google Shape;1267;p12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68" name="Google Shape;1268;p128"/>
          <p:cNvSpPr txBox="1"/>
          <p:nvPr>
            <p:ph idx="2" type="body"/>
          </p:nvPr>
        </p:nvSpPr>
        <p:spPr>
          <a:xfrm>
            <a:off x="201378"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69" name="Google Shape;1269;p128"/>
          <p:cNvSpPr/>
          <p:nvPr>
            <p:ph idx="3" type="pic"/>
          </p:nvPr>
        </p:nvSpPr>
        <p:spPr>
          <a:xfrm>
            <a:off x="201378" y="869606"/>
            <a:ext cx="2107500" cy="3549000"/>
          </a:xfrm>
          <a:prstGeom prst="roundRect">
            <a:avLst>
              <a:gd fmla="val 3378" name="adj"/>
            </a:avLst>
          </a:prstGeom>
          <a:noFill/>
          <a:ln>
            <a:noFill/>
          </a:ln>
        </p:spPr>
      </p:sp>
      <p:sp>
        <p:nvSpPr>
          <p:cNvPr id="1270" name="Google Shape;1270;p128"/>
          <p:cNvSpPr/>
          <p:nvPr>
            <p:ph idx="4" type="pic"/>
          </p:nvPr>
        </p:nvSpPr>
        <p:spPr>
          <a:xfrm>
            <a:off x="2412624" y="869606"/>
            <a:ext cx="2107500" cy="3549000"/>
          </a:xfrm>
          <a:prstGeom prst="roundRect">
            <a:avLst>
              <a:gd fmla="val 3378" name="adj"/>
            </a:avLst>
          </a:prstGeom>
          <a:noFill/>
          <a:ln>
            <a:noFill/>
          </a:ln>
        </p:spPr>
      </p:sp>
      <p:sp>
        <p:nvSpPr>
          <p:cNvPr id="1271" name="Google Shape;1271;p128"/>
          <p:cNvSpPr/>
          <p:nvPr>
            <p:ph idx="5" type="pic"/>
          </p:nvPr>
        </p:nvSpPr>
        <p:spPr>
          <a:xfrm>
            <a:off x="4623870" y="869606"/>
            <a:ext cx="2107500" cy="3549000"/>
          </a:xfrm>
          <a:prstGeom prst="roundRect">
            <a:avLst>
              <a:gd fmla="val 3378" name="adj"/>
            </a:avLst>
          </a:prstGeom>
          <a:noFill/>
          <a:ln>
            <a:noFill/>
          </a:ln>
        </p:spPr>
      </p:sp>
      <p:sp>
        <p:nvSpPr>
          <p:cNvPr id="1272" name="Google Shape;1272;p128"/>
          <p:cNvSpPr/>
          <p:nvPr>
            <p:ph idx="6" type="pic"/>
          </p:nvPr>
        </p:nvSpPr>
        <p:spPr>
          <a:xfrm>
            <a:off x="6835266" y="869606"/>
            <a:ext cx="2107500" cy="3549000"/>
          </a:xfrm>
          <a:prstGeom prst="roundRect">
            <a:avLst>
              <a:gd fmla="val 3378" name="adj"/>
            </a:avLst>
          </a:prstGeom>
          <a:noFill/>
          <a:ln>
            <a:noFill/>
          </a:ln>
        </p:spPr>
      </p:sp>
      <p:sp>
        <p:nvSpPr>
          <p:cNvPr id="1273" name="Google Shape;1273;p128"/>
          <p:cNvSpPr txBox="1"/>
          <p:nvPr>
            <p:ph idx="7" type="body"/>
          </p:nvPr>
        </p:nvSpPr>
        <p:spPr>
          <a:xfrm>
            <a:off x="2412623"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74" name="Google Shape;1274;p128"/>
          <p:cNvSpPr txBox="1"/>
          <p:nvPr>
            <p:ph idx="8" type="body"/>
          </p:nvPr>
        </p:nvSpPr>
        <p:spPr>
          <a:xfrm>
            <a:off x="4623869"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75" name="Google Shape;1275;p128"/>
          <p:cNvSpPr txBox="1"/>
          <p:nvPr>
            <p:ph idx="9" type="body"/>
          </p:nvPr>
        </p:nvSpPr>
        <p:spPr>
          <a:xfrm>
            <a:off x="6835115"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ounding team – Grey">
  <p:cSld name="2_Founding team – Grey">
    <p:bg>
      <p:bgPr>
        <a:solidFill>
          <a:srgbClr val="CCCDD1"/>
        </a:solidFill>
      </p:bgPr>
    </p:bg>
    <p:spTree>
      <p:nvGrpSpPr>
        <p:cNvPr id="1276" name="Shape 1276"/>
        <p:cNvGrpSpPr/>
        <p:nvPr/>
      </p:nvGrpSpPr>
      <p:grpSpPr>
        <a:xfrm>
          <a:off x="0" y="0"/>
          <a:ext cx="0" cy="0"/>
          <a:chOff x="0" y="0"/>
          <a:chExt cx="0" cy="0"/>
        </a:xfrm>
      </p:grpSpPr>
      <p:sp>
        <p:nvSpPr>
          <p:cNvPr id="1277" name="Google Shape;1277;p12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278" name="Google Shape;1278;p12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279" name="Google Shape;1279;p12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80" name="Google Shape;1280;p129"/>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81" name="Google Shape;1281;p129"/>
          <p:cNvSpPr/>
          <p:nvPr>
            <p:ph idx="3" type="pic"/>
          </p:nvPr>
        </p:nvSpPr>
        <p:spPr>
          <a:xfrm>
            <a:off x="201378" y="868951"/>
            <a:ext cx="1670100" cy="3549600"/>
          </a:xfrm>
          <a:prstGeom prst="roundRect">
            <a:avLst>
              <a:gd fmla="val 4526" name="adj"/>
            </a:avLst>
          </a:prstGeom>
          <a:noFill/>
          <a:ln>
            <a:noFill/>
          </a:ln>
        </p:spPr>
      </p:sp>
      <p:sp>
        <p:nvSpPr>
          <p:cNvPr id="1282" name="Google Shape;1282;p129"/>
          <p:cNvSpPr/>
          <p:nvPr>
            <p:ph idx="4" type="pic"/>
          </p:nvPr>
        </p:nvSpPr>
        <p:spPr>
          <a:xfrm>
            <a:off x="1969138" y="868951"/>
            <a:ext cx="1670100" cy="3549600"/>
          </a:xfrm>
          <a:prstGeom prst="roundRect">
            <a:avLst>
              <a:gd fmla="val 4526" name="adj"/>
            </a:avLst>
          </a:prstGeom>
          <a:noFill/>
          <a:ln>
            <a:noFill/>
          </a:ln>
        </p:spPr>
      </p:sp>
      <p:sp>
        <p:nvSpPr>
          <p:cNvPr id="1283" name="Google Shape;1283;p129"/>
          <p:cNvSpPr/>
          <p:nvPr>
            <p:ph idx="5" type="pic"/>
          </p:nvPr>
        </p:nvSpPr>
        <p:spPr>
          <a:xfrm>
            <a:off x="3736898" y="868951"/>
            <a:ext cx="1670100" cy="3549600"/>
          </a:xfrm>
          <a:prstGeom prst="roundRect">
            <a:avLst>
              <a:gd fmla="val 4526" name="adj"/>
            </a:avLst>
          </a:prstGeom>
          <a:noFill/>
          <a:ln>
            <a:noFill/>
          </a:ln>
        </p:spPr>
      </p:sp>
      <p:sp>
        <p:nvSpPr>
          <p:cNvPr id="1284" name="Google Shape;1284;p129"/>
          <p:cNvSpPr/>
          <p:nvPr>
            <p:ph idx="6" type="pic"/>
          </p:nvPr>
        </p:nvSpPr>
        <p:spPr>
          <a:xfrm>
            <a:off x="5504658" y="868951"/>
            <a:ext cx="1670100" cy="3549600"/>
          </a:xfrm>
          <a:prstGeom prst="roundRect">
            <a:avLst>
              <a:gd fmla="val 4526" name="adj"/>
            </a:avLst>
          </a:prstGeom>
          <a:noFill/>
          <a:ln>
            <a:noFill/>
          </a:ln>
        </p:spPr>
      </p:sp>
      <p:sp>
        <p:nvSpPr>
          <p:cNvPr id="1285" name="Google Shape;1285;p129"/>
          <p:cNvSpPr/>
          <p:nvPr>
            <p:ph idx="7" type="pic"/>
          </p:nvPr>
        </p:nvSpPr>
        <p:spPr>
          <a:xfrm>
            <a:off x="7272419" y="868951"/>
            <a:ext cx="1670100" cy="3549600"/>
          </a:xfrm>
          <a:prstGeom prst="roundRect">
            <a:avLst>
              <a:gd fmla="val 4526" name="adj"/>
            </a:avLst>
          </a:prstGeom>
          <a:noFill/>
          <a:ln>
            <a:noFill/>
          </a:ln>
        </p:spPr>
      </p:sp>
      <p:sp>
        <p:nvSpPr>
          <p:cNvPr id="1286" name="Google Shape;1286;p129"/>
          <p:cNvSpPr txBox="1"/>
          <p:nvPr>
            <p:ph idx="8"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87" name="Google Shape;1287;p129"/>
          <p:cNvSpPr txBox="1"/>
          <p:nvPr>
            <p:ph idx="9"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88" name="Google Shape;1288;p129"/>
          <p:cNvSpPr txBox="1"/>
          <p:nvPr>
            <p:ph idx="13"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89" name="Google Shape;1289;p129"/>
          <p:cNvSpPr txBox="1"/>
          <p:nvPr>
            <p:ph idx="14"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ger team – Grey">
  <p:cSld name="Bigger team – Grey">
    <p:bg>
      <p:bgPr>
        <a:solidFill>
          <a:srgbClr val="CCCDD1"/>
        </a:solidFill>
      </p:bgPr>
    </p:bg>
    <p:spTree>
      <p:nvGrpSpPr>
        <p:cNvPr id="1290" name="Shape 1290"/>
        <p:cNvGrpSpPr/>
        <p:nvPr/>
      </p:nvGrpSpPr>
      <p:grpSpPr>
        <a:xfrm>
          <a:off x="0" y="0"/>
          <a:ext cx="0" cy="0"/>
          <a:chOff x="0" y="0"/>
          <a:chExt cx="0" cy="0"/>
        </a:xfrm>
      </p:grpSpPr>
      <p:sp>
        <p:nvSpPr>
          <p:cNvPr id="1291" name="Google Shape;1291;p13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292" name="Google Shape;1292;p13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293" name="Google Shape;1293;p13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94" name="Google Shape;1294;p130"/>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95" name="Google Shape;1295;p130"/>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96" name="Google Shape;1296;p130"/>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97" name="Google Shape;1297;p130"/>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98" name="Google Shape;1298;p130"/>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299" name="Google Shape;1299;p130"/>
          <p:cNvSpPr/>
          <p:nvPr>
            <p:ph idx="7" type="pic"/>
          </p:nvPr>
        </p:nvSpPr>
        <p:spPr>
          <a:xfrm>
            <a:off x="201378" y="868951"/>
            <a:ext cx="1670100" cy="1475100"/>
          </a:xfrm>
          <a:prstGeom prst="roundRect">
            <a:avLst>
              <a:gd fmla="val 4307" name="adj"/>
            </a:avLst>
          </a:prstGeom>
          <a:noFill/>
          <a:ln>
            <a:noFill/>
          </a:ln>
        </p:spPr>
      </p:sp>
      <p:sp>
        <p:nvSpPr>
          <p:cNvPr id="1300" name="Google Shape;1300;p130"/>
          <p:cNvSpPr/>
          <p:nvPr>
            <p:ph idx="8" type="pic"/>
          </p:nvPr>
        </p:nvSpPr>
        <p:spPr>
          <a:xfrm>
            <a:off x="1969138" y="868951"/>
            <a:ext cx="1670100" cy="1475100"/>
          </a:xfrm>
          <a:prstGeom prst="roundRect">
            <a:avLst>
              <a:gd fmla="val 4307" name="adj"/>
            </a:avLst>
          </a:prstGeom>
          <a:noFill/>
          <a:ln>
            <a:noFill/>
          </a:ln>
        </p:spPr>
      </p:sp>
      <p:sp>
        <p:nvSpPr>
          <p:cNvPr id="1301" name="Google Shape;1301;p130"/>
          <p:cNvSpPr/>
          <p:nvPr>
            <p:ph idx="9" type="pic"/>
          </p:nvPr>
        </p:nvSpPr>
        <p:spPr>
          <a:xfrm>
            <a:off x="3736898" y="868951"/>
            <a:ext cx="1670100" cy="1475100"/>
          </a:xfrm>
          <a:prstGeom prst="roundRect">
            <a:avLst>
              <a:gd fmla="val 4307" name="adj"/>
            </a:avLst>
          </a:prstGeom>
          <a:noFill/>
          <a:ln>
            <a:noFill/>
          </a:ln>
        </p:spPr>
      </p:sp>
      <p:sp>
        <p:nvSpPr>
          <p:cNvPr id="1302" name="Google Shape;1302;p130"/>
          <p:cNvSpPr/>
          <p:nvPr>
            <p:ph idx="13" type="pic"/>
          </p:nvPr>
        </p:nvSpPr>
        <p:spPr>
          <a:xfrm>
            <a:off x="5504658" y="868951"/>
            <a:ext cx="1670100" cy="1475100"/>
          </a:xfrm>
          <a:prstGeom prst="roundRect">
            <a:avLst>
              <a:gd fmla="val 4307" name="adj"/>
            </a:avLst>
          </a:prstGeom>
          <a:noFill/>
          <a:ln>
            <a:noFill/>
          </a:ln>
        </p:spPr>
      </p:sp>
      <p:sp>
        <p:nvSpPr>
          <p:cNvPr id="1303" name="Google Shape;1303;p130"/>
          <p:cNvSpPr/>
          <p:nvPr>
            <p:ph idx="14" type="pic"/>
          </p:nvPr>
        </p:nvSpPr>
        <p:spPr>
          <a:xfrm>
            <a:off x="7272419" y="868951"/>
            <a:ext cx="1670100" cy="1475100"/>
          </a:xfrm>
          <a:prstGeom prst="roundRect">
            <a:avLst>
              <a:gd fmla="val 4307" name="adj"/>
            </a:avLst>
          </a:prstGeom>
          <a:noFill/>
          <a:ln>
            <a:noFill/>
          </a:ln>
        </p:spPr>
      </p:sp>
      <p:sp>
        <p:nvSpPr>
          <p:cNvPr id="1304" name="Google Shape;1304;p130"/>
          <p:cNvSpPr/>
          <p:nvPr>
            <p:ph idx="15" type="pic"/>
          </p:nvPr>
        </p:nvSpPr>
        <p:spPr>
          <a:xfrm>
            <a:off x="201378" y="2943550"/>
            <a:ext cx="1670100" cy="1475100"/>
          </a:xfrm>
          <a:prstGeom prst="roundRect">
            <a:avLst>
              <a:gd fmla="val 4307" name="adj"/>
            </a:avLst>
          </a:prstGeom>
          <a:noFill/>
          <a:ln>
            <a:noFill/>
          </a:ln>
        </p:spPr>
      </p:sp>
      <p:sp>
        <p:nvSpPr>
          <p:cNvPr id="1305" name="Google Shape;1305;p130"/>
          <p:cNvSpPr/>
          <p:nvPr>
            <p:ph idx="16" type="pic"/>
          </p:nvPr>
        </p:nvSpPr>
        <p:spPr>
          <a:xfrm>
            <a:off x="1969138" y="2943550"/>
            <a:ext cx="1670100" cy="1475100"/>
          </a:xfrm>
          <a:prstGeom prst="roundRect">
            <a:avLst>
              <a:gd fmla="val 4307" name="adj"/>
            </a:avLst>
          </a:prstGeom>
          <a:noFill/>
          <a:ln>
            <a:noFill/>
          </a:ln>
        </p:spPr>
      </p:sp>
      <p:sp>
        <p:nvSpPr>
          <p:cNvPr id="1306" name="Google Shape;1306;p130"/>
          <p:cNvSpPr/>
          <p:nvPr>
            <p:ph idx="17" type="pic"/>
          </p:nvPr>
        </p:nvSpPr>
        <p:spPr>
          <a:xfrm>
            <a:off x="3736898" y="2943550"/>
            <a:ext cx="1670100" cy="1475100"/>
          </a:xfrm>
          <a:prstGeom prst="roundRect">
            <a:avLst>
              <a:gd fmla="val 4307" name="adj"/>
            </a:avLst>
          </a:prstGeom>
          <a:noFill/>
          <a:ln>
            <a:noFill/>
          </a:ln>
        </p:spPr>
      </p:sp>
      <p:sp>
        <p:nvSpPr>
          <p:cNvPr id="1307" name="Google Shape;1307;p130"/>
          <p:cNvSpPr/>
          <p:nvPr>
            <p:ph idx="18" type="pic"/>
          </p:nvPr>
        </p:nvSpPr>
        <p:spPr>
          <a:xfrm>
            <a:off x="5504658" y="2943550"/>
            <a:ext cx="1670100" cy="1475100"/>
          </a:xfrm>
          <a:prstGeom prst="roundRect">
            <a:avLst>
              <a:gd fmla="val 4307" name="adj"/>
            </a:avLst>
          </a:prstGeom>
          <a:noFill/>
          <a:ln>
            <a:noFill/>
          </a:ln>
        </p:spPr>
      </p:sp>
      <p:sp>
        <p:nvSpPr>
          <p:cNvPr id="1308" name="Google Shape;1308;p130"/>
          <p:cNvSpPr/>
          <p:nvPr>
            <p:ph idx="19" type="pic"/>
          </p:nvPr>
        </p:nvSpPr>
        <p:spPr>
          <a:xfrm>
            <a:off x="7272419" y="2943550"/>
            <a:ext cx="1670100" cy="1475100"/>
          </a:xfrm>
          <a:prstGeom prst="roundRect">
            <a:avLst>
              <a:gd fmla="val 4307" name="adj"/>
            </a:avLst>
          </a:prstGeom>
          <a:noFill/>
          <a:ln>
            <a:noFill/>
          </a:ln>
        </p:spPr>
      </p:sp>
      <p:sp>
        <p:nvSpPr>
          <p:cNvPr id="1309" name="Google Shape;1309;p130"/>
          <p:cNvSpPr txBox="1"/>
          <p:nvPr>
            <p:ph idx="20" type="body"/>
          </p:nvPr>
        </p:nvSpPr>
        <p:spPr>
          <a:xfrm>
            <a:off x="20137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10" name="Google Shape;1310;p130"/>
          <p:cNvSpPr txBox="1"/>
          <p:nvPr>
            <p:ph idx="21" type="body"/>
          </p:nvPr>
        </p:nvSpPr>
        <p:spPr>
          <a:xfrm>
            <a:off x="196913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11" name="Google Shape;1311;p130"/>
          <p:cNvSpPr txBox="1"/>
          <p:nvPr>
            <p:ph idx="22" type="body"/>
          </p:nvPr>
        </p:nvSpPr>
        <p:spPr>
          <a:xfrm>
            <a:off x="373689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12" name="Google Shape;1312;p130"/>
          <p:cNvSpPr txBox="1"/>
          <p:nvPr>
            <p:ph idx="23" type="body"/>
          </p:nvPr>
        </p:nvSpPr>
        <p:spPr>
          <a:xfrm>
            <a:off x="550465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13" name="Google Shape;1313;p130"/>
          <p:cNvSpPr txBox="1"/>
          <p:nvPr>
            <p:ph idx="24" type="body"/>
          </p:nvPr>
        </p:nvSpPr>
        <p:spPr>
          <a:xfrm>
            <a:off x="727241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 Grey">
  <p:cSld name="Roadmap – Grey">
    <p:bg>
      <p:bgPr>
        <a:solidFill>
          <a:srgbClr val="CCCDD1"/>
        </a:solidFill>
      </p:bgPr>
    </p:bg>
    <p:spTree>
      <p:nvGrpSpPr>
        <p:cNvPr id="1314" name="Shape 1314"/>
        <p:cNvGrpSpPr/>
        <p:nvPr/>
      </p:nvGrpSpPr>
      <p:grpSpPr>
        <a:xfrm>
          <a:off x="0" y="0"/>
          <a:ext cx="0" cy="0"/>
          <a:chOff x="0" y="0"/>
          <a:chExt cx="0" cy="0"/>
        </a:xfrm>
      </p:grpSpPr>
      <p:sp>
        <p:nvSpPr>
          <p:cNvPr id="1315" name="Google Shape;1315;p131"/>
          <p:cNvSpPr/>
          <p:nvPr/>
        </p:nvSpPr>
        <p:spPr>
          <a:xfrm>
            <a:off x="5243313" y="189849"/>
            <a:ext cx="1812600" cy="4764000"/>
          </a:xfrm>
          <a:prstGeom prst="roundRect">
            <a:avLst>
              <a:gd fmla="val 3951" name="adj"/>
            </a:avLst>
          </a:prstGeom>
          <a:gradFill>
            <a:gsLst>
              <a:gs pos="0">
                <a:srgbClr val="91969C">
                  <a:alpha val="65882"/>
                </a:srgbClr>
              </a:gs>
              <a:gs pos="100000">
                <a:srgbClr val="6F7278">
                  <a:alpha val="65882"/>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16" name="Google Shape;1316;p131"/>
          <p:cNvSpPr/>
          <p:nvPr/>
        </p:nvSpPr>
        <p:spPr>
          <a:xfrm>
            <a:off x="7129730" y="189849"/>
            <a:ext cx="1812600" cy="4764000"/>
          </a:xfrm>
          <a:prstGeom prst="roundRect">
            <a:avLst>
              <a:gd fmla="val 3951"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17" name="Google Shape;1317;p131"/>
          <p:cNvSpPr/>
          <p:nvPr/>
        </p:nvSpPr>
        <p:spPr>
          <a:xfrm>
            <a:off x="3371280" y="192342"/>
            <a:ext cx="1798200" cy="4762500"/>
          </a:xfrm>
          <a:prstGeom prst="roundRect">
            <a:avLst>
              <a:gd fmla="val 398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318" name="Google Shape;1318;p13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319" name="Google Shape;1319;p13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320" name="Google Shape;1320;p13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21" name="Google Shape;1321;p131"/>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22" name="Google Shape;1322;p131"/>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23" name="Google Shape;1323;p131"/>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24" name="Google Shape;1324;p131"/>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25" name="Google Shape;1325;p131"/>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26" name="Google Shape;1326;p131"/>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27" name="Google Shape;1327;p131"/>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oadmap – Grey">
  <p:cSld name="1_Roadmap – Grey">
    <p:bg>
      <p:bgPr>
        <a:solidFill>
          <a:srgbClr val="CCCDD1"/>
        </a:solidFill>
      </p:bgPr>
    </p:bg>
    <p:spTree>
      <p:nvGrpSpPr>
        <p:cNvPr id="1328" name="Shape 1328"/>
        <p:cNvGrpSpPr/>
        <p:nvPr/>
      </p:nvGrpSpPr>
      <p:grpSpPr>
        <a:xfrm>
          <a:off x="0" y="0"/>
          <a:ext cx="0" cy="0"/>
          <a:chOff x="0" y="0"/>
          <a:chExt cx="0" cy="0"/>
        </a:xfrm>
      </p:grpSpPr>
      <p:sp>
        <p:nvSpPr>
          <p:cNvPr id="1329" name="Google Shape;1329;p132"/>
          <p:cNvSpPr/>
          <p:nvPr/>
        </p:nvSpPr>
        <p:spPr>
          <a:xfrm>
            <a:off x="5243313" y="189849"/>
            <a:ext cx="1812600" cy="4764000"/>
          </a:xfrm>
          <a:prstGeom prst="roundRect">
            <a:avLst>
              <a:gd fmla="val 3951" name="adj"/>
            </a:avLst>
          </a:prstGeom>
          <a:gradFill>
            <a:gsLst>
              <a:gs pos="0">
                <a:srgbClr val="91969C">
                  <a:alpha val="14509"/>
                </a:srgbClr>
              </a:gs>
              <a:gs pos="100000">
                <a:srgbClr val="6F7278">
                  <a:alpha val="14509"/>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30" name="Google Shape;1330;p132"/>
          <p:cNvSpPr/>
          <p:nvPr/>
        </p:nvSpPr>
        <p:spPr>
          <a:xfrm>
            <a:off x="7129412" y="190500"/>
            <a:ext cx="1813200" cy="4762500"/>
          </a:xfrm>
          <a:prstGeom prst="roundRect">
            <a:avLst>
              <a:gd fmla="val 3950" name="adj"/>
            </a:avLst>
          </a:prstGeom>
          <a:solidFill>
            <a:srgbClr val="62636A">
              <a:alpha val="902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31" name="Google Shape;1331;p132"/>
          <p:cNvSpPr/>
          <p:nvPr/>
        </p:nvSpPr>
        <p:spPr>
          <a:xfrm>
            <a:off x="3371280" y="192342"/>
            <a:ext cx="1798200" cy="4762500"/>
          </a:xfrm>
          <a:prstGeom prst="roundRect">
            <a:avLst>
              <a:gd fmla="val 398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332" name="Google Shape;1332;p13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333" name="Google Shape;1333;p13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334" name="Google Shape;1334;p13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35" name="Google Shape;1335;p132"/>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36" name="Google Shape;1336;p132"/>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37" name="Google Shape;1337;p132"/>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38" name="Google Shape;1338;p132"/>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39" name="Google Shape;1339;p132"/>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40" name="Google Shape;1340;p132"/>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41" name="Google Shape;1341;p132"/>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oadmap – Grey">
  <p:cSld name="2_Roadmap – Grey">
    <p:bg>
      <p:bgPr>
        <a:solidFill>
          <a:srgbClr val="CCCDD1"/>
        </a:solidFill>
      </p:bgPr>
    </p:bg>
    <p:spTree>
      <p:nvGrpSpPr>
        <p:cNvPr id="1342" name="Shape 1342"/>
        <p:cNvGrpSpPr/>
        <p:nvPr/>
      </p:nvGrpSpPr>
      <p:grpSpPr>
        <a:xfrm>
          <a:off x="0" y="0"/>
          <a:ext cx="0" cy="0"/>
          <a:chOff x="0" y="0"/>
          <a:chExt cx="0" cy="0"/>
        </a:xfrm>
      </p:grpSpPr>
      <p:sp>
        <p:nvSpPr>
          <p:cNvPr id="1343" name="Google Shape;1343;p133"/>
          <p:cNvSpPr/>
          <p:nvPr/>
        </p:nvSpPr>
        <p:spPr>
          <a:xfrm>
            <a:off x="5243313" y="189849"/>
            <a:ext cx="1812600" cy="4764000"/>
          </a:xfrm>
          <a:prstGeom prst="roundRect">
            <a:avLst>
              <a:gd fmla="val 3951" name="adj"/>
            </a:avLst>
          </a:prstGeom>
          <a:gradFill>
            <a:gsLst>
              <a:gs pos="0">
                <a:srgbClr val="91969C">
                  <a:alpha val="65882"/>
                </a:srgbClr>
              </a:gs>
              <a:gs pos="100000">
                <a:srgbClr val="6F7278">
                  <a:alpha val="65882"/>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44" name="Google Shape;1344;p133"/>
          <p:cNvSpPr/>
          <p:nvPr/>
        </p:nvSpPr>
        <p:spPr>
          <a:xfrm>
            <a:off x="3371280" y="192342"/>
            <a:ext cx="1798200" cy="4762500"/>
          </a:xfrm>
          <a:prstGeom prst="roundRect">
            <a:avLst>
              <a:gd fmla="val 3983" name="adj"/>
            </a:avLst>
          </a:prstGeom>
          <a:solidFill>
            <a:srgbClr val="B0B2B8">
              <a:alpha val="863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345" name="Google Shape;1345;p133"/>
          <p:cNvSpPr/>
          <p:nvPr/>
        </p:nvSpPr>
        <p:spPr>
          <a:xfrm>
            <a:off x="7129412" y="190500"/>
            <a:ext cx="1813200" cy="4762500"/>
          </a:xfrm>
          <a:prstGeom prst="roundRect">
            <a:avLst>
              <a:gd fmla="val 3950" name="adj"/>
            </a:avLst>
          </a:prstGeom>
          <a:solidFill>
            <a:srgbClr val="62636A">
              <a:alpha val="902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46" name="Google Shape;1346;p13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347" name="Google Shape;1347;p13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348" name="Google Shape;1348;p13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49" name="Google Shape;1349;p133"/>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50" name="Google Shape;1350;p133"/>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51" name="Google Shape;1351;p133"/>
          <p:cNvSpPr/>
          <p:nvPr>
            <p:ph idx="4" type="body"/>
          </p:nvPr>
        </p:nvSpPr>
        <p:spPr>
          <a:xfrm>
            <a:off x="5314526"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52" name="Google Shape;1352;p133"/>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53" name="Google Shape;1353;p133"/>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54" name="Google Shape;1354;p133"/>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55" name="Google Shape;1355;p133"/>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oadmap – Grey">
  <p:cSld name="3_Roadmap – Grey">
    <p:bg>
      <p:bgPr>
        <a:solidFill>
          <a:srgbClr val="CCCDD1"/>
        </a:solidFill>
      </p:bgPr>
    </p:bg>
    <p:spTree>
      <p:nvGrpSpPr>
        <p:cNvPr id="1356" name="Shape 1356"/>
        <p:cNvGrpSpPr/>
        <p:nvPr/>
      </p:nvGrpSpPr>
      <p:grpSpPr>
        <a:xfrm>
          <a:off x="0" y="0"/>
          <a:ext cx="0" cy="0"/>
          <a:chOff x="0" y="0"/>
          <a:chExt cx="0" cy="0"/>
        </a:xfrm>
      </p:grpSpPr>
      <p:sp>
        <p:nvSpPr>
          <p:cNvPr id="1357" name="Google Shape;1357;p134"/>
          <p:cNvSpPr/>
          <p:nvPr/>
        </p:nvSpPr>
        <p:spPr>
          <a:xfrm>
            <a:off x="7129730" y="189849"/>
            <a:ext cx="1812600" cy="4764000"/>
          </a:xfrm>
          <a:prstGeom prst="roundRect">
            <a:avLst>
              <a:gd fmla="val 3951"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58" name="Google Shape;1358;p134"/>
          <p:cNvSpPr/>
          <p:nvPr/>
        </p:nvSpPr>
        <p:spPr>
          <a:xfrm>
            <a:off x="3371280" y="192342"/>
            <a:ext cx="1798200" cy="4762500"/>
          </a:xfrm>
          <a:prstGeom prst="roundRect">
            <a:avLst>
              <a:gd fmla="val 3983" name="adj"/>
            </a:avLst>
          </a:prstGeom>
          <a:solidFill>
            <a:srgbClr val="B0B2B8">
              <a:alpha val="863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1359" name="Google Shape;1359;p134"/>
          <p:cNvSpPr/>
          <p:nvPr/>
        </p:nvSpPr>
        <p:spPr>
          <a:xfrm>
            <a:off x="5243313" y="189849"/>
            <a:ext cx="1812600" cy="4764000"/>
          </a:xfrm>
          <a:prstGeom prst="roundRect">
            <a:avLst>
              <a:gd fmla="val 3951" name="adj"/>
            </a:avLst>
          </a:prstGeom>
          <a:gradFill>
            <a:gsLst>
              <a:gs pos="0">
                <a:srgbClr val="91969C">
                  <a:alpha val="14509"/>
                </a:srgbClr>
              </a:gs>
              <a:gs pos="100000">
                <a:srgbClr val="6F7278">
                  <a:alpha val="14509"/>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60" name="Google Shape;1360;p13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361" name="Google Shape;1361;p13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362" name="Google Shape;1362;p13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63" name="Google Shape;1363;p134"/>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64" name="Google Shape;1364;p134"/>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65" name="Google Shape;1365;p134"/>
          <p:cNvSpPr/>
          <p:nvPr>
            <p:ph idx="4" type="body"/>
          </p:nvPr>
        </p:nvSpPr>
        <p:spPr>
          <a:xfrm>
            <a:off x="7200943"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66" name="Google Shape;1366;p134"/>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67" name="Google Shape;1367;p134"/>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68" name="Google Shape;1368;p134"/>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69" name="Google Shape;1369;p134"/>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ask – Grey">
  <p:cSld name="The ask – Grey">
    <p:bg>
      <p:bgPr>
        <a:solidFill>
          <a:srgbClr val="CCCDD1"/>
        </a:solidFill>
      </p:bgPr>
    </p:bg>
    <p:spTree>
      <p:nvGrpSpPr>
        <p:cNvPr id="1370" name="Shape 1370"/>
        <p:cNvGrpSpPr/>
        <p:nvPr/>
      </p:nvGrpSpPr>
      <p:grpSpPr>
        <a:xfrm>
          <a:off x="0" y="0"/>
          <a:ext cx="0" cy="0"/>
          <a:chOff x="0" y="0"/>
          <a:chExt cx="0" cy="0"/>
        </a:xfrm>
      </p:grpSpPr>
      <p:sp>
        <p:nvSpPr>
          <p:cNvPr id="1371" name="Google Shape;1371;p13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372" name="Google Shape;1372;p13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373" name="Google Shape;1373;p13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74" name="Google Shape;1374;p135"/>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375" name="Google Shape;1375;p135"/>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1376" name="Google Shape;1376;p135"/>
          <p:cNvCxnSpPr/>
          <p:nvPr/>
        </p:nvCxnSpPr>
        <p:spPr>
          <a:xfrm rot="10800000">
            <a:off x="5103738" y="509694"/>
            <a:ext cx="0" cy="4197600"/>
          </a:xfrm>
          <a:prstGeom prst="straightConnector1">
            <a:avLst/>
          </a:prstGeom>
          <a:noFill/>
          <a:ln cap="flat" cmpd="sng" w="25400">
            <a:solidFill>
              <a:srgbClr val="D5D5D5"/>
            </a:solidFill>
            <a:prstDash val="solid"/>
            <a:miter lim="400000"/>
            <a:headEnd len="med" w="med" type="triangle"/>
            <a:tailEnd len="sm" w="sm" type="triangle"/>
          </a:ln>
        </p:spPr>
      </p:cxnSp>
      <p:sp>
        <p:nvSpPr>
          <p:cNvPr id="1377" name="Google Shape;1377;p135"/>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78" name="Google Shape;1378;p135"/>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79" name="Google Shape;1379;p135"/>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80" name="Google Shape;1380;p135"/>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81" name="Google Shape;1381;p135"/>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82" name="Google Shape;1382;p135"/>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83" name="Google Shape;1383;p135"/>
          <p:cNvSpPr txBox="1"/>
          <p:nvPr>
            <p:ph idx="9"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84" name="Google Shape;1384;p135"/>
          <p:cNvSpPr txBox="1"/>
          <p:nvPr>
            <p:ph idx="13"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85" name="Google Shape;1385;p135"/>
          <p:cNvSpPr txBox="1"/>
          <p:nvPr>
            <p:ph idx="14"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86" name="Google Shape;1386;p135"/>
          <p:cNvSpPr txBox="1"/>
          <p:nvPr>
            <p:ph idx="15"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87" name="Google Shape;1387;p135"/>
          <p:cNvSpPr txBox="1"/>
          <p:nvPr>
            <p:ph idx="16"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88" name="Google Shape;1388;p135"/>
          <p:cNvSpPr txBox="1"/>
          <p:nvPr>
            <p:ph idx="17"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89" name="Google Shape;1389;p135"/>
          <p:cNvSpPr txBox="1"/>
          <p:nvPr>
            <p:ph idx="18"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90" name="Google Shape;1390;p135"/>
          <p:cNvSpPr txBox="1"/>
          <p:nvPr>
            <p:ph idx="19"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91" name="Google Shape;1391;p135"/>
          <p:cNvSpPr txBox="1"/>
          <p:nvPr>
            <p:ph idx="20"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92" name="Google Shape;1392;p135"/>
          <p:cNvSpPr txBox="1"/>
          <p:nvPr>
            <p:ph idx="21"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93" name="Google Shape;1393;p135"/>
          <p:cNvSpPr txBox="1"/>
          <p:nvPr>
            <p:ph idx="22"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94" name="Google Shape;1394;p135"/>
          <p:cNvSpPr txBox="1"/>
          <p:nvPr>
            <p:ph idx="23" type="body"/>
          </p:nvPr>
        </p:nvSpPr>
        <p:spPr>
          <a:xfrm>
            <a:off x="4211936" y="4469044"/>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 – Grey">
  <p:cSld name="Next step – Grey">
    <p:bg>
      <p:bgPr>
        <a:solidFill>
          <a:srgbClr val="CCCDD1"/>
        </a:solidFill>
      </p:bgPr>
    </p:bg>
    <p:spTree>
      <p:nvGrpSpPr>
        <p:cNvPr id="1395" name="Shape 1395"/>
        <p:cNvGrpSpPr/>
        <p:nvPr/>
      </p:nvGrpSpPr>
      <p:grpSpPr>
        <a:xfrm>
          <a:off x="0" y="0"/>
          <a:ext cx="0" cy="0"/>
          <a:chOff x="0" y="0"/>
          <a:chExt cx="0" cy="0"/>
        </a:xfrm>
      </p:grpSpPr>
      <p:sp>
        <p:nvSpPr>
          <p:cNvPr id="1396" name="Google Shape;1396;p13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397" name="Google Shape;1397;p13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398" name="Google Shape;1398;p13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399" name="Google Shape;1399;p136"/>
          <p:cNvSpPr txBox="1"/>
          <p:nvPr>
            <p:ph idx="2" type="body"/>
          </p:nvPr>
        </p:nvSpPr>
        <p:spPr>
          <a:xfrm>
            <a:off x="1371547"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00" name="Google Shape;1400;p136"/>
          <p:cNvSpPr txBox="1"/>
          <p:nvPr>
            <p:ph idx="3" type="body"/>
          </p:nvPr>
        </p:nvSpPr>
        <p:spPr>
          <a:xfrm>
            <a:off x="1371547"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01" name="Google Shape;1401;p136"/>
          <p:cNvSpPr txBox="1"/>
          <p:nvPr>
            <p:ph idx="4" type="body"/>
          </p:nvPr>
        </p:nvSpPr>
        <p:spPr>
          <a:xfrm>
            <a:off x="3331259"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02" name="Google Shape;1402;p136"/>
          <p:cNvSpPr txBox="1"/>
          <p:nvPr>
            <p:ph idx="5" type="body"/>
          </p:nvPr>
        </p:nvSpPr>
        <p:spPr>
          <a:xfrm>
            <a:off x="3331259"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03" name="Google Shape;1403;p136"/>
          <p:cNvSpPr txBox="1"/>
          <p:nvPr>
            <p:ph idx="6" type="body"/>
          </p:nvPr>
        </p:nvSpPr>
        <p:spPr>
          <a:xfrm>
            <a:off x="5290970"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04" name="Google Shape;1404;p136"/>
          <p:cNvSpPr txBox="1"/>
          <p:nvPr>
            <p:ph idx="7" type="body"/>
          </p:nvPr>
        </p:nvSpPr>
        <p:spPr>
          <a:xfrm>
            <a:off x="5290970"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05" name="Google Shape;1405;p136"/>
          <p:cNvSpPr txBox="1"/>
          <p:nvPr>
            <p:ph idx="8" type="body"/>
          </p:nvPr>
        </p:nvSpPr>
        <p:spPr>
          <a:xfrm>
            <a:off x="7250682"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06" name="Google Shape;1406;p136"/>
          <p:cNvSpPr txBox="1"/>
          <p:nvPr>
            <p:ph idx="9" type="body"/>
          </p:nvPr>
        </p:nvSpPr>
        <p:spPr>
          <a:xfrm>
            <a:off x="7250682"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07" name="Google Shape;1407;p136"/>
          <p:cNvSpPr txBox="1"/>
          <p:nvPr>
            <p:ph idx="13" type="body"/>
          </p:nvPr>
        </p:nvSpPr>
        <p:spPr>
          <a:xfrm>
            <a:off x="201378" y="2762052"/>
            <a:ext cx="4614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1408" name="Google Shape;1408;p136"/>
          <p:cNvCxnSpPr/>
          <p:nvPr/>
        </p:nvCxnSpPr>
        <p:spPr>
          <a:xfrm>
            <a:off x="203156" y="2540748"/>
            <a:ext cx="8737800" cy="0"/>
          </a:xfrm>
          <a:prstGeom prst="straightConnector1">
            <a:avLst/>
          </a:prstGeom>
          <a:noFill/>
          <a:ln cap="flat" cmpd="sng" w="25400">
            <a:solidFill>
              <a:srgbClr val="FFFFFF"/>
            </a:solidFill>
            <a:prstDash val="solid"/>
            <a:miter lim="400000"/>
            <a:headEnd len="sm" w="sm" type="triangle"/>
            <a:tailEnd len="med" w="med" type="triangle"/>
          </a:ln>
        </p:spPr>
      </p:cxnSp>
      <p:sp>
        <p:nvSpPr>
          <p:cNvPr id="1409" name="Google Shape;1409;p136"/>
          <p:cNvSpPr/>
          <p:nvPr>
            <p:ph idx="14" type="body"/>
          </p:nvPr>
        </p:nvSpPr>
        <p:spPr>
          <a:xfrm>
            <a:off x="5295733"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10" name="Google Shape;1410;p136"/>
          <p:cNvSpPr/>
          <p:nvPr>
            <p:ph idx="15" type="body"/>
          </p:nvPr>
        </p:nvSpPr>
        <p:spPr>
          <a:xfrm>
            <a:off x="7255444"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11" name="Google Shape;1411;p136"/>
          <p:cNvSpPr/>
          <p:nvPr>
            <p:ph idx="16" type="body"/>
          </p:nvPr>
        </p:nvSpPr>
        <p:spPr>
          <a:xfrm>
            <a:off x="1376310"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12" name="Google Shape;1412;p136"/>
          <p:cNvSpPr/>
          <p:nvPr>
            <p:ph idx="17" type="body"/>
          </p:nvPr>
        </p:nvSpPr>
        <p:spPr>
          <a:xfrm>
            <a:off x="333602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 Grey">
  <p:cSld name="Thank you – Grey">
    <p:bg>
      <p:bgPr>
        <a:solidFill>
          <a:srgbClr val="CCCDD1"/>
        </a:solidFill>
      </p:bgPr>
    </p:bg>
    <p:spTree>
      <p:nvGrpSpPr>
        <p:cNvPr id="1413" name="Shape 1413"/>
        <p:cNvGrpSpPr/>
        <p:nvPr/>
      </p:nvGrpSpPr>
      <p:grpSpPr>
        <a:xfrm>
          <a:off x="0" y="0"/>
          <a:ext cx="0" cy="0"/>
          <a:chOff x="0" y="0"/>
          <a:chExt cx="0" cy="0"/>
        </a:xfrm>
      </p:grpSpPr>
      <p:sp>
        <p:nvSpPr>
          <p:cNvPr id="1414" name="Google Shape;1414;p13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415" name="Google Shape;1415;p137"/>
          <p:cNvSpPr txBox="1"/>
          <p:nvPr>
            <p:ph idx="1" type="body"/>
          </p:nvPr>
        </p:nvSpPr>
        <p:spPr>
          <a:xfrm>
            <a:off x="201377" y="4253379"/>
            <a:ext cx="4050000" cy="7002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F2F2F2"/>
              </a:buClr>
              <a:buSzPts val="2100"/>
              <a:buFont typeface="Arial"/>
              <a:buNone/>
              <a:defRPr sz="21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16" name="Google Shape;1416;p137"/>
          <p:cNvSpPr txBox="1"/>
          <p:nvPr>
            <p:ph type="title"/>
          </p:nvPr>
        </p:nvSpPr>
        <p:spPr>
          <a:xfrm>
            <a:off x="201378" y="164051"/>
            <a:ext cx="2859300" cy="5541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417" name="Google Shape;1417;p137"/>
          <p:cNvSpPr txBox="1"/>
          <p:nvPr>
            <p:ph idx="2" type="body"/>
          </p:nvPr>
        </p:nvSpPr>
        <p:spPr>
          <a:xfrm>
            <a:off x="201377" y="4099074"/>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laimer – Grey">
  <p:cSld name="Disclaimer – Grey">
    <p:bg>
      <p:bgPr>
        <a:solidFill>
          <a:srgbClr val="CCCDD1"/>
        </a:solidFill>
      </p:bgPr>
    </p:bg>
    <p:spTree>
      <p:nvGrpSpPr>
        <p:cNvPr id="1418" name="Shape 1418"/>
        <p:cNvGrpSpPr/>
        <p:nvPr/>
      </p:nvGrpSpPr>
      <p:grpSpPr>
        <a:xfrm>
          <a:off x="0" y="0"/>
          <a:ext cx="0" cy="0"/>
          <a:chOff x="0" y="0"/>
          <a:chExt cx="0" cy="0"/>
        </a:xfrm>
      </p:grpSpPr>
      <p:sp>
        <p:nvSpPr>
          <p:cNvPr id="1419" name="Google Shape;1419;p138"/>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420" name="Google Shape;1420;p13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421" name="Google Shape;1421;p138"/>
          <p:cNvSpPr txBox="1"/>
          <p:nvPr>
            <p:ph type="title"/>
          </p:nvPr>
        </p:nvSpPr>
        <p:spPr>
          <a:xfrm>
            <a:off x="201378" y="164051"/>
            <a:ext cx="2859300" cy="211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422" name="Google Shape;1422;p138"/>
          <p:cNvSpPr txBox="1"/>
          <p:nvPr>
            <p:ph idx="1" type="body"/>
          </p:nvPr>
        </p:nvSpPr>
        <p:spPr>
          <a:xfrm>
            <a:off x="201377" y="4683819"/>
            <a:ext cx="1995900" cy="278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23" name="Google Shape;1423;p138"/>
          <p:cNvSpPr txBox="1"/>
          <p:nvPr>
            <p:ph idx="2" type="body"/>
          </p:nvPr>
        </p:nvSpPr>
        <p:spPr>
          <a:xfrm>
            <a:off x="3540276" y="352808"/>
            <a:ext cx="5230500" cy="4278300"/>
          </a:xfrm>
          <a:prstGeom prst="rect">
            <a:avLst/>
          </a:prstGeom>
          <a:noFill/>
          <a:ln>
            <a:noFill/>
          </a:ln>
        </p:spPr>
        <p:txBody>
          <a:bodyPr anchorCtr="0" anchor="t" bIns="17150" lIns="34300" spcFirstLastPara="1" rIns="34300" wrap="square" tIns="17150">
            <a:noAutofit/>
          </a:bodyPr>
          <a:lstStyle>
            <a:lvl1pPr indent="-228600" lvl="0" marL="457200" algn="l">
              <a:lnSpc>
                <a:spcPct val="120000"/>
              </a:lnSpc>
              <a:spcBef>
                <a:spcPts val="0"/>
              </a:spcBef>
              <a:spcAft>
                <a:spcPts val="0"/>
              </a:spcAft>
              <a:buClr>
                <a:srgbClr val="F2F2F2"/>
              </a:buClr>
              <a:buSzPts val="600"/>
              <a:buFont typeface="Arial"/>
              <a:buNone/>
              <a:defRPr sz="6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Grey">
  <p:cSld name="Blank – Grey">
    <p:bg>
      <p:bgPr>
        <a:solidFill>
          <a:srgbClr val="CCCDD1"/>
        </a:solidFill>
      </p:bgPr>
    </p:bg>
    <p:spTree>
      <p:nvGrpSpPr>
        <p:cNvPr id="1424" name="Shape 1424"/>
        <p:cNvGrpSpPr/>
        <p:nvPr/>
      </p:nvGrpSpPr>
      <p:grpSpPr>
        <a:xfrm>
          <a:off x="0" y="0"/>
          <a:ext cx="0" cy="0"/>
          <a:chOff x="0" y="0"/>
          <a:chExt cx="0" cy="0"/>
        </a:xfrm>
      </p:grpSpPr>
      <p:sp>
        <p:nvSpPr>
          <p:cNvPr id="1425" name="Google Shape;1425;p13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blem 1">
  <p:cSld name="5_Problem 1">
    <p:spTree>
      <p:nvGrpSpPr>
        <p:cNvPr id="1426" name="Shape 1426"/>
        <p:cNvGrpSpPr/>
        <p:nvPr/>
      </p:nvGrpSpPr>
      <p:grpSpPr>
        <a:xfrm>
          <a:off x="0" y="0"/>
          <a:ext cx="0" cy="0"/>
          <a:chOff x="0" y="0"/>
          <a:chExt cx="0" cy="0"/>
        </a:xfrm>
      </p:grpSpPr>
      <p:sp>
        <p:nvSpPr>
          <p:cNvPr id="1427" name="Google Shape;1427;p14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428" name="Google Shape;1428;p140"/>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429" name="Google Shape;1429;p140"/>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430" name="Google Shape;1430;p14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31" name="Google Shape;1431;p140"/>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1432" name="Google Shape;1432;p140"/>
          <p:cNvPicPr preferRelativeResize="0"/>
          <p:nvPr/>
        </p:nvPicPr>
        <p:blipFill rotWithShape="1">
          <a:blip r:embed="rId2">
            <a:alphaModFix/>
          </a:blip>
          <a:srcRect b="0" l="0" r="0" t="0"/>
          <a:stretch/>
        </p:blipFill>
        <p:spPr>
          <a:xfrm>
            <a:off x="4072193" y="486992"/>
            <a:ext cx="4169700" cy="4169700"/>
          </a:xfrm>
          <a:prstGeom prst="rect">
            <a:avLst/>
          </a:prstGeom>
          <a:noFill/>
          <a:ln>
            <a:noFill/>
          </a:ln>
        </p:spPr>
      </p:pic>
      <p:sp>
        <p:nvSpPr>
          <p:cNvPr id="1433" name="Google Shape;1433;p140"/>
          <p:cNvSpPr txBox="1"/>
          <p:nvPr>
            <p:ph idx="3" type="body"/>
          </p:nvPr>
        </p:nvSpPr>
        <p:spPr>
          <a:xfrm>
            <a:off x="5014987" y="2115279"/>
            <a:ext cx="2283900" cy="9129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5700"/>
              <a:buFont typeface="Helvetica Neue"/>
              <a:buNone/>
              <a:defRPr sz="57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blem 1 – Dark">
  <p:cSld name="5_Problem 1 – Dark">
    <p:bg>
      <p:bgPr>
        <a:solidFill>
          <a:srgbClr val="000000"/>
        </a:solidFill>
      </p:bgPr>
    </p:bg>
    <p:spTree>
      <p:nvGrpSpPr>
        <p:cNvPr id="1434" name="Shape 1434"/>
        <p:cNvGrpSpPr/>
        <p:nvPr/>
      </p:nvGrpSpPr>
      <p:grpSpPr>
        <a:xfrm>
          <a:off x="0" y="0"/>
          <a:ext cx="0" cy="0"/>
          <a:chOff x="0" y="0"/>
          <a:chExt cx="0" cy="0"/>
        </a:xfrm>
      </p:grpSpPr>
      <p:sp>
        <p:nvSpPr>
          <p:cNvPr id="1435" name="Google Shape;1435;p14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436" name="Google Shape;1436;p141"/>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1437" name="Google Shape;1437;p141"/>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438" name="Google Shape;1438;p14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39" name="Google Shape;1439;p141"/>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1440" name="Google Shape;1440;p141"/>
          <p:cNvPicPr preferRelativeResize="0"/>
          <p:nvPr/>
        </p:nvPicPr>
        <p:blipFill rotWithShape="1">
          <a:blip r:embed="rId2">
            <a:alphaModFix/>
          </a:blip>
          <a:srcRect b="0" l="0" r="0" t="0"/>
          <a:stretch/>
        </p:blipFill>
        <p:spPr>
          <a:xfrm>
            <a:off x="4072193" y="486992"/>
            <a:ext cx="4169700" cy="4169700"/>
          </a:xfrm>
          <a:prstGeom prst="rect">
            <a:avLst/>
          </a:prstGeom>
          <a:noFill/>
          <a:ln>
            <a:noFill/>
          </a:ln>
        </p:spPr>
      </p:pic>
      <p:sp>
        <p:nvSpPr>
          <p:cNvPr id="1441" name="Google Shape;1441;p141"/>
          <p:cNvSpPr txBox="1"/>
          <p:nvPr>
            <p:ph idx="3" type="body"/>
          </p:nvPr>
        </p:nvSpPr>
        <p:spPr>
          <a:xfrm>
            <a:off x="5014987" y="2115279"/>
            <a:ext cx="2283900" cy="9129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5700"/>
              <a:buFont typeface="Helvetica Neue"/>
              <a:buNone/>
              <a:defRPr sz="57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blem 1 – Grey">
  <p:cSld name="5_Problem 1 – Grey">
    <p:bg>
      <p:bgPr>
        <a:solidFill>
          <a:srgbClr val="CCCDD1"/>
        </a:solidFill>
      </p:bgPr>
    </p:bg>
    <p:spTree>
      <p:nvGrpSpPr>
        <p:cNvPr id="1442" name="Shape 1442"/>
        <p:cNvGrpSpPr/>
        <p:nvPr/>
      </p:nvGrpSpPr>
      <p:grpSpPr>
        <a:xfrm>
          <a:off x="0" y="0"/>
          <a:ext cx="0" cy="0"/>
          <a:chOff x="0" y="0"/>
          <a:chExt cx="0" cy="0"/>
        </a:xfrm>
      </p:grpSpPr>
      <p:sp>
        <p:nvSpPr>
          <p:cNvPr id="1443" name="Google Shape;1443;p14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444" name="Google Shape;1444;p142"/>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445" name="Google Shape;1445;p142"/>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446" name="Google Shape;1446;p14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47" name="Google Shape;1447;p142"/>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1448" name="Google Shape;1448;p142"/>
          <p:cNvPicPr preferRelativeResize="0"/>
          <p:nvPr/>
        </p:nvPicPr>
        <p:blipFill rotWithShape="1">
          <a:blip r:embed="rId2">
            <a:alphaModFix/>
          </a:blip>
          <a:srcRect b="0" l="0" r="0" t="0"/>
          <a:stretch/>
        </p:blipFill>
        <p:spPr>
          <a:xfrm>
            <a:off x="4072193" y="486992"/>
            <a:ext cx="4169700" cy="4169700"/>
          </a:xfrm>
          <a:prstGeom prst="rect">
            <a:avLst/>
          </a:prstGeom>
          <a:noFill/>
          <a:ln>
            <a:noFill/>
          </a:ln>
        </p:spPr>
      </p:pic>
      <p:sp>
        <p:nvSpPr>
          <p:cNvPr id="1449" name="Google Shape;1449;p142"/>
          <p:cNvSpPr txBox="1"/>
          <p:nvPr>
            <p:ph idx="3" type="body"/>
          </p:nvPr>
        </p:nvSpPr>
        <p:spPr>
          <a:xfrm>
            <a:off x="5014987" y="2115279"/>
            <a:ext cx="2283900" cy="9129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5700"/>
              <a:buFont typeface="Helvetica Neue"/>
              <a:buNone/>
              <a:defRPr sz="57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projections (Master)">
  <p:cSld name="Financial projections (Master)">
    <p:spTree>
      <p:nvGrpSpPr>
        <p:cNvPr id="1450" name="Shape 1450"/>
        <p:cNvGrpSpPr/>
        <p:nvPr/>
      </p:nvGrpSpPr>
      <p:grpSpPr>
        <a:xfrm>
          <a:off x="0" y="0"/>
          <a:ext cx="0" cy="0"/>
          <a:chOff x="0" y="0"/>
          <a:chExt cx="0" cy="0"/>
        </a:xfrm>
      </p:grpSpPr>
      <p:sp>
        <p:nvSpPr>
          <p:cNvPr id="1451" name="Google Shape;1451;p14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452" name="Google Shape;1452;p143"/>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453" name="Google Shape;1453;p14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454" name="Google Shape;1454;p14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55" name="Google Shape;1455;p143"/>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1456" name="Google Shape;1456;p143"/>
          <p:cNvPicPr preferRelativeResize="0"/>
          <p:nvPr/>
        </p:nvPicPr>
        <p:blipFill rotWithShape="1">
          <a:blip r:embed="rId2">
            <a:alphaModFix/>
          </a:blip>
          <a:srcRect b="0" l="0" r="0" t="0"/>
          <a:stretch/>
        </p:blipFill>
        <p:spPr>
          <a:xfrm>
            <a:off x="3658752" y="459597"/>
            <a:ext cx="4996500" cy="4224300"/>
          </a:xfrm>
          <a:prstGeom prst="rect">
            <a:avLst/>
          </a:prstGeom>
          <a:noFill/>
          <a:ln>
            <a:noFill/>
          </a:ln>
        </p:spPr>
      </p:pic>
      <p:sp>
        <p:nvSpPr>
          <p:cNvPr id="1457" name="Google Shape;1457;p143"/>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458" name="Google Shape;1458;p143"/>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projections (Master) – Dark">
  <p:cSld name="Financial projections (Master) – Dark">
    <p:bg>
      <p:bgPr>
        <a:solidFill>
          <a:srgbClr val="000000"/>
        </a:solidFill>
      </p:bgPr>
    </p:bg>
    <p:spTree>
      <p:nvGrpSpPr>
        <p:cNvPr id="1459" name="Shape 1459"/>
        <p:cNvGrpSpPr/>
        <p:nvPr/>
      </p:nvGrpSpPr>
      <p:grpSpPr>
        <a:xfrm>
          <a:off x="0" y="0"/>
          <a:ext cx="0" cy="0"/>
          <a:chOff x="0" y="0"/>
          <a:chExt cx="0" cy="0"/>
        </a:xfrm>
      </p:grpSpPr>
      <p:sp>
        <p:nvSpPr>
          <p:cNvPr id="1460" name="Google Shape;1460;p14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461" name="Google Shape;1461;p144"/>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1462" name="Google Shape;1462;p14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463" name="Google Shape;1463;p14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64" name="Google Shape;1464;p144"/>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65" name="Google Shape;1465;p144"/>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466" name="Google Shape;1466;p144"/>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1467" name="Google Shape;1467;p144"/>
          <p:cNvPicPr preferRelativeResize="0"/>
          <p:nvPr/>
        </p:nvPicPr>
        <p:blipFill rotWithShape="1">
          <a:blip r:embed="rId2">
            <a:alphaModFix/>
          </a:blip>
          <a:srcRect b="0" l="0" r="0" t="0"/>
          <a:stretch/>
        </p:blipFill>
        <p:spPr>
          <a:xfrm>
            <a:off x="3658752" y="447477"/>
            <a:ext cx="4996500" cy="4224300"/>
          </a:xfrm>
          <a:prstGeom prst="rect">
            <a:avLst/>
          </a:prstGeom>
          <a:noFill/>
          <a:ln>
            <a:noFill/>
          </a:ln>
        </p:spPr>
      </p:pic>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projections (Master) – Grey">
  <p:cSld name="Financial projections (Master) – Grey">
    <p:bg>
      <p:bgPr>
        <a:solidFill>
          <a:srgbClr val="CCCDD1"/>
        </a:solidFill>
      </p:bgPr>
    </p:bg>
    <p:spTree>
      <p:nvGrpSpPr>
        <p:cNvPr id="1468" name="Shape 1468"/>
        <p:cNvGrpSpPr/>
        <p:nvPr/>
      </p:nvGrpSpPr>
      <p:grpSpPr>
        <a:xfrm>
          <a:off x="0" y="0"/>
          <a:ext cx="0" cy="0"/>
          <a:chOff x="0" y="0"/>
          <a:chExt cx="0" cy="0"/>
        </a:xfrm>
      </p:grpSpPr>
      <p:sp>
        <p:nvSpPr>
          <p:cNvPr id="1469" name="Google Shape;1469;p14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470" name="Google Shape;1470;p145"/>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471" name="Google Shape;1471;p14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472" name="Google Shape;1472;p14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73" name="Google Shape;1473;p145"/>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474" name="Google Shape;1474;p145"/>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475" name="Google Shape;1475;p145"/>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1476" name="Google Shape;1476;p145"/>
          <p:cNvPicPr preferRelativeResize="0"/>
          <p:nvPr/>
        </p:nvPicPr>
        <p:blipFill rotWithShape="1">
          <a:blip r:embed="rId2">
            <a:alphaModFix/>
          </a:blip>
          <a:srcRect b="0" l="0" r="0" t="0"/>
          <a:stretch/>
        </p:blipFill>
        <p:spPr>
          <a:xfrm>
            <a:off x="3658752" y="459597"/>
            <a:ext cx="4996500" cy="4224300"/>
          </a:xfrm>
          <a:prstGeom prst="rect">
            <a:avLst/>
          </a:prstGeom>
          <a:noFill/>
          <a:ln>
            <a:noFill/>
          </a:ln>
        </p:spPr>
      </p:pic>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BG">
  <p:cSld name="CAPTION_ONLY">
    <p:bg>
      <p:bgPr>
        <a:solidFill>
          <a:srgbClr val="102032"/>
        </a:solidFill>
      </p:bgPr>
    </p:bg>
    <p:spTree>
      <p:nvGrpSpPr>
        <p:cNvPr id="1477" name="Shape 1477"/>
        <p:cNvGrpSpPr/>
        <p:nvPr/>
      </p:nvGrpSpPr>
      <p:grpSpPr>
        <a:xfrm>
          <a:off x="0" y="0"/>
          <a:ext cx="0" cy="0"/>
          <a:chOff x="0" y="0"/>
          <a:chExt cx="0" cy="0"/>
        </a:xfrm>
      </p:grpSpPr>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 Arrow BG">
  <p:cSld name="SECTION_TITLE_AND_DESCRIPTION">
    <p:spTree>
      <p:nvGrpSpPr>
        <p:cNvPr id="1480" name="Shape 1480"/>
        <p:cNvGrpSpPr/>
        <p:nvPr/>
      </p:nvGrpSpPr>
      <p:grpSpPr>
        <a:xfrm>
          <a:off x="0" y="0"/>
          <a:ext cx="0" cy="0"/>
          <a:chOff x="0" y="0"/>
          <a:chExt cx="0" cy="0"/>
        </a:xfrm>
      </p:grpSpPr>
      <p:pic>
        <p:nvPicPr>
          <p:cNvPr id="1481" name="Google Shape;1481;p148"/>
          <p:cNvPicPr preferRelativeResize="0"/>
          <p:nvPr/>
        </p:nvPicPr>
        <p:blipFill rotWithShape="1">
          <a:blip r:embed="rId2">
            <a:alphaModFix/>
          </a:blip>
          <a:srcRect b="0" l="0" r="0" t="0"/>
          <a:stretch/>
        </p:blipFill>
        <p:spPr>
          <a:xfrm>
            <a:off x="28575" y="-85725"/>
            <a:ext cx="9144003" cy="5911455"/>
          </a:xfrm>
          <a:prstGeom prst="rect">
            <a:avLst/>
          </a:prstGeom>
          <a:noFill/>
          <a:ln>
            <a:noFill/>
          </a:ln>
        </p:spPr>
      </p:pic>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BG">
  <p:cSld name="BIG_NUMBER">
    <p:bg>
      <p:bgPr>
        <a:solidFill>
          <a:srgbClr val="008CFF"/>
        </a:solidFill>
      </p:bgPr>
    </p:bg>
    <p:spTree>
      <p:nvGrpSpPr>
        <p:cNvPr id="1482" name="Shape 1482"/>
        <p:cNvGrpSpPr/>
        <p:nvPr/>
      </p:nvGrpSpPr>
      <p:grpSpPr>
        <a:xfrm>
          <a:off x="0" y="0"/>
          <a:ext cx="0" cy="0"/>
          <a:chOff x="0" y="0"/>
          <a:chExt cx="0" cy="0"/>
        </a:xfrm>
      </p:grpSpPr>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ype="blank">
  <p:cSld name="BLANK">
    <p:spTree>
      <p:nvGrpSpPr>
        <p:cNvPr id="1483" name="Shape 1483"/>
        <p:cNvGrpSpPr/>
        <p:nvPr/>
      </p:nvGrpSpPr>
      <p:grpSpPr>
        <a:xfrm>
          <a:off x="0" y="0"/>
          <a:ext cx="0" cy="0"/>
          <a:chOff x="0" y="0"/>
          <a:chExt cx="0" cy="0"/>
        </a:xfrm>
      </p:grpSpPr>
      <p:sp>
        <p:nvSpPr>
          <p:cNvPr id="1484" name="Google Shape;1484;p1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485" name="Google Shape;1485;p150"/>
          <p:cNvSpPr/>
          <p:nvPr/>
        </p:nvSpPr>
        <p:spPr>
          <a:xfrm>
            <a:off x="4579196" y="2033559"/>
            <a:ext cx="4607100" cy="3130200"/>
          </a:xfrm>
          <a:prstGeom prst="rect">
            <a:avLst/>
          </a:prstGeom>
          <a:solidFill>
            <a:srgbClr val="018CFF"/>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486" name="Google Shape;1486;p150"/>
          <p:cNvSpPr/>
          <p:nvPr/>
        </p:nvSpPr>
        <p:spPr>
          <a:xfrm>
            <a:off x="-28050" y="2033559"/>
            <a:ext cx="4607100" cy="3130200"/>
          </a:xfrm>
          <a:prstGeom prst="rect">
            <a:avLst/>
          </a:prstGeom>
          <a:solidFill>
            <a:srgbClr val="0B2034"/>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487" name="Google Shape;1487;p150"/>
          <p:cNvSpPr/>
          <p:nvPr/>
        </p:nvSpPr>
        <p:spPr>
          <a:xfrm>
            <a:off x="677160" y="2438070"/>
            <a:ext cx="826500" cy="795600"/>
          </a:xfrm>
          <a:prstGeom prst="rect">
            <a:avLst/>
          </a:prstGeom>
          <a:noFill/>
          <a:ln cap="flat" cmpd="sng" w="38100">
            <a:solidFill>
              <a:schemeClr val="lt1"/>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488" name="Google Shape;1488;p150"/>
          <p:cNvSpPr/>
          <p:nvPr/>
        </p:nvSpPr>
        <p:spPr>
          <a:xfrm>
            <a:off x="5524773" y="2438070"/>
            <a:ext cx="826500" cy="795600"/>
          </a:xfrm>
          <a:prstGeom prst="rect">
            <a:avLst/>
          </a:prstGeom>
          <a:noFill/>
          <a:ln cap="flat" cmpd="sng" w="38100">
            <a:solidFill>
              <a:schemeClr val="lt1"/>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 Arrow BG">
  <p:cSld name="TITLE_AND_BODY_1">
    <p:bg>
      <p:bgPr>
        <a:solidFill>
          <a:srgbClr val="0B2034"/>
        </a:solidFill>
      </p:bgPr>
    </p:bg>
    <p:spTree>
      <p:nvGrpSpPr>
        <p:cNvPr id="1489" name="Shape 1489"/>
        <p:cNvGrpSpPr/>
        <p:nvPr/>
      </p:nvGrpSpPr>
      <p:grpSpPr>
        <a:xfrm>
          <a:off x="0" y="0"/>
          <a:ext cx="0" cy="0"/>
          <a:chOff x="0" y="0"/>
          <a:chExt cx="0" cy="0"/>
        </a:xfrm>
      </p:grpSpPr>
      <p:sp>
        <p:nvSpPr>
          <p:cNvPr id="1490" name="Google Shape;1490;p1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491" name="Google Shape;1491;p151"/>
          <p:cNvPicPr preferRelativeResize="0"/>
          <p:nvPr/>
        </p:nvPicPr>
        <p:blipFill rotWithShape="1">
          <a:blip r:embed="rId2">
            <a:alphaModFix/>
          </a:blip>
          <a:srcRect b="0" l="0" r="0" t="0"/>
          <a:stretch/>
        </p:blipFill>
        <p:spPr>
          <a:xfrm>
            <a:off x="-879872" y="-1786"/>
            <a:ext cx="10771588" cy="5385794"/>
          </a:xfrm>
          <a:prstGeom prst="rect">
            <a:avLst/>
          </a:prstGeom>
          <a:noFill/>
          <a:ln>
            <a:noFill/>
          </a:ln>
        </p:spPr>
      </p:pic>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BG">
  <p:cSld name="CAPTION_ONLY">
    <p:bg>
      <p:bgPr>
        <a:solidFill>
          <a:srgbClr val="102032"/>
        </a:solidFill>
      </p:bgPr>
    </p:bg>
    <p:spTree>
      <p:nvGrpSpPr>
        <p:cNvPr id="1492" name="Shape 1492"/>
        <p:cNvGrpSpPr/>
        <p:nvPr/>
      </p:nvGrpSpPr>
      <p:grpSpPr>
        <a:xfrm>
          <a:off x="0" y="0"/>
          <a:ext cx="0" cy="0"/>
          <a:chOff x="0" y="0"/>
          <a:chExt cx="0" cy="0"/>
        </a:xfrm>
      </p:grpSpPr>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BG - 4 COLUMN">
  <p:cSld name="CAPTION_ONLY_3">
    <p:bg>
      <p:bgPr>
        <a:solidFill>
          <a:srgbClr val="102032"/>
        </a:solidFill>
      </p:bgPr>
    </p:bg>
    <p:spTree>
      <p:nvGrpSpPr>
        <p:cNvPr id="1493" name="Shape 1493"/>
        <p:cNvGrpSpPr/>
        <p:nvPr/>
      </p:nvGrpSpPr>
      <p:grpSpPr>
        <a:xfrm>
          <a:off x="0" y="0"/>
          <a:ext cx="0" cy="0"/>
          <a:chOff x="0" y="0"/>
          <a:chExt cx="0" cy="0"/>
        </a:xfrm>
      </p:grpSpPr>
      <p:sp>
        <p:nvSpPr>
          <p:cNvPr id="1494" name="Google Shape;1494;p153"/>
          <p:cNvSpPr txBox="1"/>
          <p:nvPr/>
        </p:nvSpPr>
        <p:spPr>
          <a:xfrm>
            <a:off x="782241" y="1700808"/>
            <a:ext cx="1770000" cy="20253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
        <p:nvSpPr>
          <p:cNvPr id="1495" name="Google Shape;1495;p153"/>
          <p:cNvSpPr txBox="1"/>
          <p:nvPr/>
        </p:nvSpPr>
        <p:spPr>
          <a:xfrm>
            <a:off x="4713089" y="1680567"/>
            <a:ext cx="1770000" cy="20658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
        <p:nvSpPr>
          <p:cNvPr id="1496" name="Google Shape;1496;p153"/>
          <p:cNvSpPr txBox="1"/>
          <p:nvPr/>
        </p:nvSpPr>
        <p:spPr>
          <a:xfrm>
            <a:off x="6678216" y="1680567"/>
            <a:ext cx="1770000" cy="20658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
        <p:nvSpPr>
          <p:cNvPr id="1497" name="Google Shape;1497;p153"/>
          <p:cNvSpPr txBox="1"/>
          <p:nvPr/>
        </p:nvSpPr>
        <p:spPr>
          <a:xfrm>
            <a:off x="2753916" y="1700808"/>
            <a:ext cx="1770000" cy="20253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BG - 3 COLUMN">
  <p:cSld name="BIG_NUMBER_1">
    <p:bg>
      <p:bgPr>
        <a:solidFill>
          <a:srgbClr val="008CFF"/>
        </a:solidFill>
      </p:bgPr>
    </p:bg>
    <p:spTree>
      <p:nvGrpSpPr>
        <p:cNvPr id="1498" name="Shape 1498"/>
        <p:cNvGrpSpPr/>
        <p:nvPr/>
      </p:nvGrpSpPr>
      <p:grpSpPr>
        <a:xfrm>
          <a:off x="0" y="0"/>
          <a:ext cx="0" cy="0"/>
          <a:chOff x="0" y="0"/>
          <a:chExt cx="0" cy="0"/>
        </a:xfrm>
      </p:grpSpPr>
      <p:sp>
        <p:nvSpPr>
          <p:cNvPr id="1499" name="Google Shape;1499;p1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00" name="Google Shape;1500;p154"/>
          <p:cNvSpPr txBox="1"/>
          <p:nvPr/>
        </p:nvSpPr>
        <p:spPr>
          <a:xfrm>
            <a:off x="479822" y="2194322"/>
            <a:ext cx="2385900" cy="24438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
        <p:nvSpPr>
          <p:cNvPr id="1501" name="Google Shape;1501;p154"/>
          <p:cNvSpPr txBox="1"/>
          <p:nvPr/>
        </p:nvSpPr>
        <p:spPr>
          <a:xfrm>
            <a:off x="3378994" y="2194322"/>
            <a:ext cx="2385600" cy="24438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
        <p:nvSpPr>
          <p:cNvPr id="1502" name="Google Shape;1502;p154"/>
          <p:cNvSpPr txBox="1"/>
          <p:nvPr/>
        </p:nvSpPr>
        <p:spPr>
          <a:xfrm>
            <a:off x="6277571" y="2194322"/>
            <a:ext cx="2385900" cy="24438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G">
  <p:cSld name="TITLE_1">
    <p:spTree>
      <p:nvGrpSpPr>
        <p:cNvPr id="1503" name="Shape 1503"/>
        <p:cNvGrpSpPr/>
        <p:nvPr/>
      </p:nvGrpSpPr>
      <p:grpSpPr>
        <a:xfrm>
          <a:off x="0" y="0"/>
          <a:ext cx="0" cy="0"/>
          <a:chOff x="0" y="0"/>
          <a:chExt cx="0" cy="0"/>
        </a:xfrm>
      </p:grpSpPr>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 Dark Blue">
  <p:cSld name="CAPTION_ONLY_2">
    <p:bg>
      <p:bgPr>
        <a:solidFill>
          <a:srgbClr val="102032"/>
        </a:solidFill>
      </p:bgPr>
    </p:bg>
    <p:spTree>
      <p:nvGrpSpPr>
        <p:cNvPr id="1504" name="Shape 1504"/>
        <p:cNvGrpSpPr/>
        <p:nvPr/>
      </p:nvGrpSpPr>
      <p:grpSpPr>
        <a:xfrm>
          <a:off x="0" y="0"/>
          <a:ext cx="0" cy="0"/>
          <a:chOff x="0" y="0"/>
          <a:chExt cx="0" cy="0"/>
        </a:xfrm>
      </p:grpSpPr>
      <p:sp>
        <p:nvSpPr>
          <p:cNvPr id="1505" name="Google Shape;1505;p156"/>
          <p:cNvSpPr txBox="1"/>
          <p:nvPr/>
        </p:nvSpPr>
        <p:spPr>
          <a:xfrm>
            <a:off x="0" y="0"/>
            <a:ext cx="3048000" cy="5143500"/>
          </a:xfrm>
          <a:prstGeom prst="rect">
            <a:avLst/>
          </a:prstGeom>
          <a:solidFill>
            <a:srgbClr val="FFFFFF"/>
          </a:solidFill>
          <a:ln>
            <a:noFill/>
          </a:ln>
        </p:spPr>
        <p:txBody>
          <a:bodyPr anchorCtr="0" anchor="ctr" bIns="285750" lIns="285750" spcFirstLastPara="1" rIns="285750" wrap="square" tIns="28575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 White ">
  <p:cSld name="CAPTION_ONLY_1">
    <p:bg>
      <p:bgPr>
        <a:solidFill>
          <a:srgbClr val="102032"/>
        </a:solidFill>
      </p:bgPr>
    </p:bg>
    <p:spTree>
      <p:nvGrpSpPr>
        <p:cNvPr id="1506" name="Shape 1506"/>
        <p:cNvGrpSpPr/>
        <p:nvPr/>
      </p:nvGrpSpPr>
      <p:grpSpPr>
        <a:xfrm>
          <a:off x="0" y="0"/>
          <a:ext cx="0" cy="0"/>
          <a:chOff x="0" y="0"/>
          <a:chExt cx="0" cy="0"/>
        </a:xfrm>
      </p:grpSpPr>
      <p:sp>
        <p:nvSpPr>
          <p:cNvPr id="1507" name="Google Shape;1507;p157"/>
          <p:cNvSpPr txBox="1"/>
          <p:nvPr/>
        </p:nvSpPr>
        <p:spPr>
          <a:xfrm>
            <a:off x="3477220" y="-9525"/>
            <a:ext cx="5685900" cy="5162400"/>
          </a:xfrm>
          <a:prstGeom prst="rect">
            <a:avLst/>
          </a:prstGeom>
          <a:solidFill>
            <a:srgbClr val="FFFF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p:cSld name="CAPTION_ONLY_4_1">
    <p:bg>
      <p:bgPr>
        <a:solidFill>
          <a:srgbClr val="102032"/>
        </a:solidFill>
      </p:bgPr>
    </p:bg>
    <p:spTree>
      <p:nvGrpSpPr>
        <p:cNvPr id="1508" name="Shape 1508"/>
        <p:cNvGrpSpPr/>
        <p:nvPr/>
      </p:nvGrpSpPr>
      <p:grpSpPr>
        <a:xfrm>
          <a:off x="0" y="0"/>
          <a:ext cx="0" cy="0"/>
          <a:chOff x="0" y="0"/>
          <a:chExt cx="0" cy="0"/>
        </a:xfrm>
      </p:grpSpPr>
      <p:pic>
        <p:nvPicPr>
          <p:cNvPr id="1509" name="Google Shape;1509;p158"/>
          <p:cNvPicPr preferRelativeResize="0"/>
          <p:nvPr/>
        </p:nvPicPr>
        <p:blipFill rotWithShape="1">
          <a:blip r:embed="rId2">
            <a:alphaModFix/>
          </a:blip>
          <a:srcRect b="0" l="0" r="0" t="0"/>
          <a:stretch/>
        </p:blipFill>
        <p:spPr>
          <a:xfrm>
            <a:off x="5136272" y="-34593"/>
            <a:ext cx="4007729" cy="5217946"/>
          </a:xfrm>
          <a:prstGeom prst="rect">
            <a:avLst/>
          </a:prstGeom>
          <a:noFill/>
          <a:ln>
            <a:noFill/>
          </a:ln>
        </p:spPr>
      </p:pic>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 Arrow BG ">
  <p:cSld name="BIG_NUMBER_2">
    <p:bg>
      <p:bgPr>
        <a:solidFill>
          <a:srgbClr val="008CFF"/>
        </a:solidFill>
      </p:bgPr>
    </p:bg>
    <p:spTree>
      <p:nvGrpSpPr>
        <p:cNvPr id="1510" name="Shape 1510"/>
        <p:cNvGrpSpPr/>
        <p:nvPr/>
      </p:nvGrpSpPr>
      <p:grpSpPr>
        <a:xfrm>
          <a:off x="0" y="0"/>
          <a:ext cx="0" cy="0"/>
          <a:chOff x="0" y="0"/>
          <a:chExt cx="0" cy="0"/>
        </a:xfrm>
      </p:grpSpPr>
      <p:pic>
        <p:nvPicPr>
          <p:cNvPr id="1511" name="Google Shape;1511;p159"/>
          <p:cNvPicPr preferRelativeResize="0"/>
          <p:nvPr/>
        </p:nvPicPr>
        <p:blipFill rotWithShape="1">
          <a:blip r:embed="rId2">
            <a:alphaModFix/>
          </a:blip>
          <a:srcRect b="0" l="0" r="0" t="0"/>
          <a:stretch/>
        </p:blipFill>
        <p:spPr>
          <a:xfrm>
            <a:off x="-28575" y="57150"/>
            <a:ext cx="10172698" cy="5086349"/>
          </a:xfrm>
          <a:prstGeom prst="rect">
            <a:avLst/>
          </a:prstGeom>
          <a:noFill/>
          <a:ln>
            <a:noFill/>
          </a:ln>
        </p:spPr>
      </p:pic>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Navy">
  <p:cSld name="Title &amp; Bullets Navy">
    <p:bg>
      <p:bgPr>
        <a:solidFill>
          <a:srgbClr val="0B2034"/>
        </a:solidFill>
      </p:bgPr>
    </p:bg>
    <p:spTree>
      <p:nvGrpSpPr>
        <p:cNvPr id="1512" name="Shape 1512"/>
        <p:cNvGrpSpPr/>
        <p:nvPr/>
      </p:nvGrpSpPr>
      <p:grpSpPr>
        <a:xfrm>
          <a:off x="0" y="0"/>
          <a:ext cx="0" cy="0"/>
          <a:chOff x="0" y="0"/>
          <a:chExt cx="0" cy="0"/>
        </a:xfrm>
      </p:grpSpPr>
      <p:sp>
        <p:nvSpPr>
          <p:cNvPr id="1513" name="Google Shape;1513;p160"/>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p:cSld name="TITLE_AND_BODY_2">
    <p:spTree>
      <p:nvGrpSpPr>
        <p:cNvPr id="1514" name="Shape 1514"/>
        <p:cNvGrpSpPr/>
        <p:nvPr/>
      </p:nvGrpSpPr>
      <p:grpSpPr>
        <a:xfrm>
          <a:off x="0" y="0"/>
          <a:ext cx="0" cy="0"/>
          <a:chOff x="0" y="0"/>
          <a:chExt cx="0" cy="0"/>
        </a:xfrm>
      </p:grpSpPr>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v2">
  <p:cSld name="BLANK_1">
    <p:spTree>
      <p:nvGrpSpPr>
        <p:cNvPr id="1515" name="Shape 1515"/>
        <p:cNvGrpSpPr/>
        <p:nvPr/>
      </p:nvGrpSpPr>
      <p:grpSpPr>
        <a:xfrm>
          <a:off x="0" y="0"/>
          <a:ext cx="0" cy="0"/>
          <a:chOff x="0" y="0"/>
          <a:chExt cx="0" cy="0"/>
        </a:xfrm>
      </p:grpSpPr>
      <p:sp>
        <p:nvSpPr>
          <p:cNvPr id="1516" name="Google Shape;1516;p1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17" name="Google Shape;1517;p162"/>
          <p:cNvSpPr/>
          <p:nvPr/>
        </p:nvSpPr>
        <p:spPr>
          <a:xfrm>
            <a:off x="4579200" y="1376897"/>
            <a:ext cx="4607100" cy="3872400"/>
          </a:xfrm>
          <a:prstGeom prst="rect">
            <a:avLst/>
          </a:prstGeom>
          <a:solidFill>
            <a:srgbClr val="018CFF"/>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518" name="Google Shape;1518;p162"/>
          <p:cNvSpPr/>
          <p:nvPr/>
        </p:nvSpPr>
        <p:spPr>
          <a:xfrm>
            <a:off x="-28050" y="1376953"/>
            <a:ext cx="4607100" cy="3872400"/>
          </a:xfrm>
          <a:prstGeom prst="rect">
            <a:avLst/>
          </a:prstGeom>
          <a:solidFill>
            <a:srgbClr val="0B2034"/>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Side Header" type="title">
  <p:cSld name="TITLE">
    <p:spTree>
      <p:nvGrpSpPr>
        <p:cNvPr id="1519" name="Shape 1519"/>
        <p:cNvGrpSpPr/>
        <p:nvPr/>
      </p:nvGrpSpPr>
      <p:grpSpPr>
        <a:xfrm>
          <a:off x="0" y="0"/>
          <a:ext cx="0" cy="0"/>
          <a:chOff x="0" y="0"/>
          <a:chExt cx="0" cy="0"/>
        </a:xfrm>
      </p:grpSpPr>
      <p:sp>
        <p:nvSpPr>
          <p:cNvPr id="1520" name="Google Shape;1520;p163"/>
          <p:cNvSpPr txBox="1"/>
          <p:nvPr/>
        </p:nvSpPr>
        <p:spPr>
          <a:xfrm>
            <a:off x="-29166" y="-13275"/>
            <a:ext cx="714900" cy="5215800"/>
          </a:xfrm>
          <a:prstGeom prst="rect">
            <a:avLst/>
          </a:prstGeom>
          <a:solidFill>
            <a:srgbClr val="0B2034"/>
          </a:solidFill>
          <a:ln>
            <a:noFill/>
          </a:ln>
        </p:spPr>
        <p:txBody>
          <a:bodyPr anchorCtr="0" anchor="t" bIns="23825" lIns="23825" spcFirstLastPara="1" rIns="23825" wrap="square" tIns="23825">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 White 2">
  <p:cSld name="CAPTION_ONLY_4">
    <p:bg>
      <p:bgPr>
        <a:solidFill>
          <a:srgbClr val="102032"/>
        </a:solidFill>
      </p:bgPr>
    </p:bg>
    <p:spTree>
      <p:nvGrpSpPr>
        <p:cNvPr id="1521" name="Shape 1521"/>
        <p:cNvGrpSpPr/>
        <p:nvPr/>
      </p:nvGrpSpPr>
      <p:grpSpPr>
        <a:xfrm>
          <a:off x="0" y="0"/>
          <a:ext cx="0" cy="0"/>
          <a:chOff x="0" y="0"/>
          <a:chExt cx="0" cy="0"/>
        </a:xfrm>
      </p:grpSpPr>
      <p:sp>
        <p:nvSpPr>
          <p:cNvPr id="1522" name="Google Shape;1522;p164"/>
          <p:cNvSpPr txBox="1"/>
          <p:nvPr/>
        </p:nvSpPr>
        <p:spPr>
          <a:xfrm>
            <a:off x="6578799" y="-9525"/>
            <a:ext cx="2584200" cy="5162400"/>
          </a:xfrm>
          <a:prstGeom prst="rect">
            <a:avLst/>
          </a:prstGeom>
          <a:solidFill>
            <a:srgbClr val="FFFF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
  <p:cSld name="BLANK_2">
    <p:spTree>
      <p:nvGrpSpPr>
        <p:cNvPr id="1523" name="Shape 1523"/>
        <p:cNvGrpSpPr/>
        <p:nvPr/>
      </p:nvGrpSpPr>
      <p:grpSpPr>
        <a:xfrm>
          <a:off x="0" y="0"/>
          <a:ext cx="0" cy="0"/>
          <a:chOff x="0" y="0"/>
          <a:chExt cx="0" cy="0"/>
        </a:xfrm>
      </p:grpSpPr>
      <p:sp>
        <p:nvSpPr>
          <p:cNvPr id="1524" name="Google Shape;1524;p165"/>
          <p:cNvSpPr/>
          <p:nvPr/>
        </p:nvSpPr>
        <p:spPr>
          <a:xfrm>
            <a:off x="3029371" y="2033559"/>
            <a:ext cx="3057300" cy="3130200"/>
          </a:xfrm>
          <a:prstGeom prst="rect">
            <a:avLst/>
          </a:prstGeom>
          <a:solidFill>
            <a:srgbClr val="018CFF"/>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525" name="Google Shape;1525;p165"/>
          <p:cNvSpPr/>
          <p:nvPr/>
        </p:nvSpPr>
        <p:spPr>
          <a:xfrm>
            <a:off x="-28050" y="2033559"/>
            <a:ext cx="3057300" cy="3130200"/>
          </a:xfrm>
          <a:prstGeom prst="rect">
            <a:avLst/>
          </a:prstGeom>
          <a:solidFill>
            <a:srgbClr val="0B2034"/>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526" name="Google Shape;1526;p165"/>
          <p:cNvSpPr/>
          <p:nvPr/>
        </p:nvSpPr>
        <p:spPr>
          <a:xfrm>
            <a:off x="6086685" y="2033559"/>
            <a:ext cx="3057300" cy="3130200"/>
          </a:xfrm>
          <a:prstGeom prst="rect">
            <a:avLst/>
          </a:pr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 Arrow + White">
  <p:cSld name="TITLE_AND_BODY_1_1">
    <p:bg>
      <p:bgPr>
        <a:solidFill>
          <a:srgbClr val="0B2034"/>
        </a:solidFill>
      </p:bgPr>
    </p:bg>
    <p:spTree>
      <p:nvGrpSpPr>
        <p:cNvPr id="1527" name="Shape 1527"/>
        <p:cNvGrpSpPr/>
        <p:nvPr/>
      </p:nvGrpSpPr>
      <p:grpSpPr>
        <a:xfrm>
          <a:off x="0" y="0"/>
          <a:ext cx="0" cy="0"/>
          <a:chOff x="0" y="0"/>
          <a:chExt cx="0" cy="0"/>
        </a:xfrm>
      </p:grpSpPr>
      <p:sp>
        <p:nvSpPr>
          <p:cNvPr id="1528" name="Google Shape;1528;p1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529" name="Google Shape;1529;p166"/>
          <p:cNvPicPr preferRelativeResize="0"/>
          <p:nvPr/>
        </p:nvPicPr>
        <p:blipFill rotWithShape="1">
          <a:blip r:embed="rId2">
            <a:alphaModFix/>
          </a:blip>
          <a:srcRect b="0" l="0" r="0" t="0"/>
          <a:stretch/>
        </p:blipFill>
        <p:spPr>
          <a:xfrm>
            <a:off x="-879872" y="-1786"/>
            <a:ext cx="10771588" cy="5385794"/>
          </a:xfrm>
          <a:prstGeom prst="rect">
            <a:avLst/>
          </a:prstGeom>
          <a:noFill/>
          <a:ln>
            <a:noFill/>
          </a:ln>
        </p:spPr>
      </p:pic>
      <p:sp>
        <p:nvSpPr>
          <p:cNvPr id="1530" name="Google Shape;1530;p166"/>
          <p:cNvSpPr txBox="1"/>
          <p:nvPr/>
        </p:nvSpPr>
        <p:spPr>
          <a:xfrm>
            <a:off x="3762970" y="-1191"/>
            <a:ext cx="5412600" cy="5145900"/>
          </a:xfrm>
          <a:prstGeom prst="rect">
            <a:avLst/>
          </a:prstGeom>
          <a:solidFill>
            <a:srgbClr val="FFFFFF"/>
          </a:solidFill>
          <a:ln>
            <a:noFill/>
          </a:ln>
        </p:spPr>
        <p:txBody>
          <a:bodyPr anchorCtr="0" anchor="ctr" bIns="285750" lIns="285750" spcFirstLastPara="1" rIns="285750" wrap="square" tIns="28575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_2">
    <p:spTree>
      <p:nvGrpSpPr>
        <p:cNvPr id="1531" name="Shape 1531"/>
        <p:cNvGrpSpPr/>
        <p:nvPr/>
      </p:nvGrpSpPr>
      <p:grpSpPr>
        <a:xfrm>
          <a:off x="0" y="0"/>
          <a:ext cx="0" cy="0"/>
          <a:chOff x="0" y="0"/>
          <a:chExt cx="0" cy="0"/>
        </a:xfrm>
      </p:grpSpPr>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 dark">
    <p:bg>
      <p:bgPr>
        <a:solidFill>
          <a:srgbClr val="0B2034"/>
        </a:solidFill>
      </p:bgPr>
    </p:bg>
    <p:spTree>
      <p:nvGrpSpPr>
        <p:cNvPr id="1532" name="Shape 1532"/>
        <p:cNvGrpSpPr/>
        <p:nvPr/>
      </p:nvGrpSpPr>
      <p:grpSpPr>
        <a:xfrm>
          <a:off x="0" y="0"/>
          <a:ext cx="0" cy="0"/>
          <a:chOff x="0" y="0"/>
          <a:chExt cx="0" cy="0"/>
        </a:xfrm>
      </p:grpSpPr>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1">
  <p:cSld name="Title - Top">
    <p:spTree>
      <p:nvGrpSpPr>
        <p:cNvPr id="1533" name="Shape 1533"/>
        <p:cNvGrpSpPr/>
        <p:nvPr/>
      </p:nvGrpSpPr>
      <p:grpSpPr>
        <a:xfrm>
          <a:off x="0" y="0"/>
          <a:ext cx="0" cy="0"/>
          <a:chOff x="0" y="0"/>
          <a:chExt cx="0" cy="0"/>
        </a:xfrm>
      </p:grpSpPr>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Navy 1">
  <p:cSld name="Title &amp; Bullets Navy 2">
    <p:bg>
      <p:bgPr>
        <a:solidFill>
          <a:srgbClr val="0B2034"/>
        </a:solidFill>
      </p:bgPr>
    </p:bg>
    <p:spTree>
      <p:nvGrpSpPr>
        <p:cNvPr id="1534" name="Shape 1534"/>
        <p:cNvGrpSpPr/>
        <p:nvPr/>
      </p:nvGrpSpPr>
      <p:grpSpPr>
        <a:xfrm>
          <a:off x="0" y="0"/>
          <a:ext cx="0" cy="0"/>
          <a:chOff x="0" y="0"/>
          <a:chExt cx="0" cy="0"/>
        </a:xfrm>
      </p:grpSpPr>
      <p:sp>
        <p:nvSpPr>
          <p:cNvPr id="1535" name="Google Shape;1535;p170"/>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debar Title Dark">
  <p:cSld name="Sidebar Title Dark">
    <p:spTree>
      <p:nvGrpSpPr>
        <p:cNvPr id="1536" name="Shape 1536"/>
        <p:cNvGrpSpPr/>
        <p:nvPr/>
      </p:nvGrpSpPr>
      <p:grpSpPr>
        <a:xfrm>
          <a:off x="0" y="0"/>
          <a:ext cx="0" cy="0"/>
          <a:chOff x="0" y="0"/>
          <a:chExt cx="0" cy="0"/>
        </a:xfrm>
      </p:grpSpPr>
      <p:sp>
        <p:nvSpPr>
          <p:cNvPr id="1537" name="Google Shape;1537;p171"/>
          <p:cNvSpPr/>
          <p:nvPr/>
        </p:nvSpPr>
        <p:spPr>
          <a:xfrm>
            <a:off x="413" y="-1211"/>
            <a:ext cx="3048000" cy="5145900"/>
          </a:xfrm>
          <a:prstGeom prst="rect">
            <a:avLst/>
          </a:prstGeom>
          <a:solidFill>
            <a:srgbClr val="0B2034"/>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pic>
        <p:nvPicPr>
          <p:cNvPr descr="bg-graphic-dark.png" id="1538" name="Google Shape;1538;p171"/>
          <p:cNvPicPr preferRelativeResize="0"/>
          <p:nvPr/>
        </p:nvPicPr>
        <p:blipFill rotWithShape="1">
          <a:blip r:embed="rId2">
            <a:alphaModFix/>
          </a:blip>
          <a:srcRect b="0" l="0" r="0" t="0"/>
          <a:stretch/>
        </p:blipFill>
        <p:spPr>
          <a:xfrm>
            <a:off x="-2009870" y="-472492"/>
            <a:ext cx="11871438" cy="5935722"/>
          </a:xfrm>
          <a:prstGeom prst="rect">
            <a:avLst/>
          </a:prstGeom>
          <a:noFill/>
          <a:ln>
            <a:noFill/>
          </a:ln>
        </p:spPr>
      </p:pic>
      <p:sp>
        <p:nvSpPr>
          <p:cNvPr id="1539" name="Google Shape;1539;p171"/>
          <p:cNvSpPr/>
          <p:nvPr/>
        </p:nvSpPr>
        <p:spPr>
          <a:xfrm>
            <a:off x="3048000" y="-1211"/>
            <a:ext cx="6098400" cy="5145900"/>
          </a:xfrm>
          <a:prstGeom prst="rect">
            <a:avLst/>
          </a:prstGeom>
          <a:solidFill>
            <a:srgbClr val="FFFFFF"/>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540" name="Shape 1540"/>
        <p:cNvGrpSpPr/>
        <p:nvPr/>
      </p:nvGrpSpPr>
      <p:grpSpPr>
        <a:xfrm>
          <a:off x="0" y="0"/>
          <a:ext cx="0" cy="0"/>
          <a:chOff x="0" y="0"/>
          <a:chExt cx="0" cy="0"/>
        </a:xfrm>
      </p:grpSpPr>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Navy">
  <p:cSld name="Title + No - Navy">
    <p:bg>
      <p:bgPr>
        <a:solidFill>
          <a:srgbClr val="0B2034"/>
        </a:solidFill>
      </p:bgPr>
    </p:bg>
    <p:spTree>
      <p:nvGrpSpPr>
        <p:cNvPr id="1541" name="Shape 1541"/>
        <p:cNvGrpSpPr/>
        <p:nvPr/>
      </p:nvGrpSpPr>
      <p:grpSpPr>
        <a:xfrm>
          <a:off x="0" y="0"/>
          <a:ext cx="0" cy="0"/>
          <a:chOff x="0" y="0"/>
          <a:chExt cx="0" cy="0"/>
        </a:xfrm>
      </p:grpSpPr>
      <p:sp>
        <p:nvSpPr>
          <p:cNvPr id="1542" name="Google Shape;1542;p173"/>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p:spTree>
      <p:nvGrpSpPr>
        <p:cNvPr id="1543" name="Shape 1543"/>
        <p:cNvGrpSpPr/>
        <p:nvPr/>
      </p:nvGrpSpPr>
      <p:grpSpPr>
        <a:xfrm>
          <a:off x="0" y="0"/>
          <a:ext cx="0" cy="0"/>
          <a:chOff x="0" y="0"/>
          <a:chExt cx="0" cy="0"/>
        </a:xfrm>
      </p:grpSpPr>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2">
  <p:cSld name="Title - Top 2">
    <p:spTree>
      <p:nvGrpSpPr>
        <p:cNvPr id="1544" name="Shape 1544"/>
        <p:cNvGrpSpPr/>
        <p:nvPr/>
      </p:nvGrpSpPr>
      <p:grpSpPr>
        <a:xfrm>
          <a:off x="0" y="0"/>
          <a:ext cx="0" cy="0"/>
          <a:chOff x="0" y="0"/>
          <a:chExt cx="0" cy="0"/>
        </a:xfrm>
      </p:grpSpPr>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ner Logo">
  <p:cSld name="Title 2">
    <p:spTree>
      <p:nvGrpSpPr>
        <p:cNvPr id="1545" name="Shape 1545"/>
        <p:cNvGrpSpPr/>
        <p:nvPr/>
      </p:nvGrpSpPr>
      <p:grpSpPr>
        <a:xfrm>
          <a:off x="0" y="0"/>
          <a:ext cx="0" cy="0"/>
          <a:chOff x="0" y="0"/>
          <a:chExt cx="0" cy="0"/>
        </a:xfrm>
      </p:grpSpPr>
      <p:pic>
        <p:nvPicPr>
          <p:cNvPr descr="5eb2e089ce03ef65e2356e0a_HAI-color-dark.png" id="1546" name="Google Shape;1546;p176"/>
          <p:cNvPicPr preferRelativeResize="0"/>
          <p:nvPr/>
        </p:nvPicPr>
        <p:blipFill rotWithShape="1">
          <a:blip r:embed="rId2">
            <a:alphaModFix/>
          </a:blip>
          <a:srcRect b="0" l="0" r="0" t="0"/>
          <a:stretch/>
        </p:blipFill>
        <p:spPr>
          <a:xfrm>
            <a:off x="7926592" y="179560"/>
            <a:ext cx="975749" cy="241315"/>
          </a:xfrm>
          <a:prstGeom prst="rect">
            <a:avLst/>
          </a:prstGeom>
          <a:noFill/>
          <a:ln>
            <a:noFill/>
          </a:ln>
        </p:spPr>
      </p:pic>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1">
  <p:cSld name="Title &amp; Subtitle">
    <p:spTree>
      <p:nvGrpSpPr>
        <p:cNvPr id="1547" name="Shape 1547"/>
        <p:cNvGrpSpPr/>
        <p:nvPr/>
      </p:nvGrpSpPr>
      <p:grpSpPr>
        <a:xfrm>
          <a:off x="0" y="0"/>
          <a:ext cx="0" cy="0"/>
          <a:chOff x="0" y="0"/>
          <a:chExt cx="0" cy="0"/>
        </a:xfrm>
      </p:grpSpPr>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Blue">
  <p:cSld name="Title + No - Blue">
    <p:bg>
      <p:bgPr>
        <a:solidFill>
          <a:srgbClr val="018CFF"/>
        </a:solidFill>
      </p:bgPr>
    </p:bg>
    <p:spTree>
      <p:nvGrpSpPr>
        <p:cNvPr id="1548" name="Shape 1548"/>
        <p:cNvGrpSpPr/>
        <p:nvPr/>
      </p:nvGrpSpPr>
      <p:grpSpPr>
        <a:xfrm>
          <a:off x="0" y="0"/>
          <a:ext cx="0" cy="0"/>
          <a:chOff x="0" y="0"/>
          <a:chExt cx="0" cy="0"/>
        </a:xfrm>
      </p:grpSpPr>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 Chart">
  <p:cSld name="Comp Chart">
    <p:spTree>
      <p:nvGrpSpPr>
        <p:cNvPr id="1549" name="Shape 1549"/>
        <p:cNvGrpSpPr/>
        <p:nvPr/>
      </p:nvGrpSpPr>
      <p:grpSpPr>
        <a:xfrm>
          <a:off x="0" y="0"/>
          <a:ext cx="0" cy="0"/>
          <a:chOff x="0" y="0"/>
          <a:chExt cx="0" cy="0"/>
        </a:xfrm>
      </p:grpSpPr>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BG">
  <p:cSld name="CAPTION_ONLY">
    <p:bg>
      <p:bgPr>
        <a:solidFill>
          <a:srgbClr val="102032"/>
        </a:solidFill>
      </p:bgPr>
    </p:bg>
    <p:spTree>
      <p:nvGrpSpPr>
        <p:cNvPr id="1552" name="Shape 1552"/>
        <p:cNvGrpSpPr/>
        <p:nvPr/>
      </p:nvGrpSpPr>
      <p:grpSpPr>
        <a:xfrm>
          <a:off x="0" y="0"/>
          <a:ext cx="0" cy="0"/>
          <a:chOff x="0" y="0"/>
          <a:chExt cx="0" cy="0"/>
        </a:xfrm>
      </p:grpSpPr>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11">
  <p:cSld name="TITLE_AND_BODY_19">
    <p:spTree>
      <p:nvGrpSpPr>
        <p:cNvPr id="1553" name="Shape 1553"/>
        <p:cNvGrpSpPr/>
        <p:nvPr/>
      </p:nvGrpSpPr>
      <p:grpSpPr>
        <a:xfrm>
          <a:off x="0" y="0"/>
          <a:ext cx="0" cy="0"/>
          <a:chOff x="0" y="0"/>
          <a:chExt cx="0" cy="0"/>
        </a:xfrm>
      </p:grpSpPr>
      <p:sp>
        <p:nvSpPr>
          <p:cNvPr id="1554" name="Google Shape;1554;p182"/>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rmAutofit/>
          </a:bodyPr>
          <a:lstStyle>
            <a:lvl1pPr lvl="0" marR="0" algn="l">
              <a:lnSpc>
                <a:spcPct val="80000"/>
              </a:lnSpc>
              <a:spcBef>
                <a:spcPts val="800"/>
              </a:spcBef>
              <a:spcAft>
                <a:spcPts val="0"/>
              </a:spcAft>
              <a:buClr>
                <a:srgbClr val="0B2034"/>
              </a:buClr>
              <a:buSzPts val="700"/>
              <a:buFont typeface="Arial"/>
              <a:buChar char="●"/>
              <a:defRPr b="0" i="0" sz="500" u="none" cap="none" strike="noStrike">
                <a:solidFill>
                  <a:srgbClr val="000000"/>
                </a:solidFill>
                <a:latin typeface="Arial"/>
                <a:ea typeface="Arial"/>
                <a:cs typeface="Arial"/>
                <a:sym typeface="Arial"/>
              </a:defRPr>
            </a:lvl1pPr>
            <a:lvl2pPr lvl="1" marR="0" algn="l">
              <a:lnSpc>
                <a:spcPct val="80000"/>
              </a:lnSpc>
              <a:spcBef>
                <a:spcPts val="800"/>
              </a:spcBef>
              <a:spcAft>
                <a:spcPts val="0"/>
              </a:spcAft>
              <a:buClr>
                <a:srgbClr val="0B2034"/>
              </a:buClr>
              <a:buSzPts val="700"/>
              <a:buFont typeface="Arial"/>
              <a:buChar char="○"/>
              <a:defRPr b="0" i="0" sz="500" u="none" cap="none" strike="noStrike">
                <a:solidFill>
                  <a:srgbClr val="000000"/>
                </a:solidFill>
                <a:latin typeface="Arial"/>
                <a:ea typeface="Arial"/>
                <a:cs typeface="Arial"/>
                <a:sym typeface="Arial"/>
              </a:defRPr>
            </a:lvl2pPr>
            <a:lvl3pPr lvl="2" marR="0" algn="l">
              <a:lnSpc>
                <a:spcPct val="80000"/>
              </a:lnSpc>
              <a:spcBef>
                <a:spcPts val="800"/>
              </a:spcBef>
              <a:spcAft>
                <a:spcPts val="0"/>
              </a:spcAft>
              <a:buClr>
                <a:srgbClr val="0B2034"/>
              </a:buClr>
              <a:buSzPts val="700"/>
              <a:buFont typeface="Arial"/>
              <a:buChar char="■"/>
              <a:defRPr b="0" i="0" sz="500" u="none" cap="none" strike="noStrike">
                <a:solidFill>
                  <a:srgbClr val="000000"/>
                </a:solidFill>
                <a:latin typeface="Arial"/>
                <a:ea typeface="Arial"/>
                <a:cs typeface="Arial"/>
                <a:sym typeface="Arial"/>
              </a:defRPr>
            </a:lvl3pPr>
            <a:lvl4pPr lvl="3" marR="0" algn="l">
              <a:lnSpc>
                <a:spcPct val="80000"/>
              </a:lnSpc>
              <a:spcBef>
                <a:spcPts val="800"/>
              </a:spcBef>
              <a:spcAft>
                <a:spcPts val="0"/>
              </a:spcAft>
              <a:buClr>
                <a:srgbClr val="0B2034"/>
              </a:buClr>
              <a:buSzPts val="700"/>
              <a:buFont typeface="Arial"/>
              <a:buChar char="●"/>
              <a:defRPr b="0" i="0" sz="500" u="none" cap="none" strike="noStrike">
                <a:solidFill>
                  <a:srgbClr val="000000"/>
                </a:solidFill>
                <a:latin typeface="Arial"/>
                <a:ea typeface="Arial"/>
                <a:cs typeface="Arial"/>
                <a:sym typeface="Arial"/>
              </a:defRPr>
            </a:lvl4pPr>
            <a:lvl5pPr lvl="4" marR="0" algn="l">
              <a:lnSpc>
                <a:spcPct val="80000"/>
              </a:lnSpc>
              <a:spcBef>
                <a:spcPts val="800"/>
              </a:spcBef>
              <a:spcAft>
                <a:spcPts val="0"/>
              </a:spcAft>
              <a:buClr>
                <a:srgbClr val="0B2034"/>
              </a:buClr>
              <a:buSzPts val="700"/>
              <a:buFont typeface="Arial"/>
              <a:buChar char="○"/>
              <a:defRPr b="0" i="0" sz="500" u="none" cap="none" strike="noStrike">
                <a:solidFill>
                  <a:srgbClr val="000000"/>
                </a:solidFill>
                <a:latin typeface="Arial"/>
                <a:ea typeface="Arial"/>
                <a:cs typeface="Arial"/>
                <a:sym typeface="Arial"/>
              </a:defRPr>
            </a:lvl5pPr>
            <a:lvl6pPr lvl="5" marR="0" algn="l">
              <a:lnSpc>
                <a:spcPct val="80000"/>
              </a:lnSpc>
              <a:spcBef>
                <a:spcPts val="800"/>
              </a:spcBef>
              <a:spcAft>
                <a:spcPts val="0"/>
              </a:spcAft>
              <a:buClr>
                <a:srgbClr val="0B2034"/>
              </a:buClr>
              <a:buSzPts val="700"/>
              <a:buFont typeface="Arial"/>
              <a:buChar char="■"/>
              <a:defRPr b="0" i="0" sz="500" u="none" cap="none" strike="noStrike">
                <a:solidFill>
                  <a:srgbClr val="000000"/>
                </a:solidFill>
                <a:latin typeface="Arial"/>
                <a:ea typeface="Arial"/>
                <a:cs typeface="Arial"/>
                <a:sym typeface="Arial"/>
              </a:defRPr>
            </a:lvl6pPr>
            <a:lvl7pPr lvl="6" marR="0" algn="l">
              <a:lnSpc>
                <a:spcPct val="80000"/>
              </a:lnSpc>
              <a:spcBef>
                <a:spcPts val="800"/>
              </a:spcBef>
              <a:spcAft>
                <a:spcPts val="0"/>
              </a:spcAft>
              <a:buClr>
                <a:srgbClr val="0B2034"/>
              </a:buClr>
              <a:buSzPts val="700"/>
              <a:buFont typeface="Arial"/>
              <a:buChar char="●"/>
              <a:defRPr b="0" i="0" sz="500" u="none" cap="none" strike="noStrike">
                <a:solidFill>
                  <a:srgbClr val="000000"/>
                </a:solidFill>
                <a:latin typeface="Arial"/>
                <a:ea typeface="Arial"/>
                <a:cs typeface="Arial"/>
                <a:sym typeface="Arial"/>
              </a:defRPr>
            </a:lvl7pPr>
            <a:lvl8pPr lvl="7" marR="0" algn="l">
              <a:lnSpc>
                <a:spcPct val="80000"/>
              </a:lnSpc>
              <a:spcBef>
                <a:spcPts val="800"/>
              </a:spcBef>
              <a:spcAft>
                <a:spcPts val="0"/>
              </a:spcAft>
              <a:buClr>
                <a:srgbClr val="0B2034"/>
              </a:buClr>
              <a:buSzPts val="700"/>
              <a:buFont typeface="Arial"/>
              <a:buChar char="○"/>
              <a:defRPr b="0" i="0" sz="500" u="none" cap="none" strike="noStrike">
                <a:solidFill>
                  <a:srgbClr val="000000"/>
                </a:solidFill>
                <a:latin typeface="Arial"/>
                <a:ea typeface="Arial"/>
                <a:cs typeface="Arial"/>
                <a:sym typeface="Arial"/>
              </a:defRPr>
            </a:lvl8pPr>
            <a:lvl9pPr lvl="8" marR="0" algn="l">
              <a:lnSpc>
                <a:spcPct val="80000"/>
              </a:lnSpc>
              <a:spcBef>
                <a:spcPts val="800"/>
              </a:spcBef>
              <a:spcAft>
                <a:spcPts val="0"/>
              </a:spcAft>
              <a:buClr>
                <a:srgbClr val="0B2034"/>
              </a:buClr>
              <a:buSzPts val="700"/>
              <a:buFont typeface="Arial"/>
              <a:buChar char="■"/>
              <a:defRPr b="0" i="0" sz="500" u="none" cap="none" strike="noStrike">
                <a:solidFill>
                  <a:srgbClr val="000000"/>
                </a:solidFill>
                <a:latin typeface="Arial"/>
                <a:ea typeface="Arial"/>
                <a:cs typeface="Arial"/>
                <a:sym typeface="Arial"/>
              </a:defRPr>
            </a:lvl9pPr>
          </a:lstStyle>
          <a:p/>
        </p:txBody>
      </p:sp>
      <p:sp>
        <p:nvSpPr>
          <p:cNvPr id="1555" name="Google Shape;1555;p182"/>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Navy">
  <p:cSld name="Title &amp; Bullets Navy">
    <p:bg>
      <p:bgPr>
        <a:solidFill>
          <a:srgbClr val="0B2034"/>
        </a:solidFill>
      </p:bgPr>
    </p:bg>
    <p:spTree>
      <p:nvGrpSpPr>
        <p:cNvPr id="1556" name="Shape 1556"/>
        <p:cNvGrpSpPr/>
        <p:nvPr/>
      </p:nvGrpSpPr>
      <p:grpSpPr>
        <a:xfrm>
          <a:off x="0" y="0"/>
          <a:ext cx="0" cy="0"/>
          <a:chOff x="0" y="0"/>
          <a:chExt cx="0" cy="0"/>
        </a:xfrm>
      </p:grpSpPr>
      <p:sp>
        <p:nvSpPr>
          <p:cNvPr id="1557" name="Google Shape;1557;p183"/>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 dark">
    <p:bg>
      <p:bgPr>
        <a:solidFill>
          <a:srgbClr val="0B2034"/>
        </a:solidFill>
      </p:bgPr>
    </p:bg>
    <p:spTree>
      <p:nvGrpSpPr>
        <p:cNvPr id="1558" name="Shape 1558"/>
        <p:cNvGrpSpPr/>
        <p:nvPr/>
      </p:nvGrpSpPr>
      <p:grpSpPr>
        <a:xfrm>
          <a:off x="0" y="0"/>
          <a:ext cx="0" cy="0"/>
          <a:chOff x="0" y="0"/>
          <a:chExt cx="0" cy="0"/>
        </a:xfrm>
      </p:grpSpPr>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 Arrow BG">
  <p:cSld name="SECTION_TITLE_AND_DESCRIPTION">
    <p:spTree>
      <p:nvGrpSpPr>
        <p:cNvPr id="1559" name="Shape 1559"/>
        <p:cNvGrpSpPr/>
        <p:nvPr/>
      </p:nvGrpSpPr>
      <p:grpSpPr>
        <a:xfrm>
          <a:off x="0" y="0"/>
          <a:ext cx="0" cy="0"/>
          <a:chOff x="0" y="0"/>
          <a:chExt cx="0" cy="0"/>
        </a:xfrm>
      </p:grpSpPr>
      <p:pic>
        <p:nvPicPr>
          <p:cNvPr id="1560" name="Google Shape;1560;p185"/>
          <p:cNvPicPr preferRelativeResize="0"/>
          <p:nvPr/>
        </p:nvPicPr>
        <p:blipFill rotWithShape="1">
          <a:blip r:embed="rId2">
            <a:alphaModFix/>
          </a:blip>
          <a:srcRect b="0" l="0" r="0" t="0"/>
          <a:stretch/>
        </p:blipFill>
        <p:spPr>
          <a:xfrm>
            <a:off x="28575" y="-85725"/>
            <a:ext cx="9144003" cy="5911455"/>
          </a:xfrm>
          <a:prstGeom prst="rect">
            <a:avLst/>
          </a:prstGeom>
          <a:noFill/>
          <a:ln>
            <a:noFill/>
          </a:ln>
        </p:spPr>
      </p:pic>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 Arrow BG">
  <p:cSld name="TITLE_AND_BODY_1">
    <p:bg>
      <p:bgPr>
        <a:solidFill>
          <a:srgbClr val="0B2034"/>
        </a:solidFill>
      </p:bgPr>
    </p:bg>
    <p:spTree>
      <p:nvGrpSpPr>
        <p:cNvPr id="1561" name="Shape 1561"/>
        <p:cNvGrpSpPr/>
        <p:nvPr/>
      </p:nvGrpSpPr>
      <p:grpSpPr>
        <a:xfrm>
          <a:off x="0" y="0"/>
          <a:ext cx="0" cy="0"/>
          <a:chOff x="0" y="0"/>
          <a:chExt cx="0" cy="0"/>
        </a:xfrm>
      </p:grpSpPr>
      <p:sp>
        <p:nvSpPr>
          <p:cNvPr id="1562" name="Google Shape;1562;p18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563" name="Google Shape;1563;p186"/>
          <p:cNvPicPr preferRelativeResize="0"/>
          <p:nvPr/>
        </p:nvPicPr>
        <p:blipFill rotWithShape="1">
          <a:blip r:embed="rId2">
            <a:alphaModFix/>
          </a:blip>
          <a:srcRect b="0" l="0" r="0" t="0"/>
          <a:stretch/>
        </p:blipFill>
        <p:spPr>
          <a:xfrm>
            <a:off x="-879872" y="-1786"/>
            <a:ext cx="10771588" cy="5385794"/>
          </a:xfrm>
          <a:prstGeom prst="rect">
            <a:avLst/>
          </a:prstGeom>
          <a:noFill/>
          <a:ln>
            <a:noFill/>
          </a:ln>
        </p:spPr>
      </p:pic>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BG">
  <p:cSld name="BIG_NUMBER">
    <p:bg>
      <p:bgPr>
        <a:solidFill>
          <a:srgbClr val="008CFF"/>
        </a:solidFill>
      </p:bgPr>
    </p:bg>
    <p:spTree>
      <p:nvGrpSpPr>
        <p:cNvPr id="1564" name="Shape 1564"/>
        <p:cNvGrpSpPr/>
        <p:nvPr/>
      </p:nvGrpSpPr>
      <p:grpSpPr>
        <a:xfrm>
          <a:off x="0" y="0"/>
          <a:ext cx="0" cy="0"/>
          <a:chOff x="0" y="0"/>
          <a:chExt cx="0" cy="0"/>
        </a:xfrm>
      </p:grpSpPr>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
  <p:cSld name="BLANK_2">
    <p:spTree>
      <p:nvGrpSpPr>
        <p:cNvPr id="1565" name="Shape 1565"/>
        <p:cNvGrpSpPr/>
        <p:nvPr/>
      </p:nvGrpSpPr>
      <p:grpSpPr>
        <a:xfrm>
          <a:off x="0" y="0"/>
          <a:ext cx="0" cy="0"/>
          <a:chOff x="0" y="0"/>
          <a:chExt cx="0" cy="0"/>
        </a:xfrm>
      </p:grpSpPr>
      <p:sp>
        <p:nvSpPr>
          <p:cNvPr id="1566" name="Google Shape;1566;p188"/>
          <p:cNvSpPr/>
          <p:nvPr/>
        </p:nvSpPr>
        <p:spPr>
          <a:xfrm>
            <a:off x="3029371" y="2033559"/>
            <a:ext cx="3057300" cy="3130200"/>
          </a:xfrm>
          <a:prstGeom prst="rect">
            <a:avLst/>
          </a:prstGeom>
          <a:solidFill>
            <a:srgbClr val="018CFF"/>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567" name="Google Shape;1567;p188"/>
          <p:cNvSpPr/>
          <p:nvPr/>
        </p:nvSpPr>
        <p:spPr>
          <a:xfrm>
            <a:off x="-28050" y="2033559"/>
            <a:ext cx="3057300" cy="3130200"/>
          </a:xfrm>
          <a:prstGeom prst="rect">
            <a:avLst/>
          </a:prstGeom>
          <a:solidFill>
            <a:srgbClr val="0B2034"/>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568" name="Google Shape;1568;p188"/>
          <p:cNvSpPr/>
          <p:nvPr/>
        </p:nvSpPr>
        <p:spPr>
          <a:xfrm>
            <a:off x="6086685" y="2033559"/>
            <a:ext cx="3057300" cy="3130200"/>
          </a:xfrm>
          <a:prstGeom prst="rect">
            <a:avLst/>
          </a:prstGeom>
          <a:solidFill>
            <a:schemeClr val="lt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BG - 4 COLUMN">
  <p:cSld name="CAPTION_ONLY_3">
    <p:bg>
      <p:bgPr>
        <a:solidFill>
          <a:srgbClr val="102032"/>
        </a:solidFill>
      </p:bgPr>
    </p:bg>
    <p:spTree>
      <p:nvGrpSpPr>
        <p:cNvPr id="1569" name="Shape 1569"/>
        <p:cNvGrpSpPr/>
        <p:nvPr/>
      </p:nvGrpSpPr>
      <p:grpSpPr>
        <a:xfrm>
          <a:off x="0" y="0"/>
          <a:ext cx="0" cy="0"/>
          <a:chOff x="0" y="0"/>
          <a:chExt cx="0" cy="0"/>
        </a:xfrm>
      </p:grpSpPr>
      <p:sp>
        <p:nvSpPr>
          <p:cNvPr id="1570" name="Google Shape;1570;p189"/>
          <p:cNvSpPr txBox="1"/>
          <p:nvPr/>
        </p:nvSpPr>
        <p:spPr>
          <a:xfrm>
            <a:off x="782241" y="1700808"/>
            <a:ext cx="1770000" cy="20253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
        <p:nvSpPr>
          <p:cNvPr id="1571" name="Google Shape;1571;p189"/>
          <p:cNvSpPr txBox="1"/>
          <p:nvPr/>
        </p:nvSpPr>
        <p:spPr>
          <a:xfrm>
            <a:off x="4713089" y="1680567"/>
            <a:ext cx="1770000" cy="20658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
        <p:nvSpPr>
          <p:cNvPr id="1572" name="Google Shape;1572;p189"/>
          <p:cNvSpPr txBox="1"/>
          <p:nvPr/>
        </p:nvSpPr>
        <p:spPr>
          <a:xfrm>
            <a:off x="6678216" y="1680567"/>
            <a:ext cx="1770000" cy="20658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
        <p:nvSpPr>
          <p:cNvPr id="1573" name="Google Shape;1573;p189"/>
          <p:cNvSpPr txBox="1"/>
          <p:nvPr/>
        </p:nvSpPr>
        <p:spPr>
          <a:xfrm>
            <a:off x="2753916" y="1700808"/>
            <a:ext cx="1770000" cy="20253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 Arrow BG ">
  <p:cSld name="BIG_NUMBER_2">
    <p:bg>
      <p:bgPr>
        <a:solidFill>
          <a:srgbClr val="008CFF"/>
        </a:solidFill>
      </p:bgPr>
    </p:bg>
    <p:spTree>
      <p:nvGrpSpPr>
        <p:cNvPr id="1574" name="Shape 1574"/>
        <p:cNvGrpSpPr/>
        <p:nvPr/>
      </p:nvGrpSpPr>
      <p:grpSpPr>
        <a:xfrm>
          <a:off x="0" y="0"/>
          <a:ext cx="0" cy="0"/>
          <a:chOff x="0" y="0"/>
          <a:chExt cx="0" cy="0"/>
        </a:xfrm>
      </p:grpSpPr>
      <p:pic>
        <p:nvPicPr>
          <p:cNvPr id="1575" name="Google Shape;1575;p190"/>
          <p:cNvPicPr preferRelativeResize="0"/>
          <p:nvPr/>
        </p:nvPicPr>
        <p:blipFill rotWithShape="1">
          <a:blip r:embed="rId2">
            <a:alphaModFix/>
          </a:blip>
          <a:srcRect b="0" l="0" r="0" t="0"/>
          <a:stretch/>
        </p:blipFill>
        <p:spPr>
          <a:xfrm>
            <a:off x="-28575" y="57150"/>
            <a:ext cx="10172698" cy="5086349"/>
          </a:xfrm>
          <a:prstGeom prst="rect">
            <a:avLst/>
          </a:prstGeom>
          <a:noFill/>
          <a:ln>
            <a:noFill/>
          </a:ln>
        </p:spPr>
      </p:pic>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BG - 3 COLUMN">
  <p:cSld name="BIG_NUMBER_1">
    <p:bg>
      <p:bgPr>
        <a:solidFill>
          <a:srgbClr val="008CFF"/>
        </a:solidFill>
      </p:bgPr>
    </p:bg>
    <p:spTree>
      <p:nvGrpSpPr>
        <p:cNvPr id="1576" name="Shape 1576"/>
        <p:cNvGrpSpPr/>
        <p:nvPr/>
      </p:nvGrpSpPr>
      <p:grpSpPr>
        <a:xfrm>
          <a:off x="0" y="0"/>
          <a:ext cx="0" cy="0"/>
          <a:chOff x="0" y="0"/>
          <a:chExt cx="0" cy="0"/>
        </a:xfrm>
      </p:grpSpPr>
      <p:sp>
        <p:nvSpPr>
          <p:cNvPr id="1577" name="Google Shape;1577;p19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78" name="Google Shape;1578;p191"/>
          <p:cNvSpPr txBox="1"/>
          <p:nvPr/>
        </p:nvSpPr>
        <p:spPr>
          <a:xfrm>
            <a:off x="479822" y="2194322"/>
            <a:ext cx="2385900" cy="24438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
        <p:nvSpPr>
          <p:cNvPr id="1579" name="Google Shape;1579;p191"/>
          <p:cNvSpPr txBox="1"/>
          <p:nvPr/>
        </p:nvSpPr>
        <p:spPr>
          <a:xfrm>
            <a:off x="3378994" y="2194322"/>
            <a:ext cx="2385600" cy="24438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
        <p:nvSpPr>
          <p:cNvPr id="1580" name="Google Shape;1580;p191"/>
          <p:cNvSpPr txBox="1"/>
          <p:nvPr/>
        </p:nvSpPr>
        <p:spPr>
          <a:xfrm>
            <a:off x="6277571" y="2194322"/>
            <a:ext cx="2385900" cy="2443800"/>
          </a:xfrm>
          <a:prstGeom prst="rect">
            <a:avLst/>
          </a:prstGeom>
          <a:noFill/>
          <a:ln cap="flat" cmpd="sng" w="38100">
            <a:solidFill>
              <a:srgbClr val="FFFFFF"/>
            </a:solidFill>
            <a:prstDash val="solid"/>
            <a:miter lim="262144"/>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G">
  <p:cSld name="TITLE_1">
    <p:spTree>
      <p:nvGrpSpPr>
        <p:cNvPr id="1581" name="Shape 1581"/>
        <p:cNvGrpSpPr/>
        <p:nvPr/>
      </p:nvGrpSpPr>
      <p:grpSpPr>
        <a:xfrm>
          <a:off x="0" y="0"/>
          <a:ext cx="0" cy="0"/>
          <a:chOff x="0" y="0"/>
          <a:chExt cx="0" cy="0"/>
        </a:xfrm>
      </p:grpSpPr>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 Dark Blue">
  <p:cSld name="CAPTION_ONLY_2">
    <p:bg>
      <p:bgPr>
        <a:solidFill>
          <a:srgbClr val="102032"/>
        </a:solidFill>
      </p:bgPr>
    </p:bg>
    <p:spTree>
      <p:nvGrpSpPr>
        <p:cNvPr id="1582" name="Shape 1582"/>
        <p:cNvGrpSpPr/>
        <p:nvPr/>
      </p:nvGrpSpPr>
      <p:grpSpPr>
        <a:xfrm>
          <a:off x="0" y="0"/>
          <a:ext cx="0" cy="0"/>
          <a:chOff x="0" y="0"/>
          <a:chExt cx="0" cy="0"/>
        </a:xfrm>
      </p:grpSpPr>
      <p:sp>
        <p:nvSpPr>
          <p:cNvPr id="1583" name="Google Shape;1583;p193"/>
          <p:cNvSpPr txBox="1"/>
          <p:nvPr/>
        </p:nvSpPr>
        <p:spPr>
          <a:xfrm>
            <a:off x="0" y="0"/>
            <a:ext cx="3048000" cy="5143500"/>
          </a:xfrm>
          <a:prstGeom prst="rect">
            <a:avLst/>
          </a:prstGeom>
          <a:solidFill>
            <a:srgbClr val="FFFFFF"/>
          </a:solidFill>
          <a:ln>
            <a:noFill/>
          </a:ln>
        </p:spPr>
        <p:txBody>
          <a:bodyPr anchorCtr="0" anchor="ctr" bIns="285750" lIns="285750" spcFirstLastPara="1" rIns="285750" wrap="square" tIns="28575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 White ">
  <p:cSld name="CAPTION_ONLY_1">
    <p:bg>
      <p:bgPr>
        <a:solidFill>
          <a:srgbClr val="102032"/>
        </a:solidFill>
      </p:bgPr>
    </p:bg>
    <p:spTree>
      <p:nvGrpSpPr>
        <p:cNvPr id="1584" name="Shape 1584"/>
        <p:cNvGrpSpPr/>
        <p:nvPr/>
      </p:nvGrpSpPr>
      <p:grpSpPr>
        <a:xfrm>
          <a:off x="0" y="0"/>
          <a:ext cx="0" cy="0"/>
          <a:chOff x="0" y="0"/>
          <a:chExt cx="0" cy="0"/>
        </a:xfrm>
      </p:grpSpPr>
      <p:sp>
        <p:nvSpPr>
          <p:cNvPr id="1585" name="Google Shape;1585;p194"/>
          <p:cNvSpPr txBox="1"/>
          <p:nvPr/>
        </p:nvSpPr>
        <p:spPr>
          <a:xfrm>
            <a:off x="3477220" y="-9525"/>
            <a:ext cx="5685900" cy="5162400"/>
          </a:xfrm>
          <a:prstGeom prst="rect">
            <a:avLst/>
          </a:prstGeom>
          <a:solidFill>
            <a:srgbClr val="FFFF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p:cSld name="CAPTION_ONLY_4_1">
    <p:bg>
      <p:bgPr>
        <a:solidFill>
          <a:srgbClr val="102032"/>
        </a:solidFill>
      </p:bgPr>
    </p:bg>
    <p:spTree>
      <p:nvGrpSpPr>
        <p:cNvPr id="1586" name="Shape 1586"/>
        <p:cNvGrpSpPr/>
        <p:nvPr/>
      </p:nvGrpSpPr>
      <p:grpSpPr>
        <a:xfrm>
          <a:off x="0" y="0"/>
          <a:ext cx="0" cy="0"/>
          <a:chOff x="0" y="0"/>
          <a:chExt cx="0" cy="0"/>
        </a:xfrm>
      </p:grpSpPr>
      <p:pic>
        <p:nvPicPr>
          <p:cNvPr id="1587" name="Google Shape;1587;p195"/>
          <p:cNvPicPr preferRelativeResize="0"/>
          <p:nvPr/>
        </p:nvPicPr>
        <p:blipFill rotWithShape="1">
          <a:blip r:embed="rId2">
            <a:alphaModFix/>
          </a:blip>
          <a:srcRect b="0" l="0" r="0" t="0"/>
          <a:stretch/>
        </p:blipFill>
        <p:spPr>
          <a:xfrm>
            <a:off x="5136272" y="-34593"/>
            <a:ext cx="4007729" cy="5217946"/>
          </a:xfrm>
          <a:prstGeom prst="rect">
            <a:avLst/>
          </a:prstGeom>
          <a:noFill/>
          <a:ln>
            <a:noFill/>
          </a:ln>
        </p:spPr>
      </p:pic>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p:cSld name="TITLE_AND_BODY_2">
    <p:spTree>
      <p:nvGrpSpPr>
        <p:cNvPr id="1588" name="Shape 1588"/>
        <p:cNvGrpSpPr/>
        <p:nvPr/>
      </p:nvGrpSpPr>
      <p:grpSpPr>
        <a:xfrm>
          <a:off x="0" y="0"/>
          <a:ext cx="0" cy="0"/>
          <a:chOff x="0" y="0"/>
          <a:chExt cx="0" cy="0"/>
        </a:xfrm>
      </p:grpSpPr>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v2">
  <p:cSld name="BLANK_1">
    <p:spTree>
      <p:nvGrpSpPr>
        <p:cNvPr id="1589" name="Shape 1589"/>
        <p:cNvGrpSpPr/>
        <p:nvPr/>
      </p:nvGrpSpPr>
      <p:grpSpPr>
        <a:xfrm>
          <a:off x="0" y="0"/>
          <a:ext cx="0" cy="0"/>
          <a:chOff x="0" y="0"/>
          <a:chExt cx="0" cy="0"/>
        </a:xfrm>
      </p:grpSpPr>
      <p:sp>
        <p:nvSpPr>
          <p:cNvPr id="1590" name="Google Shape;1590;p19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91" name="Google Shape;1591;p197"/>
          <p:cNvSpPr/>
          <p:nvPr/>
        </p:nvSpPr>
        <p:spPr>
          <a:xfrm>
            <a:off x="4579200" y="1376897"/>
            <a:ext cx="4607100" cy="3872400"/>
          </a:xfrm>
          <a:prstGeom prst="rect">
            <a:avLst/>
          </a:prstGeom>
          <a:solidFill>
            <a:srgbClr val="018CFF"/>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592" name="Google Shape;1592;p197"/>
          <p:cNvSpPr/>
          <p:nvPr/>
        </p:nvSpPr>
        <p:spPr>
          <a:xfrm>
            <a:off x="-28050" y="1376953"/>
            <a:ext cx="4607100" cy="3872400"/>
          </a:xfrm>
          <a:prstGeom prst="rect">
            <a:avLst/>
          </a:prstGeom>
          <a:solidFill>
            <a:srgbClr val="0B2034"/>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ype="blank">
  <p:cSld name="BLANK">
    <p:spTree>
      <p:nvGrpSpPr>
        <p:cNvPr id="1593" name="Shape 1593"/>
        <p:cNvGrpSpPr/>
        <p:nvPr/>
      </p:nvGrpSpPr>
      <p:grpSpPr>
        <a:xfrm>
          <a:off x="0" y="0"/>
          <a:ext cx="0" cy="0"/>
          <a:chOff x="0" y="0"/>
          <a:chExt cx="0" cy="0"/>
        </a:xfrm>
      </p:grpSpPr>
      <p:sp>
        <p:nvSpPr>
          <p:cNvPr id="1594" name="Google Shape;1594;p19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95" name="Google Shape;1595;p198"/>
          <p:cNvSpPr/>
          <p:nvPr/>
        </p:nvSpPr>
        <p:spPr>
          <a:xfrm>
            <a:off x="4579196" y="2033559"/>
            <a:ext cx="4607100" cy="3130200"/>
          </a:xfrm>
          <a:prstGeom prst="rect">
            <a:avLst/>
          </a:prstGeom>
          <a:solidFill>
            <a:srgbClr val="018CFF"/>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596" name="Google Shape;1596;p198"/>
          <p:cNvSpPr/>
          <p:nvPr/>
        </p:nvSpPr>
        <p:spPr>
          <a:xfrm>
            <a:off x="-28050" y="2033559"/>
            <a:ext cx="4607100" cy="3130200"/>
          </a:xfrm>
          <a:prstGeom prst="rect">
            <a:avLst/>
          </a:prstGeom>
          <a:solidFill>
            <a:srgbClr val="0B2034"/>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597" name="Google Shape;1597;p198"/>
          <p:cNvSpPr/>
          <p:nvPr/>
        </p:nvSpPr>
        <p:spPr>
          <a:xfrm>
            <a:off x="677160" y="2438070"/>
            <a:ext cx="826500" cy="795600"/>
          </a:xfrm>
          <a:prstGeom prst="rect">
            <a:avLst/>
          </a:prstGeom>
          <a:noFill/>
          <a:ln cap="flat" cmpd="sng" w="38100">
            <a:solidFill>
              <a:schemeClr val="lt1"/>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1598" name="Google Shape;1598;p198"/>
          <p:cNvSpPr/>
          <p:nvPr/>
        </p:nvSpPr>
        <p:spPr>
          <a:xfrm>
            <a:off x="5524773" y="2438070"/>
            <a:ext cx="826500" cy="795600"/>
          </a:xfrm>
          <a:prstGeom prst="rect">
            <a:avLst/>
          </a:prstGeom>
          <a:noFill/>
          <a:ln cap="flat" cmpd="sng" w="38100">
            <a:solidFill>
              <a:schemeClr val="lt1"/>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Side Header" type="title">
  <p:cSld name="TITLE">
    <p:spTree>
      <p:nvGrpSpPr>
        <p:cNvPr id="1599" name="Shape 1599"/>
        <p:cNvGrpSpPr/>
        <p:nvPr/>
      </p:nvGrpSpPr>
      <p:grpSpPr>
        <a:xfrm>
          <a:off x="0" y="0"/>
          <a:ext cx="0" cy="0"/>
          <a:chOff x="0" y="0"/>
          <a:chExt cx="0" cy="0"/>
        </a:xfrm>
      </p:grpSpPr>
      <p:sp>
        <p:nvSpPr>
          <p:cNvPr id="1600" name="Google Shape;1600;p199"/>
          <p:cNvSpPr txBox="1"/>
          <p:nvPr/>
        </p:nvSpPr>
        <p:spPr>
          <a:xfrm>
            <a:off x="-29166" y="-13275"/>
            <a:ext cx="714900" cy="5215800"/>
          </a:xfrm>
          <a:prstGeom prst="rect">
            <a:avLst/>
          </a:prstGeom>
          <a:solidFill>
            <a:srgbClr val="0B2034"/>
          </a:solidFill>
          <a:ln>
            <a:noFill/>
          </a:ln>
        </p:spPr>
        <p:txBody>
          <a:bodyPr anchorCtr="0" anchor="t" bIns="23825" lIns="23825" spcFirstLastPara="1" rIns="23825" wrap="square" tIns="23825">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 White 2">
  <p:cSld name="CAPTION_ONLY_4">
    <p:bg>
      <p:bgPr>
        <a:solidFill>
          <a:srgbClr val="102032"/>
        </a:solidFill>
      </p:bgPr>
    </p:bg>
    <p:spTree>
      <p:nvGrpSpPr>
        <p:cNvPr id="1601" name="Shape 1601"/>
        <p:cNvGrpSpPr/>
        <p:nvPr/>
      </p:nvGrpSpPr>
      <p:grpSpPr>
        <a:xfrm>
          <a:off x="0" y="0"/>
          <a:ext cx="0" cy="0"/>
          <a:chOff x="0" y="0"/>
          <a:chExt cx="0" cy="0"/>
        </a:xfrm>
      </p:grpSpPr>
      <p:sp>
        <p:nvSpPr>
          <p:cNvPr id="1602" name="Google Shape;1602;p200"/>
          <p:cNvSpPr txBox="1"/>
          <p:nvPr/>
        </p:nvSpPr>
        <p:spPr>
          <a:xfrm>
            <a:off x="6578799" y="-9525"/>
            <a:ext cx="2584200" cy="5162400"/>
          </a:xfrm>
          <a:prstGeom prst="rect">
            <a:avLst/>
          </a:prstGeom>
          <a:solidFill>
            <a:srgbClr val="FFFF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 Arrow + White">
  <p:cSld name="TITLE_AND_BODY_1_1">
    <p:bg>
      <p:bgPr>
        <a:solidFill>
          <a:srgbClr val="0B2034"/>
        </a:solidFill>
      </p:bgPr>
    </p:bg>
    <p:spTree>
      <p:nvGrpSpPr>
        <p:cNvPr id="1603" name="Shape 1603"/>
        <p:cNvGrpSpPr/>
        <p:nvPr/>
      </p:nvGrpSpPr>
      <p:grpSpPr>
        <a:xfrm>
          <a:off x="0" y="0"/>
          <a:ext cx="0" cy="0"/>
          <a:chOff x="0" y="0"/>
          <a:chExt cx="0" cy="0"/>
        </a:xfrm>
      </p:grpSpPr>
      <p:sp>
        <p:nvSpPr>
          <p:cNvPr id="1604" name="Google Shape;1604;p20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605" name="Google Shape;1605;p201"/>
          <p:cNvPicPr preferRelativeResize="0"/>
          <p:nvPr/>
        </p:nvPicPr>
        <p:blipFill rotWithShape="1">
          <a:blip r:embed="rId2">
            <a:alphaModFix/>
          </a:blip>
          <a:srcRect b="0" l="0" r="0" t="0"/>
          <a:stretch/>
        </p:blipFill>
        <p:spPr>
          <a:xfrm>
            <a:off x="-879872" y="-1786"/>
            <a:ext cx="10771588" cy="5385794"/>
          </a:xfrm>
          <a:prstGeom prst="rect">
            <a:avLst/>
          </a:prstGeom>
          <a:noFill/>
          <a:ln>
            <a:noFill/>
          </a:ln>
        </p:spPr>
      </p:pic>
      <p:sp>
        <p:nvSpPr>
          <p:cNvPr id="1606" name="Google Shape;1606;p201"/>
          <p:cNvSpPr txBox="1"/>
          <p:nvPr/>
        </p:nvSpPr>
        <p:spPr>
          <a:xfrm>
            <a:off x="3762970" y="-1191"/>
            <a:ext cx="5412600" cy="5145900"/>
          </a:xfrm>
          <a:prstGeom prst="rect">
            <a:avLst/>
          </a:prstGeom>
          <a:solidFill>
            <a:srgbClr val="FFFFFF"/>
          </a:solidFill>
          <a:ln>
            <a:noFill/>
          </a:ln>
        </p:spPr>
        <p:txBody>
          <a:bodyPr anchorCtr="0" anchor="ctr" bIns="285750" lIns="285750" spcFirstLastPara="1" rIns="285750" wrap="square" tIns="28575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B2034"/>
              </a:solidFill>
              <a:latin typeface="Helvetica Neue"/>
              <a:ea typeface="Helvetica Neue"/>
              <a:cs typeface="Helvetica Neue"/>
              <a:sym typeface="Helvetica Neue"/>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_2">
    <p:spTree>
      <p:nvGrpSpPr>
        <p:cNvPr id="1607" name="Shape 1607"/>
        <p:cNvGrpSpPr/>
        <p:nvPr/>
      </p:nvGrpSpPr>
      <p:grpSpPr>
        <a:xfrm>
          <a:off x="0" y="0"/>
          <a:ext cx="0" cy="0"/>
          <a:chOff x="0" y="0"/>
          <a:chExt cx="0" cy="0"/>
        </a:xfrm>
      </p:grpSpPr>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1">
  <p:cSld name="Title - Top">
    <p:spTree>
      <p:nvGrpSpPr>
        <p:cNvPr id="1608" name="Shape 1608"/>
        <p:cNvGrpSpPr/>
        <p:nvPr/>
      </p:nvGrpSpPr>
      <p:grpSpPr>
        <a:xfrm>
          <a:off x="0" y="0"/>
          <a:ext cx="0" cy="0"/>
          <a:chOff x="0" y="0"/>
          <a:chExt cx="0" cy="0"/>
        </a:xfrm>
      </p:grpSpPr>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Navy 1">
  <p:cSld name="Title &amp; Bullets Navy 2">
    <p:bg>
      <p:bgPr>
        <a:solidFill>
          <a:srgbClr val="0B2034"/>
        </a:solidFill>
      </p:bgPr>
    </p:bg>
    <p:spTree>
      <p:nvGrpSpPr>
        <p:cNvPr id="1609" name="Shape 1609"/>
        <p:cNvGrpSpPr/>
        <p:nvPr/>
      </p:nvGrpSpPr>
      <p:grpSpPr>
        <a:xfrm>
          <a:off x="0" y="0"/>
          <a:ext cx="0" cy="0"/>
          <a:chOff x="0" y="0"/>
          <a:chExt cx="0" cy="0"/>
        </a:xfrm>
      </p:grpSpPr>
      <p:sp>
        <p:nvSpPr>
          <p:cNvPr id="1610" name="Google Shape;1610;p204"/>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debar Title Dark">
  <p:cSld name="Sidebar Title Dark">
    <p:spTree>
      <p:nvGrpSpPr>
        <p:cNvPr id="1611" name="Shape 1611"/>
        <p:cNvGrpSpPr/>
        <p:nvPr/>
      </p:nvGrpSpPr>
      <p:grpSpPr>
        <a:xfrm>
          <a:off x="0" y="0"/>
          <a:ext cx="0" cy="0"/>
          <a:chOff x="0" y="0"/>
          <a:chExt cx="0" cy="0"/>
        </a:xfrm>
      </p:grpSpPr>
      <p:sp>
        <p:nvSpPr>
          <p:cNvPr id="1612" name="Google Shape;1612;p205"/>
          <p:cNvSpPr/>
          <p:nvPr/>
        </p:nvSpPr>
        <p:spPr>
          <a:xfrm>
            <a:off x="413" y="-1211"/>
            <a:ext cx="3048000" cy="5145900"/>
          </a:xfrm>
          <a:prstGeom prst="rect">
            <a:avLst/>
          </a:prstGeom>
          <a:solidFill>
            <a:srgbClr val="0B2034"/>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pic>
        <p:nvPicPr>
          <p:cNvPr descr="bg-graphic-dark.png" id="1613" name="Google Shape;1613;p205"/>
          <p:cNvPicPr preferRelativeResize="0"/>
          <p:nvPr/>
        </p:nvPicPr>
        <p:blipFill rotWithShape="1">
          <a:blip r:embed="rId2">
            <a:alphaModFix/>
          </a:blip>
          <a:srcRect b="0" l="0" r="0" t="0"/>
          <a:stretch/>
        </p:blipFill>
        <p:spPr>
          <a:xfrm>
            <a:off x="-2009870" y="-472492"/>
            <a:ext cx="11871438" cy="5935719"/>
          </a:xfrm>
          <a:prstGeom prst="rect">
            <a:avLst/>
          </a:prstGeom>
          <a:noFill/>
          <a:ln>
            <a:noFill/>
          </a:ln>
        </p:spPr>
      </p:pic>
      <p:sp>
        <p:nvSpPr>
          <p:cNvPr id="1614" name="Google Shape;1614;p205"/>
          <p:cNvSpPr/>
          <p:nvPr/>
        </p:nvSpPr>
        <p:spPr>
          <a:xfrm>
            <a:off x="3048000" y="-1211"/>
            <a:ext cx="6098400" cy="5145900"/>
          </a:xfrm>
          <a:prstGeom prst="rect">
            <a:avLst/>
          </a:prstGeom>
          <a:solidFill>
            <a:srgbClr val="FFFFFF"/>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615" name="Shape 1615"/>
        <p:cNvGrpSpPr/>
        <p:nvPr/>
      </p:nvGrpSpPr>
      <p:grpSpPr>
        <a:xfrm>
          <a:off x="0" y="0"/>
          <a:ext cx="0" cy="0"/>
          <a:chOff x="0" y="0"/>
          <a:chExt cx="0" cy="0"/>
        </a:xfrm>
      </p:grpSpPr>
    </p:spTree>
  </p:cSld>
  <p:clrMapOvr>
    <a:masterClrMapping/>
  </p:clrMapOvr>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Navy">
  <p:cSld name="Title + No - Navy">
    <p:bg>
      <p:bgPr>
        <a:solidFill>
          <a:srgbClr val="0B2034"/>
        </a:solidFill>
      </p:bgPr>
    </p:bg>
    <p:spTree>
      <p:nvGrpSpPr>
        <p:cNvPr id="1616" name="Shape 1616"/>
        <p:cNvGrpSpPr/>
        <p:nvPr/>
      </p:nvGrpSpPr>
      <p:grpSpPr>
        <a:xfrm>
          <a:off x="0" y="0"/>
          <a:ext cx="0" cy="0"/>
          <a:chOff x="0" y="0"/>
          <a:chExt cx="0" cy="0"/>
        </a:xfrm>
      </p:grpSpPr>
      <p:sp>
        <p:nvSpPr>
          <p:cNvPr id="1617" name="Google Shape;1617;p207"/>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p:spTree>
      <p:nvGrpSpPr>
        <p:cNvPr id="1618" name="Shape 1618"/>
        <p:cNvGrpSpPr/>
        <p:nvPr/>
      </p:nvGrpSpPr>
      <p:grpSpPr>
        <a:xfrm>
          <a:off x="0" y="0"/>
          <a:ext cx="0" cy="0"/>
          <a:chOff x="0" y="0"/>
          <a:chExt cx="0" cy="0"/>
        </a:xfrm>
      </p:grpSpPr>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2">
  <p:cSld name="Title - Top 2">
    <p:spTree>
      <p:nvGrpSpPr>
        <p:cNvPr id="1619" name="Shape 1619"/>
        <p:cNvGrpSpPr/>
        <p:nvPr/>
      </p:nvGrpSpPr>
      <p:grpSpPr>
        <a:xfrm>
          <a:off x="0" y="0"/>
          <a:ext cx="0" cy="0"/>
          <a:chOff x="0" y="0"/>
          <a:chExt cx="0" cy="0"/>
        </a:xfrm>
      </p:grpSpPr>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rner Logo">
  <p:cSld name="Title 2">
    <p:spTree>
      <p:nvGrpSpPr>
        <p:cNvPr id="1620" name="Shape 1620"/>
        <p:cNvGrpSpPr/>
        <p:nvPr/>
      </p:nvGrpSpPr>
      <p:grpSpPr>
        <a:xfrm>
          <a:off x="0" y="0"/>
          <a:ext cx="0" cy="0"/>
          <a:chOff x="0" y="0"/>
          <a:chExt cx="0" cy="0"/>
        </a:xfrm>
      </p:grpSpPr>
      <p:pic>
        <p:nvPicPr>
          <p:cNvPr descr="5eb2e089ce03ef65e2356e0a_HAI-color-dark.png" id="1621" name="Google Shape;1621;p210"/>
          <p:cNvPicPr preferRelativeResize="0"/>
          <p:nvPr/>
        </p:nvPicPr>
        <p:blipFill rotWithShape="1">
          <a:blip r:embed="rId2">
            <a:alphaModFix/>
          </a:blip>
          <a:srcRect b="0" l="0" r="0" t="0"/>
          <a:stretch/>
        </p:blipFill>
        <p:spPr>
          <a:xfrm>
            <a:off x="7926592" y="179560"/>
            <a:ext cx="975749" cy="241315"/>
          </a:xfrm>
          <a:prstGeom prst="rect">
            <a:avLst/>
          </a:prstGeom>
          <a:noFill/>
          <a:ln>
            <a:noFill/>
          </a:ln>
        </p:spPr>
      </p:pic>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1">
  <p:cSld name="Title &amp; Subtitle">
    <p:spTree>
      <p:nvGrpSpPr>
        <p:cNvPr id="1622" name="Shape 1622"/>
        <p:cNvGrpSpPr/>
        <p:nvPr/>
      </p:nvGrpSpPr>
      <p:grpSpPr>
        <a:xfrm>
          <a:off x="0" y="0"/>
          <a:ext cx="0" cy="0"/>
          <a:chOff x="0" y="0"/>
          <a:chExt cx="0" cy="0"/>
        </a:xfrm>
      </p:grpSpPr>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Blue">
  <p:cSld name="Title + No - Blue">
    <p:bg>
      <p:bgPr>
        <a:solidFill>
          <a:srgbClr val="018CFF"/>
        </a:solidFill>
      </p:bgPr>
    </p:bg>
    <p:spTree>
      <p:nvGrpSpPr>
        <p:cNvPr id="1623" name="Shape 1623"/>
        <p:cNvGrpSpPr/>
        <p:nvPr/>
      </p:nvGrpSpPr>
      <p:grpSpPr>
        <a:xfrm>
          <a:off x="0" y="0"/>
          <a:ext cx="0" cy="0"/>
          <a:chOff x="0" y="0"/>
          <a:chExt cx="0" cy="0"/>
        </a:xfrm>
      </p:grpSpPr>
    </p:spTree>
  </p:cSld>
  <p:clrMapOvr>
    <a:masterClrMapping/>
  </p:clrMapOvr>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 Chart">
  <p:cSld name="Comp Chart">
    <p:spTree>
      <p:nvGrpSpPr>
        <p:cNvPr id="1624" name="Shape 1624"/>
        <p:cNvGrpSpPr/>
        <p:nvPr/>
      </p:nvGrpSpPr>
      <p:grpSpPr>
        <a:xfrm>
          <a:off x="0" y="0"/>
          <a:ext cx="0" cy="0"/>
          <a:chOff x="0" y="0"/>
          <a:chExt cx="0" cy="0"/>
        </a:xfrm>
      </p:grpSpPr>
    </p:spTree>
  </p:cSld>
  <p:clrMapOvr>
    <a:masterClrMapping/>
  </p:clrMapOvr>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1">
  <p:cSld name="Case Study">
    <p:bg>
      <p:bgPr>
        <a:solidFill>
          <a:srgbClr val="0B2034"/>
        </a:solidFill>
      </p:bgPr>
    </p:bg>
    <p:spTree>
      <p:nvGrpSpPr>
        <p:cNvPr id="1625" name="Shape 1625"/>
        <p:cNvGrpSpPr/>
        <p:nvPr/>
      </p:nvGrpSpPr>
      <p:grpSpPr>
        <a:xfrm>
          <a:off x="0" y="0"/>
          <a:ext cx="0" cy="0"/>
          <a:chOff x="0" y="0"/>
          <a:chExt cx="0" cy="0"/>
        </a:xfrm>
      </p:grpSpPr>
      <p:sp>
        <p:nvSpPr>
          <p:cNvPr id="1626" name="Google Shape;1626;p214"/>
          <p:cNvSpPr/>
          <p:nvPr/>
        </p:nvSpPr>
        <p:spPr>
          <a:xfrm>
            <a:off x="5202000" y="-10019"/>
            <a:ext cx="3961500" cy="5163600"/>
          </a:xfrm>
          <a:prstGeom prst="rect">
            <a:avLst/>
          </a:prstGeom>
          <a:solidFill>
            <a:srgbClr val="FFFF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1627" name="Google Shape;1627;p214"/>
          <p:cNvSpPr/>
          <p:nvPr>
            <p:ph idx="2" type="pic"/>
          </p:nvPr>
        </p:nvSpPr>
        <p:spPr>
          <a:xfrm>
            <a:off x="6298371" y="679911"/>
            <a:ext cx="1715400" cy="402300"/>
          </a:xfrm>
          <a:prstGeom prst="rect">
            <a:avLst/>
          </a:prstGeom>
          <a:noFill/>
          <a:ln>
            <a:noFill/>
          </a:ln>
        </p:spPr>
      </p:sp>
      <p:sp>
        <p:nvSpPr>
          <p:cNvPr id="1628" name="Google Shape;1628;p214"/>
          <p:cNvSpPr txBox="1"/>
          <p:nvPr>
            <p:ph idx="1" type="body"/>
          </p:nvPr>
        </p:nvSpPr>
        <p:spPr>
          <a:xfrm>
            <a:off x="435775" y="1957825"/>
            <a:ext cx="4507500" cy="1300500"/>
          </a:xfrm>
          <a:prstGeom prst="rect">
            <a:avLst/>
          </a:prstGeom>
          <a:noFill/>
          <a:ln>
            <a:noFill/>
          </a:ln>
        </p:spPr>
        <p:txBody>
          <a:bodyPr anchorCtr="0" anchor="t" bIns="0" lIns="0" spcFirstLastPara="1" rIns="0" wrap="square" tIns="0">
            <a:noAutofit/>
          </a:bodyPr>
          <a:lstStyle>
            <a:lvl1pPr indent="-228600" lvl="0" marL="457200" marR="0" algn="l">
              <a:lnSpc>
                <a:spcPct val="110000"/>
              </a:lnSpc>
              <a:spcBef>
                <a:spcPts val="400"/>
              </a:spcBef>
              <a:spcAft>
                <a:spcPts val="0"/>
              </a:spcAft>
              <a:buClr>
                <a:srgbClr val="FFFFFF"/>
              </a:buClr>
              <a:buSzPts val="900"/>
              <a:buFont typeface="Avenir"/>
              <a:buNone/>
              <a:defRPr b="0" i="0" sz="900" u="none" cap="none" strike="noStrike">
                <a:solidFill>
                  <a:srgbClr val="FFFFFF"/>
                </a:solidFill>
                <a:latin typeface="Avenir"/>
                <a:ea typeface="Avenir"/>
                <a:cs typeface="Avenir"/>
                <a:sym typeface="Avenir"/>
              </a:defRPr>
            </a:lvl1pPr>
            <a:lvl2pPr indent="-279400" lvl="1" marL="914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2pPr>
            <a:lvl3pPr indent="-279400" lvl="2" marL="1371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3pPr>
            <a:lvl4pPr indent="-279400" lvl="3" marL="1828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4pPr>
            <a:lvl5pPr indent="-279400" lvl="4" marL="22860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5pPr>
            <a:lvl6pPr indent="-279400" lvl="5" marL="27432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6pPr>
            <a:lvl7pPr indent="-279400" lvl="6" marL="3200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7pPr>
            <a:lvl8pPr indent="-279400" lvl="7" marL="3657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8pPr>
            <a:lvl9pPr indent="-279400" lvl="8" marL="4114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9pPr>
          </a:lstStyle>
          <a:p/>
        </p:txBody>
      </p:sp>
      <p:sp>
        <p:nvSpPr>
          <p:cNvPr id="1629" name="Google Shape;1629;p214"/>
          <p:cNvSpPr txBox="1"/>
          <p:nvPr>
            <p:ph idx="3" type="body"/>
          </p:nvPr>
        </p:nvSpPr>
        <p:spPr>
          <a:xfrm>
            <a:off x="435775" y="1636065"/>
            <a:ext cx="1687500" cy="238200"/>
          </a:xfrm>
          <a:prstGeom prst="rect">
            <a:avLst/>
          </a:prstGeom>
          <a:noFill/>
          <a:ln>
            <a:noFill/>
          </a:ln>
        </p:spPr>
        <p:txBody>
          <a:bodyPr anchorCtr="0" anchor="ctr" bIns="0" lIns="0" spcFirstLastPara="1" rIns="0" wrap="square" tIns="0">
            <a:normAutofit/>
          </a:bodyPr>
          <a:lstStyle>
            <a:lvl1pPr indent="-228600" lvl="0" marL="457200" marR="0" algn="l">
              <a:lnSpc>
                <a:spcPct val="120000"/>
              </a:lnSpc>
              <a:spcBef>
                <a:spcPts val="800"/>
              </a:spcBef>
              <a:spcAft>
                <a:spcPts val="0"/>
              </a:spcAft>
              <a:buClr>
                <a:srgbClr val="FFFFFF"/>
              </a:buClr>
              <a:buSzPts val="1900"/>
              <a:buFont typeface="Arial"/>
              <a:buNone/>
              <a:defRPr b="0" i="0" sz="1900" u="none" cap="none" strike="noStrike">
                <a:solidFill>
                  <a:srgbClr val="FFFFFF"/>
                </a:solidFill>
                <a:latin typeface="Arial"/>
                <a:ea typeface="Arial"/>
                <a:cs typeface="Arial"/>
                <a:sym typeface="Arial"/>
              </a:defRPr>
            </a:lvl1pPr>
            <a:lvl2pPr indent="-279400" lvl="1" marL="914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2pPr>
            <a:lvl3pPr indent="-279400" lvl="2" marL="1371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3pPr>
            <a:lvl4pPr indent="-279400" lvl="3" marL="1828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4pPr>
            <a:lvl5pPr indent="-279400" lvl="4" marL="22860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5pPr>
            <a:lvl6pPr indent="-279400" lvl="5" marL="27432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6pPr>
            <a:lvl7pPr indent="-279400" lvl="6" marL="3200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7pPr>
            <a:lvl8pPr indent="-279400" lvl="7" marL="3657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8pPr>
            <a:lvl9pPr indent="-279400" lvl="8" marL="4114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9pPr>
          </a:lstStyle>
          <a:p/>
        </p:txBody>
      </p:sp>
      <p:sp>
        <p:nvSpPr>
          <p:cNvPr id="1630" name="Google Shape;1630;p214"/>
          <p:cNvSpPr txBox="1"/>
          <p:nvPr>
            <p:ph idx="4" type="body"/>
          </p:nvPr>
        </p:nvSpPr>
        <p:spPr>
          <a:xfrm>
            <a:off x="435775" y="3654306"/>
            <a:ext cx="2776800" cy="1368000"/>
          </a:xfrm>
          <a:prstGeom prst="rect">
            <a:avLst/>
          </a:prstGeom>
          <a:noFill/>
          <a:ln>
            <a:noFill/>
          </a:ln>
        </p:spPr>
        <p:txBody>
          <a:bodyPr anchorCtr="0" anchor="t" bIns="0" lIns="0" spcFirstLastPara="1" rIns="0" wrap="square" tIns="0">
            <a:noAutofit/>
          </a:bodyPr>
          <a:lstStyle>
            <a:lvl1pPr indent="-228600" lvl="0" marL="457200" marR="0" algn="l">
              <a:lnSpc>
                <a:spcPct val="110000"/>
              </a:lnSpc>
              <a:spcBef>
                <a:spcPts val="400"/>
              </a:spcBef>
              <a:spcAft>
                <a:spcPts val="0"/>
              </a:spcAft>
              <a:buClr>
                <a:srgbClr val="FFFFFF"/>
              </a:buClr>
              <a:buSzPts val="900"/>
              <a:buFont typeface="Avenir"/>
              <a:buNone/>
              <a:defRPr b="0" i="0" sz="900" u="none" cap="none" strike="noStrike">
                <a:solidFill>
                  <a:srgbClr val="FFFFFF"/>
                </a:solidFill>
                <a:latin typeface="Avenir"/>
                <a:ea typeface="Avenir"/>
                <a:cs typeface="Avenir"/>
                <a:sym typeface="Avenir"/>
              </a:defRPr>
            </a:lvl1pPr>
            <a:lvl2pPr indent="-279400" lvl="1" marL="914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2pPr>
            <a:lvl3pPr indent="-279400" lvl="2" marL="1371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3pPr>
            <a:lvl4pPr indent="-279400" lvl="3" marL="1828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4pPr>
            <a:lvl5pPr indent="-279400" lvl="4" marL="22860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5pPr>
            <a:lvl6pPr indent="-279400" lvl="5" marL="27432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6pPr>
            <a:lvl7pPr indent="-279400" lvl="6" marL="3200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7pPr>
            <a:lvl8pPr indent="-279400" lvl="7" marL="3657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8pPr>
            <a:lvl9pPr indent="-279400" lvl="8" marL="4114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9pPr>
          </a:lstStyle>
          <a:p/>
        </p:txBody>
      </p:sp>
      <p:sp>
        <p:nvSpPr>
          <p:cNvPr id="1631" name="Google Shape;1631;p214"/>
          <p:cNvSpPr txBox="1"/>
          <p:nvPr>
            <p:ph idx="5" type="body"/>
          </p:nvPr>
        </p:nvSpPr>
        <p:spPr>
          <a:xfrm>
            <a:off x="435775" y="3342071"/>
            <a:ext cx="1687500" cy="238200"/>
          </a:xfrm>
          <a:prstGeom prst="rect">
            <a:avLst/>
          </a:prstGeom>
          <a:noFill/>
          <a:ln>
            <a:noFill/>
          </a:ln>
        </p:spPr>
        <p:txBody>
          <a:bodyPr anchorCtr="0" anchor="ctr" bIns="0" lIns="0" spcFirstLastPara="1" rIns="0" wrap="square" tIns="0">
            <a:normAutofit/>
          </a:bodyPr>
          <a:lstStyle>
            <a:lvl1pPr indent="-228600" lvl="0" marL="457200" marR="0" algn="l">
              <a:lnSpc>
                <a:spcPct val="120000"/>
              </a:lnSpc>
              <a:spcBef>
                <a:spcPts val="800"/>
              </a:spcBef>
              <a:spcAft>
                <a:spcPts val="0"/>
              </a:spcAft>
              <a:buClr>
                <a:srgbClr val="FFFFFF"/>
              </a:buClr>
              <a:buSzPts val="1900"/>
              <a:buFont typeface="Arial"/>
              <a:buNone/>
              <a:defRPr b="0" i="0" sz="1900" u="none" cap="none" strike="noStrike">
                <a:solidFill>
                  <a:srgbClr val="FFFFFF"/>
                </a:solidFill>
                <a:latin typeface="Arial"/>
                <a:ea typeface="Arial"/>
                <a:cs typeface="Arial"/>
                <a:sym typeface="Arial"/>
              </a:defRPr>
            </a:lvl1pPr>
            <a:lvl2pPr indent="-279400" lvl="1" marL="914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2pPr>
            <a:lvl3pPr indent="-279400" lvl="2" marL="1371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3pPr>
            <a:lvl4pPr indent="-279400" lvl="3" marL="1828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4pPr>
            <a:lvl5pPr indent="-279400" lvl="4" marL="22860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5pPr>
            <a:lvl6pPr indent="-279400" lvl="5" marL="27432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6pPr>
            <a:lvl7pPr indent="-279400" lvl="6" marL="3200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7pPr>
            <a:lvl8pPr indent="-279400" lvl="7" marL="3657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8pPr>
            <a:lvl9pPr indent="-279400" lvl="8" marL="4114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9pPr>
          </a:lstStyle>
          <a:p/>
        </p:txBody>
      </p:sp>
      <p:sp>
        <p:nvSpPr>
          <p:cNvPr id="1632" name="Google Shape;1632;p214"/>
          <p:cNvSpPr txBox="1"/>
          <p:nvPr>
            <p:ph idx="6" type="body"/>
          </p:nvPr>
        </p:nvSpPr>
        <p:spPr>
          <a:xfrm>
            <a:off x="3588600" y="4406045"/>
            <a:ext cx="1174800" cy="276300"/>
          </a:xfrm>
          <a:prstGeom prst="rect">
            <a:avLst/>
          </a:prstGeom>
          <a:noFill/>
          <a:ln>
            <a:noFill/>
          </a:ln>
        </p:spPr>
        <p:txBody>
          <a:bodyPr anchorCtr="0" anchor="ctr" bIns="0" lIns="0" spcFirstLastPara="1" rIns="0" wrap="square" tIns="0">
            <a:noAutofit/>
          </a:bodyPr>
          <a:lstStyle>
            <a:lvl1pPr indent="-228600" lvl="0" marL="457200" marR="0" algn="l">
              <a:lnSpc>
                <a:spcPct val="100000"/>
              </a:lnSpc>
              <a:spcBef>
                <a:spcPts val="400"/>
              </a:spcBef>
              <a:spcAft>
                <a:spcPts val="0"/>
              </a:spcAft>
              <a:buClr>
                <a:srgbClr val="FFFFFF"/>
              </a:buClr>
              <a:buSzPts val="800"/>
              <a:buFont typeface="Arial"/>
              <a:buNone/>
              <a:defRPr b="0" i="0" sz="800" u="none" cap="none" strike="noStrike">
                <a:solidFill>
                  <a:srgbClr val="FFFFFF"/>
                </a:solidFill>
                <a:latin typeface="Arial"/>
                <a:ea typeface="Arial"/>
                <a:cs typeface="Arial"/>
                <a:sym typeface="Arial"/>
              </a:defRPr>
            </a:lvl1pPr>
            <a:lvl2pPr indent="-279400" lvl="1" marL="914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2pPr>
            <a:lvl3pPr indent="-279400" lvl="2" marL="1371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3pPr>
            <a:lvl4pPr indent="-279400" lvl="3" marL="1828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4pPr>
            <a:lvl5pPr indent="-279400" lvl="4" marL="22860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5pPr>
            <a:lvl6pPr indent="-279400" lvl="5" marL="27432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6pPr>
            <a:lvl7pPr indent="-279400" lvl="6" marL="3200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7pPr>
            <a:lvl8pPr indent="-279400" lvl="7" marL="3657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8pPr>
            <a:lvl9pPr indent="-279400" lvl="8" marL="4114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9pPr>
          </a:lstStyle>
          <a:p/>
        </p:txBody>
      </p:sp>
      <p:sp>
        <p:nvSpPr>
          <p:cNvPr id="1633" name="Google Shape;1633;p214"/>
          <p:cNvSpPr txBox="1"/>
          <p:nvPr>
            <p:ph idx="7" type="body"/>
          </p:nvPr>
        </p:nvSpPr>
        <p:spPr>
          <a:xfrm>
            <a:off x="3588600" y="4012264"/>
            <a:ext cx="1174800" cy="357000"/>
          </a:xfrm>
          <a:prstGeom prst="rect">
            <a:avLst/>
          </a:prstGeom>
          <a:noFill/>
          <a:ln>
            <a:noFill/>
          </a:ln>
        </p:spPr>
        <p:txBody>
          <a:bodyPr anchorCtr="0" anchor="ctr" bIns="0" lIns="0" spcFirstLastPara="1" rIns="0" wrap="square" tIns="0">
            <a:noAutofit/>
          </a:bodyPr>
          <a:lstStyle>
            <a:lvl1pPr indent="-228600" lvl="0" marL="457200" marR="0" algn="l">
              <a:lnSpc>
                <a:spcPct val="100000"/>
              </a:lnSpc>
              <a:spcBef>
                <a:spcPts val="400"/>
              </a:spcBef>
              <a:spcAft>
                <a:spcPts val="0"/>
              </a:spcAft>
              <a:buClr>
                <a:srgbClr val="FFFFFF"/>
              </a:buClr>
              <a:buSzPts val="800"/>
              <a:buFont typeface="Arial"/>
              <a:buNone/>
              <a:defRPr b="0" i="0" sz="800" u="none" cap="none" strike="noStrike">
                <a:solidFill>
                  <a:srgbClr val="FFFFFF"/>
                </a:solidFill>
                <a:latin typeface="Arial"/>
                <a:ea typeface="Arial"/>
                <a:cs typeface="Arial"/>
                <a:sym typeface="Arial"/>
              </a:defRPr>
            </a:lvl1pPr>
            <a:lvl2pPr indent="-279400" lvl="1" marL="914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2pPr>
            <a:lvl3pPr indent="-279400" lvl="2" marL="1371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3pPr>
            <a:lvl4pPr indent="-279400" lvl="3" marL="1828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4pPr>
            <a:lvl5pPr indent="-279400" lvl="4" marL="22860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5pPr>
            <a:lvl6pPr indent="-279400" lvl="5" marL="27432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6pPr>
            <a:lvl7pPr indent="-279400" lvl="6" marL="3200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7pPr>
            <a:lvl8pPr indent="-279400" lvl="7" marL="3657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8pPr>
            <a:lvl9pPr indent="-279400" lvl="8" marL="4114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9pPr>
          </a:lstStyle>
          <a:p/>
        </p:txBody>
      </p:sp>
      <p:sp>
        <p:nvSpPr>
          <p:cNvPr id="1634" name="Google Shape;1634;p214"/>
          <p:cNvSpPr txBox="1"/>
          <p:nvPr>
            <p:ph idx="8" type="body"/>
          </p:nvPr>
        </p:nvSpPr>
        <p:spPr>
          <a:xfrm>
            <a:off x="3588600" y="3622546"/>
            <a:ext cx="1263600" cy="352800"/>
          </a:xfrm>
          <a:prstGeom prst="rect">
            <a:avLst/>
          </a:prstGeom>
          <a:noFill/>
          <a:ln>
            <a:noFill/>
          </a:ln>
        </p:spPr>
        <p:txBody>
          <a:bodyPr anchorCtr="0" anchor="ctr" bIns="0" lIns="0" spcFirstLastPara="1" rIns="0" wrap="square" tIns="0">
            <a:noAutofit/>
          </a:bodyPr>
          <a:lstStyle>
            <a:lvl1pPr indent="-228600" lvl="0" marL="457200" marR="0" algn="l">
              <a:lnSpc>
                <a:spcPct val="100000"/>
              </a:lnSpc>
              <a:spcBef>
                <a:spcPts val="400"/>
              </a:spcBef>
              <a:spcAft>
                <a:spcPts val="0"/>
              </a:spcAft>
              <a:buClr>
                <a:srgbClr val="FFFFFF"/>
              </a:buClr>
              <a:buSzPts val="800"/>
              <a:buFont typeface="Arial"/>
              <a:buNone/>
              <a:defRPr b="0" i="0" sz="800" u="none" cap="none" strike="noStrike">
                <a:solidFill>
                  <a:srgbClr val="FFFFFF"/>
                </a:solidFill>
                <a:latin typeface="Arial"/>
                <a:ea typeface="Arial"/>
                <a:cs typeface="Arial"/>
                <a:sym typeface="Arial"/>
              </a:defRPr>
            </a:lvl1pPr>
            <a:lvl2pPr indent="-279400" lvl="1" marL="914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2pPr>
            <a:lvl3pPr indent="-279400" lvl="2" marL="1371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3pPr>
            <a:lvl4pPr indent="-279400" lvl="3" marL="1828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4pPr>
            <a:lvl5pPr indent="-279400" lvl="4" marL="22860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5pPr>
            <a:lvl6pPr indent="-279400" lvl="5" marL="27432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6pPr>
            <a:lvl7pPr indent="-279400" lvl="6" marL="3200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7pPr>
            <a:lvl8pPr indent="-279400" lvl="7" marL="3657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8pPr>
            <a:lvl9pPr indent="-279400" lvl="8" marL="4114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9pPr>
          </a:lstStyle>
          <a:p/>
        </p:txBody>
      </p:sp>
      <p:sp>
        <p:nvSpPr>
          <p:cNvPr id="1635" name="Google Shape;1635;p214"/>
          <p:cNvSpPr/>
          <p:nvPr/>
        </p:nvSpPr>
        <p:spPr>
          <a:xfrm>
            <a:off x="3450741" y="3689793"/>
            <a:ext cx="54000" cy="54000"/>
          </a:xfrm>
          <a:prstGeom prst="ellipse">
            <a:avLst/>
          </a:prstGeom>
          <a:solidFill>
            <a:srgbClr val="008CFF"/>
          </a:solidFill>
          <a:ln>
            <a:noFill/>
          </a:ln>
        </p:spPr>
        <p:txBody>
          <a:bodyPr anchorCtr="0" anchor="ctr" bIns="34275" lIns="34275" spcFirstLastPara="1" rIns="34275" wrap="square" tIns="34275">
            <a:noAutofit/>
          </a:bodyPr>
          <a:lstStyle/>
          <a:p>
            <a:pPr indent="0" lvl="0" marL="0" marR="0" rtl="0" algn="ctr">
              <a:lnSpc>
                <a:spcPct val="110000"/>
              </a:lnSpc>
              <a:spcBef>
                <a:spcPts val="0"/>
              </a:spcBef>
              <a:spcAft>
                <a:spcPts val="0"/>
              </a:spcAft>
              <a:buClr>
                <a:srgbClr val="008CFF"/>
              </a:buClr>
              <a:buSzPts val="1500"/>
              <a:buFont typeface="Helvetica Neue"/>
              <a:buNone/>
            </a:pPr>
            <a:r>
              <a:t/>
            </a:r>
            <a:endParaRPr b="0" i="0" sz="1500" u="none" cap="none" strike="noStrike">
              <a:solidFill>
                <a:srgbClr val="008CFF"/>
              </a:solidFill>
              <a:latin typeface="Helvetica Neue"/>
              <a:ea typeface="Helvetica Neue"/>
              <a:cs typeface="Helvetica Neue"/>
              <a:sym typeface="Helvetica Neue"/>
            </a:endParaRPr>
          </a:p>
        </p:txBody>
      </p:sp>
      <p:sp>
        <p:nvSpPr>
          <p:cNvPr id="1636" name="Google Shape;1636;p214"/>
          <p:cNvSpPr/>
          <p:nvPr/>
        </p:nvSpPr>
        <p:spPr>
          <a:xfrm>
            <a:off x="3450741" y="4076936"/>
            <a:ext cx="54000" cy="54000"/>
          </a:xfrm>
          <a:prstGeom prst="ellipse">
            <a:avLst/>
          </a:prstGeom>
          <a:solidFill>
            <a:srgbClr val="008CFF"/>
          </a:solidFill>
          <a:ln>
            <a:noFill/>
          </a:ln>
        </p:spPr>
        <p:txBody>
          <a:bodyPr anchorCtr="0" anchor="ctr" bIns="34275" lIns="34275" spcFirstLastPara="1" rIns="34275" wrap="square" tIns="34275">
            <a:noAutofit/>
          </a:bodyPr>
          <a:lstStyle/>
          <a:p>
            <a:pPr indent="0" lvl="0" marL="0" marR="0" rtl="0" algn="ctr">
              <a:lnSpc>
                <a:spcPct val="110000"/>
              </a:lnSpc>
              <a:spcBef>
                <a:spcPts val="0"/>
              </a:spcBef>
              <a:spcAft>
                <a:spcPts val="0"/>
              </a:spcAft>
              <a:buClr>
                <a:srgbClr val="008CFF"/>
              </a:buClr>
              <a:buSzPts val="1500"/>
              <a:buFont typeface="Helvetica Neue"/>
              <a:buNone/>
            </a:pPr>
            <a:r>
              <a:t/>
            </a:r>
            <a:endParaRPr b="0" i="0" sz="1500" u="none" cap="none" strike="noStrike">
              <a:solidFill>
                <a:srgbClr val="008CFF"/>
              </a:solidFill>
              <a:latin typeface="Helvetica Neue"/>
              <a:ea typeface="Helvetica Neue"/>
              <a:cs typeface="Helvetica Neue"/>
              <a:sym typeface="Helvetica Neue"/>
            </a:endParaRPr>
          </a:p>
        </p:txBody>
      </p:sp>
      <p:sp>
        <p:nvSpPr>
          <p:cNvPr id="1637" name="Google Shape;1637;p214"/>
          <p:cNvSpPr/>
          <p:nvPr/>
        </p:nvSpPr>
        <p:spPr>
          <a:xfrm>
            <a:off x="3450741" y="4464080"/>
            <a:ext cx="54000" cy="54000"/>
          </a:xfrm>
          <a:prstGeom prst="ellipse">
            <a:avLst/>
          </a:prstGeom>
          <a:solidFill>
            <a:srgbClr val="008CFF"/>
          </a:solidFill>
          <a:ln>
            <a:noFill/>
          </a:ln>
        </p:spPr>
        <p:txBody>
          <a:bodyPr anchorCtr="0" anchor="ctr" bIns="34275" lIns="34275" spcFirstLastPara="1" rIns="34275" wrap="square" tIns="34275">
            <a:noAutofit/>
          </a:bodyPr>
          <a:lstStyle/>
          <a:p>
            <a:pPr indent="0" lvl="0" marL="0" marR="0" rtl="0" algn="ctr">
              <a:lnSpc>
                <a:spcPct val="110000"/>
              </a:lnSpc>
              <a:spcBef>
                <a:spcPts val="0"/>
              </a:spcBef>
              <a:spcAft>
                <a:spcPts val="0"/>
              </a:spcAft>
              <a:buClr>
                <a:srgbClr val="008CFF"/>
              </a:buClr>
              <a:buSzPts val="1500"/>
              <a:buFont typeface="Helvetica Neue"/>
              <a:buNone/>
            </a:pPr>
            <a:r>
              <a:t/>
            </a:r>
            <a:endParaRPr b="0" i="0" sz="1500" u="none" cap="none" strike="noStrike">
              <a:solidFill>
                <a:srgbClr val="008CFF"/>
              </a:solidFill>
              <a:latin typeface="Helvetica Neue"/>
              <a:ea typeface="Helvetica Neue"/>
              <a:cs typeface="Helvetica Neue"/>
              <a:sym typeface="Helvetica Neue"/>
            </a:endParaRPr>
          </a:p>
        </p:txBody>
      </p:sp>
      <p:sp>
        <p:nvSpPr>
          <p:cNvPr id="1638" name="Google Shape;1638;p214"/>
          <p:cNvSpPr txBox="1"/>
          <p:nvPr>
            <p:ph idx="9" type="body"/>
          </p:nvPr>
        </p:nvSpPr>
        <p:spPr>
          <a:xfrm>
            <a:off x="420561" y="497034"/>
            <a:ext cx="4767900" cy="419100"/>
          </a:xfrm>
          <a:prstGeom prst="rect">
            <a:avLst/>
          </a:prstGeom>
          <a:noFill/>
          <a:ln>
            <a:noFill/>
          </a:ln>
        </p:spPr>
        <p:txBody>
          <a:bodyPr anchorCtr="0" anchor="ctr" bIns="19050" lIns="19050" spcFirstLastPara="1" rIns="19050" wrap="square" tIns="19050">
            <a:spAutoFit/>
          </a:bodyPr>
          <a:lstStyle>
            <a:lvl1pPr indent="-228600" lvl="0" marL="457200" marR="0" algn="l">
              <a:lnSpc>
                <a:spcPct val="140000"/>
              </a:lnSpc>
              <a:spcBef>
                <a:spcPts val="800"/>
              </a:spcBef>
              <a:spcAft>
                <a:spcPts val="0"/>
              </a:spcAft>
              <a:buClr>
                <a:srgbClr val="FFFFFF"/>
              </a:buClr>
              <a:buSzPts val="3000"/>
              <a:buFont typeface="Arial"/>
              <a:buNone/>
              <a:defRPr b="0" i="0" sz="3000" u="none" cap="none" strike="noStrike">
                <a:solidFill>
                  <a:srgbClr val="FFFFFF"/>
                </a:solidFill>
                <a:latin typeface="Arial"/>
                <a:ea typeface="Arial"/>
                <a:cs typeface="Arial"/>
                <a:sym typeface="Arial"/>
              </a:defRPr>
            </a:lvl1pPr>
            <a:lvl2pPr indent="-279400" lvl="1" marL="914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2pPr>
            <a:lvl3pPr indent="-279400" lvl="2" marL="1371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3pPr>
            <a:lvl4pPr indent="-279400" lvl="3" marL="1828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4pPr>
            <a:lvl5pPr indent="-279400" lvl="4" marL="22860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5pPr>
            <a:lvl6pPr indent="-279400" lvl="5" marL="27432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6pPr>
            <a:lvl7pPr indent="-279400" lvl="6" marL="3200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7pPr>
            <a:lvl8pPr indent="-279400" lvl="7" marL="3657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8pPr>
            <a:lvl9pPr indent="-279400" lvl="8" marL="4114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9pPr>
          </a:lstStyle>
          <a:p/>
        </p:txBody>
      </p:sp>
      <p:sp>
        <p:nvSpPr>
          <p:cNvPr id="1639" name="Google Shape;1639;p214"/>
          <p:cNvSpPr txBox="1"/>
          <p:nvPr>
            <p:ph idx="13" type="body"/>
          </p:nvPr>
        </p:nvSpPr>
        <p:spPr>
          <a:xfrm>
            <a:off x="417932" y="1028769"/>
            <a:ext cx="4543200" cy="570900"/>
          </a:xfrm>
          <a:prstGeom prst="rect">
            <a:avLst/>
          </a:prstGeom>
          <a:noFill/>
          <a:ln>
            <a:noFill/>
          </a:ln>
        </p:spPr>
        <p:txBody>
          <a:bodyPr anchorCtr="0" anchor="t" bIns="0" lIns="0" spcFirstLastPara="1" rIns="0" wrap="square" tIns="0">
            <a:normAutofit/>
          </a:bodyPr>
          <a:lstStyle>
            <a:lvl1pPr indent="-228600" lvl="0" marL="457200" marR="0" algn="l">
              <a:lnSpc>
                <a:spcPct val="100000"/>
              </a:lnSpc>
              <a:spcBef>
                <a:spcPts val="800"/>
              </a:spcBef>
              <a:spcAft>
                <a:spcPts val="0"/>
              </a:spcAft>
              <a:buClr>
                <a:srgbClr val="FFFFFF"/>
              </a:buClr>
              <a:buSzPts val="1100"/>
              <a:buFont typeface="Avenir"/>
              <a:buNone/>
              <a:defRPr b="0" i="0" sz="1100" u="none" cap="none" strike="noStrike">
                <a:solidFill>
                  <a:srgbClr val="FFFFFF"/>
                </a:solidFill>
                <a:latin typeface="Avenir"/>
                <a:ea typeface="Avenir"/>
                <a:cs typeface="Avenir"/>
                <a:sym typeface="Avenir"/>
              </a:defRPr>
            </a:lvl1pPr>
            <a:lvl2pPr indent="-279400" lvl="1" marL="914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2pPr>
            <a:lvl3pPr indent="-279400" lvl="2" marL="1371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3pPr>
            <a:lvl4pPr indent="-279400" lvl="3" marL="1828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4pPr>
            <a:lvl5pPr indent="-279400" lvl="4" marL="22860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5pPr>
            <a:lvl6pPr indent="-279400" lvl="5" marL="27432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6pPr>
            <a:lvl7pPr indent="-279400" lvl="6" marL="32004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7pPr>
            <a:lvl8pPr indent="-279400" lvl="7" marL="36576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8pPr>
            <a:lvl9pPr indent="-279400" lvl="8" marL="4114800" marR="0" algn="l">
              <a:lnSpc>
                <a:spcPct val="90000"/>
              </a:lnSpc>
              <a:spcBef>
                <a:spcPts val="1700"/>
              </a:spcBef>
              <a:spcAft>
                <a:spcPts val="0"/>
              </a:spcAft>
              <a:buClr>
                <a:srgbClr val="000000"/>
              </a:buClr>
              <a:buSzPts val="800"/>
              <a:buFont typeface="Arial"/>
              <a:buChar char="■"/>
              <a:defRPr b="0" i="0" sz="500" u="none" cap="none" strike="noStrike">
                <a:solidFill>
                  <a:srgbClr val="000000"/>
                </a:solidFill>
                <a:latin typeface="Arial"/>
                <a:ea typeface="Arial"/>
                <a:cs typeface="Arial"/>
                <a:sym typeface="Arial"/>
              </a:defRPr>
            </a:lvl9pPr>
          </a:lstStyle>
          <a:p/>
        </p:txBody>
      </p:sp>
      <p:sp>
        <p:nvSpPr>
          <p:cNvPr id="1640" name="Google Shape;1640;p214"/>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chemeClr val="dk2"/>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sz="1000">
              <a:latin typeface="Arial"/>
              <a:ea typeface="Arial"/>
              <a:cs typeface="Arial"/>
              <a:sym typeface="Arial"/>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p:cSld name="Intro">
    <p:spTree>
      <p:nvGrpSpPr>
        <p:cNvPr id="1646" name="Shape 1646"/>
        <p:cNvGrpSpPr/>
        <p:nvPr/>
      </p:nvGrpSpPr>
      <p:grpSpPr>
        <a:xfrm>
          <a:off x="0" y="0"/>
          <a:ext cx="0" cy="0"/>
          <a:chOff x="0" y="0"/>
          <a:chExt cx="0" cy="0"/>
        </a:xfrm>
      </p:grpSpPr>
      <p:sp>
        <p:nvSpPr>
          <p:cNvPr id="1647" name="Google Shape;1647;p21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648" name="Google Shape;1648;p216"/>
          <p:cNvSpPr txBox="1"/>
          <p:nvPr>
            <p:ph type="title"/>
          </p:nvPr>
        </p:nvSpPr>
        <p:spPr>
          <a:xfrm>
            <a:off x="201378" y="164051"/>
            <a:ext cx="8771400" cy="14196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dk1"/>
              </a:buClr>
              <a:buSzPts val="4000"/>
              <a:buFont typeface="Helvetica Neue"/>
              <a:buNone/>
              <a:defRPr sz="4000">
                <a:solidFill>
                  <a:schemeClr val="dk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649" name="Google Shape;1649;p216"/>
          <p:cNvSpPr txBox="1"/>
          <p:nvPr>
            <p:ph idx="1" type="body"/>
          </p:nvPr>
        </p:nvSpPr>
        <p:spPr>
          <a:xfrm>
            <a:off x="201377" y="4650902"/>
            <a:ext cx="1858500" cy="311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rgbClr val="2929E2"/>
              </a:buClr>
              <a:buSzPts val="900"/>
              <a:buFont typeface="Helvetica Neue"/>
              <a:buNone/>
              <a:defRPr sz="900">
                <a:solidFill>
                  <a:srgbClr val="2929E2"/>
                </a:solidFill>
              </a:defRPr>
            </a:lvl1pPr>
            <a:lvl2pPr indent="-228600" lvl="1" marL="914400" algn="l">
              <a:lnSpc>
                <a:spcPct val="100000"/>
              </a:lnSpc>
              <a:spcBef>
                <a:spcPts val="0"/>
              </a:spcBef>
              <a:spcAft>
                <a:spcPts val="0"/>
              </a:spcAft>
              <a:buClr>
                <a:srgbClr val="000000"/>
              </a:buClr>
              <a:buSzPts val="600"/>
              <a:buNone/>
              <a:defRPr sz="2000"/>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650" name="Shape 1650"/>
        <p:cNvGrpSpPr/>
        <p:nvPr/>
      </p:nvGrpSpPr>
      <p:grpSpPr>
        <a:xfrm>
          <a:off x="0" y="0"/>
          <a:ext cx="0" cy="0"/>
          <a:chOff x="0" y="0"/>
          <a:chExt cx="0" cy="0"/>
        </a:xfrm>
      </p:grpSpPr>
      <p:sp>
        <p:nvSpPr>
          <p:cNvPr id="1651" name="Google Shape;1651;p217"/>
          <p:cNvSpPr txBox="1"/>
          <p:nvPr>
            <p:ph type="title"/>
          </p:nvPr>
        </p:nvSpPr>
        <p:spPr>
          <a:xfrm>
            <a:off x="201378" y="164050"/>
            <a:ext cx="28593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1300"/>
              <a:buFont typeface="Helvetica Neue"/>
              <a:buNone/>
              <a:defRPr sz="1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652" name="Google Shape;1652;p217"/>
          <p:cNvSpPr txBox="1"/>
          <p:nvPr>
            <p:ph idx="1"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53" name="Google Shape;1653;p21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654" name="Google Shape;1654;p217"/>
          <p:cNvSpPr/>
          <p:nvPr/>
        </p:nvSpPr>
        <p:spPr>
          <a:xfrm>
            <a:off x="3369772" y="164050"/>
            <a:ext cx="5574300" cy="4791300"/>
          </a:xfrm>
          <a:prstGeom prst="roundRect">
            <a:avLst>
              <a:gd fmla="val 1458" name="adj"/>
            </a:avLst>
          </a:prstGeom>
          <a:solidFill>
            <a:srgbClr val="F4F4F4"/>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F4F4F4"/>
              </a:solidFill>
              <a:latin typeface="Helvetica Neue"/>
              <a:ea typeface="Helvetica Neue"/>
              <a:cs typeface="Helvetica Neue"/>
              <a:sym typeface="Helvetica Neue"/>
            </a:endParaRPr>
          </a:p>
        </p:txBody>
      </p:sp>
      <p:sp>
        <p:nvSpPr>
          <p:cNvPr id="1655" name="Google Shape;1655;p217"/>
          <p:cNvSpPr txBox="1"/>
          <p:nvPr>
            <p:ph idx="2" type="body"/>
          </p:nvPr>
        </p:nvSpPr>
        <p:spPr>
          <a:xfrm>
            <a:off x="3626643" y="385763"/>
            <a:ext cx="4704300" cy="22905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2300"/>
              <a:buFont typeface="Helvetica Neue"/>
              <a:buNone/>
              <a:defRPr sz="2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1656" name="Shape 1656"/>
        <p:cNvGrpSpPr/>
        <p:nvPr/>
      </p:nvGrpSpPr>
      <p:grpSpPr>
        <a:xfrm>
          <a:off x="0" y="0"/>
          <a:ext cx="0" cy="0"/>
          <a:chOff x="0" y="0"/>
          <a:chExt cx="0" cy="0"/>
        </a:xfrm>
      </p:grpSpPr>
      <p:sp>
        <p:nvSpPr>
          <p:cNvPr id="1657" name="Google Shape;1657;p218"/>
          <p:cNvSpPr txBox="1"/>
          <p:nvPr>
            <p:ph type="title"/>
          </p:nvPr>
        </p:nvSpPr>
        <p:spPr>
          <a:xfrm>
            <a:off x="201377" y="164050"/>
            <a:ext cx="8644200" cy="28047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658" name="Google Shape;1658;p21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659" name="Shape 1659"/>
        <p:cNvGrpSpPr/>
        <p:nvPr/>
      </p:nvGrpSpPr>
      <p:grpSpPr>
        <a:xfrm>
          <a:off x="0" y="0"/>
          <a:ext cx="0" cy="0"/>
          <a:chOff x="0" y="0"/>
          <a:chExt cx="0" cy="0"/>
        </a:xfrm>
      </p:grpSpPr>
      <p:sp>
        <p:nvSpPr>
          <p:cNvPr id="1660" name="Google Shape;1660;p219"/>
          <p:cNvSpPr txBox="1"/>
          <p:nvPr>
            <p:ph type="title"/>
          </p:nvPr>
        </p:nvSpPr>
        <p:spPr>
          <a:xfrm>
            <a:off x="201377" y="164050"/>
            <a:ext cx="8644200" cy="4965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661" name="Google Shape;1661;p21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attern 1 - Light">
  <p:cSld name="CUSTOM_1">
    <p:spTree>
      <p:nvGrpSpPr>
        <p:cNvPr id="1662" name="Shape 1662"/>
        <p:cNvGrpSpPr/>
        <p:nvPr/>
      </p:nvGrpSpPr>
      <p:grpSpPr>
        <a:xfrm>
          <a:off x="0" y="0"/>
          <a:ext cx="0" cy="0"/>
          <a:chOff x="0" y="0"/>
          <a:chExt cx="0" cy="0"/>
        </a:xfrm>
      </p:grpSpPr>
      <p:pic>
        <p:nvPicPr>
          <p:cNvPr id="1663" name="Google Shape;1663;p220"/>
          <p:cNvPicPr preferRelativeResize="0"/>
          <p:nvPr/>
        </p:nvPicPr>
        <p:blipFill>
          <a:blip r:embed="rId2">
            <a:alphaModFix/>
          </a:blip>
          <a:stretch>
            <a:fillRect/>
          </a:stretch>
        </p:blipFill>
        <p:spPr>
          <a:xfrm>
            <a:off x="0" y="0"/>
            <a:ext cx="9144003" cy="5143501"/>
          </a:xfrm>
          <a:prstGeom prst="rect">
            <a:avLst/>
          </a:prstGeom>
          <a:noFill/>
          <a:ln>
            <a:noFill/>
          </a:ln>
        </p:spPr>
      </p:pic>
      <p:sp>
        <p:nvSpPr>
          <p:cNvPr id="1664" name="Google Shape;1664;p220"/>
          <p:cNvSpPr txBox="1"/>
          <p:nvPr>
            <p:ph type="title"/>
          </p:nvPr>
        </p:nvSpPr>
        <p:spPr>
          <a:xfrm>
            <a:off x="628650" y="2074669"/>
            <a:ext cx="7886700" cy="994200"/>
          </a:xfrm>
          <a:prstGeom prst="rect">
            <a:avLst/>
          </a:prstGeom>
        </p:spPr>
        <p:txBody>
          <a:bodyPr anchorCtr="0" anchor="ctr" bIns="17150" lIns="34300" spcFirstLastPara="1" rIns="34300" wrap="square" tIns="17150">
            <a:normAutofit/>
          </a:bodyPr>
          <a:lstStyle>
            <a:lvl1pPr lvl="0" algn="ctr">
              <a:spcBef>
                <a:spcPts val="0"/>
              </a:spcBef>
              <a:spcAft>
                <a:spcPts val="0"/>
              </a:spcAft>
              <a:buSzPts val="43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1665" name="Google Shape;1665;p220"/>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lvl1pPr lvl="0">
              <a:buClr>
                <a:srgbClr val="DEDEDE"/>
              </a:buClr>
              <a:buSzPts val="400"/>
              <a:buFont typeface="Helvetica Neue"/>
              <a:buNone/>
              <a:defRPr/>
            </a:lvl1pPr>
            <a:lvl2pPr lvl="1">
              <a:buClr>
                <a:srgbClr val="DEDEDE"/>
              </a:buClr>
              <a:buSzPts val="400"/>
              <a:buFont typeface="Helvetica Neue"/>
              <a:buNone/>
              <a:defRPr/>
            </a:lvl2pPr>
            <a:lvl3pPr lvl="2">
              <a:buClr>
                <a:srgbClr val="DEDEDE"/>
              </a:buClr>
              <a:buSzPts val="400"/>
              <a:buFont typeface="Helvetica Neue"/>
              <a:buNone/>
              <a:defRPr/>
            </a:lvl3pPr>
            <a:lvl4pPr lvl="3">
              <a:buClr>
                <a:srgbClr val="DEDEDE"/>
              </a:buClr>
              <a:buSzPts val="400"/>
              <a:buFont typeface="Helvetica Neue"/>
              <a:buNone/>
              <a:defRPr/>
            </a:lvl4pPr>
            <a:lvl5pPr lvl="4">
              <a:buClr>
                <a:srgbClr val="DEDEDE"/>
              </a:buClr>
              <a:buSzPts val="400"/>
              <a:buFont typeface="Helvetica Neue"/>
              <a:buNone/>
              <a:defRPr/>
            </a:lvl5pPr>
            <a:lvl6pPr lvl="5">
              <a:buClr>
                <a:srgbClr val="DEDEDE"/>
              </a:buClr>
              <a:buSzPts val="400"/>
              <a:buFont typeface="Helvetica Neue"/>
              <a:buNone/>
              <a:defRPr/>
            </a:lvl6pPr>
            <a:lvl7pPr lvl="6">
              <a:buClr>
                <a:srgbClr val="DEDEDE"/>
              </a:buClr>
              <a:buSzPts val="400"/>
              <a:buFont typeface="Helvetica Neue"/>
              <a:buNone/>
              <a:defRPr/>
            </a:lvl7pPr>
            <a:lvl8pPr lvl="7">
              <a:buClr>
                <a:srgbClr val="DEDEDE"/>
              </a:buClr>
              <a:buSzPts val="400"/>
              <a:buFont typeface="Helvetica Neue"/>
              <a:buNone/>
              <a:defRPr/>
            </a:lvl8pPr>
            <a:lvl9pPr lvl="8">
              <a:buClr>
                <a:srgbClr val="DEDEDE"/>
              </a:buClr>
              <a:buSzPts val="400"/>
              <a:buFont typeface="Helvetica Neue"/>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attern 1 - Light - Blue">
  <p:cSld name="CUSTOM_1_1">
    <p:spTree>
      <p:nvGrpSpPr>
        <p:cNvPr id="1666" name="Shape 1666"/>
        <p:cNvGrpSpPr/>
        <p:nvPr/>
      </p:nvGrpSpPr>
      <p:grpSpPr>
        <a:xfrm>
          <a:off x="0" y="0"/>
          <a:ext cx="0" cy="0"/>
          <a:chOff x="0" y="0"/>
          <a:chExt cx="0" cy="0"/>
        </a:xfrm>
      </p:grpSpPr>
      <p:pic>
        <p:nvPicPr>
          <p:cNvPr id="1667" name="Google Shape;1667;p221"/>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1668" name="Google Shape;1668;p221"/>
          <p:cNvSpPr txBox="1"/>
          <p:nvPr>
            <p:ph type="title"/>
          </p:nvPr>
        </p:nvSpPr>
        <p:spPr>
          <a:xfrm>
            <a:off x="628650" y="2074669"/>
            <a:ext cx="7886700" cy="994200"/>
          </a:xfrm>
          <a:prstGeom prst="rect">
            <a:avLst/>
          </a:prstGeom>
        </p:spPr>
        <p:txBody>
          <a:bodyPr anchorCtr="0" anchor="ctr" bIns="17150" lIns="34300" spcFirstLastPara="1" rIns="34300" wrap="square" tIns="17150">
            <a:normAutofit/>
          </a:bodyPr>
          <a:lstStyle>
            <a:lvl1pPr lvl="0" algn="ctr">
              <a:spcBef>
                <a:spcPts val="0"/>
              </a:spcBef>
              <a:spcAft>
                <a:spcPts val="0"/>
              </a:spcAft>
              <a:buSzPts val="43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1669" name="Google Shape;1669;p221"/>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attern 1 - Dark">
  <p:cSld name="CUSTOM">
    <p:spTree>
      <p:nvGrpSpPr>
        <p:cNvPr id="1670" name="Shape 1670"/>
        <p:cNvGrpSpPr/>
        <p:nvPr/>
      </p:nvGrpSpPr>
      <p:grpSpPr>
        <a:xfrm>
          <a:off x="0" y="0"/>
          <a:ext cx="0" cy="0"/>
          <a:chOff x="0" y="0"/>
          <a:chExt cx="0" cy="0"/>
        </a:xfrm>
      </p:grpSpPr>
      <p:pic>
        <p:nvPicPr>
          <p:cNvPr id="1671" name="Google Shape;1671;p222"/>
          <p:cNvPicPr preferRelativeResize="0"/>
          <p:nvPr/>
        </p:nvPicPr>
        <p:blipFill>
          <a:blip r:embed="rId2">
            <a:alphaModFix/>
          </a:blip>
          <a:stretch>
            <a:fillRect/>
          </a:stretch>
        </p:blipFill>
        <p:spPr>
          <a:xfrm>
            <a:off x="0" y="0"/>
            <a:ext cx="9144003" cy="5143499"/>
          </a:xfrm>
          <a:prstGeom prst="rect">
            <a:avLst/>
          </a:prstGeom>
          <a:noFill/>
          <a:ln>
            <a:noFill/>
          </a:ln>
        </p:spPr>
      </p:pic>
      <p:sp>
        <p:nvSpPr>
          <p:cNvPr id="1672" name="Google Shape;1672;p222"/>
          <p:cNvSpPr txBox="1"/>
          <p:nvPr>
            <p:ph type="title"/>
          </p:nvPr>
        </p:nvSpPr>
        <p:spPr>
          <a:xfrm>
            <a:off x="628650" y="2074669"/>
            <a:ext cx="7886700" cy="994200"/>
          </a:xfrm>
          <a:prstGeom prst="rect">
            <a:avLst/>
          </a:prstGeom>
        </p:spPr>
        <p:txBody>
          <a:bodyPr anchorCtr="0" anchor="ctr" bIns="17150" lIns="34300" spcFirstLastPara="1" rIns="34300" wrap="square" tIns="17150">
            <a:normAutofit/>
          </a:bodyPr>
          <a:lstStyle>
            <a:lvl1pPr lvl="0" algn="ctr">
              <a:spcBef>
                <a:spcPts val="0"/>
              </a:spcBef>
              <a:spcAft>
                <a:spcPts val="0"/>
              </a:spcAft>
              <a:buClr>
                <a:schemeClr val="lt1"/>
              </a:buClr>
              <a:buSzPts val="4300"/>
              <a:buNone/>
              <a:defRPr>
                <a:solidFill>
                  <a:schemeClr val="lt1"/>
                </a:solidFill>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1673" name="Google Shape;1673;p222"/>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lvl1pPr lvl="0">
              <a:buClr>
                <a:srgbClr val="DEDEDE"/>
              </a:buClr>
              <a:buSzPts val="400"/>
              <a:buFont typeface="Helvetica Neue"/>
              <a:buNone/>
              <a:defRPr/>
            </a:lvl1pPr>
            <a:lvl2pPr lvl="1">
              <a:buClr>
                <a:srgbClr val="DEDEDE"/>
              </a:buClr>
              <a:buSzPts val="400"/>
              <a:buFont typeface="Helvetica Neue"/>
              <a:buNone/>
              <a:defRPr/>
            </a:lvl2pPr>
            <a:lvl3pPr lvl="2">
              <a:buClr>
                <a:srgbClr val="DEDEDE"/>
              </a:buClr>
              <a:buSzPts val="400"/>
              <a:buFont typeface="Helvetica Neue"/>
              <a:buNone/>
              <a:defRPr/>
            </a:lvl3pPr>
            <a:lvl4pPr lvl="3">
              <a:buClr>
                <a:srgbClr val="DEDEDE"/>
              </a:buClr>
              <a:buSzPts val="400"/>
              <a:buFont typeface="Helvetica Neue"/>
              <a:buNone/>
              <a:defRPr/>
            </a:lvl4pPr>
            <a:lvl5pPr lvl="4">
              <a:buClr>
                <a:srgbClr val="DEDEDE"/>
              </a:buClr>
              <a:buSzPts val="400"/>
              <a:buFont typeface="Helvetica Neue"/>
              <a:buNone/>
              <a:defRPr/>
            </a:lvl5pPr>
            <a:lvl6pPr lvl="5">
              <a:buClr>
                <a:srgbClr val="DEDEDE"/>
              </a:buClr>
              <a:buSzPts val="400"/>
              <a:buFont typeface="Helvetica Neue"/>
              <a:buNone/>
              <a:defRPr/>
            </a:lvl6pPr>
            <a:lvl7pPr lvl="6">
              <a:buClr>
                <a:srgbClr val="DEDEDE"/>
              </a:buClr>
              <a:buSzPts val="400"/>
              <a:buFont typeface="Helvetica Neue"/>
              <a:buNone/>
              <a:defRPr/>
            </a:lvl7pPr>
            <a:lvl8pPr lvl="7">
              <a:buClr>
                <a:srgbClr val="DEDEDE"/>
              </a:buClr>
              <a:buSzPts val="400"/>
              <a:buFont typeface="Helvetica Neue"/>
              <a:buNone/>
              <a:defRPr/>
            </a:lvl8pPr>
            <a:lvl9pPr lvl="8">
              <a:buClr>
                <a:srgbClr val="DEDEDE"/>
              </a:buClr>
              <a:buSzPts val="400"/>
              <a:buFont typeface="Helvetica Neue"/>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blem 1">
  <p:cSld name="Problem 1">
    <p:spTree>
      <p:nvGrpSpPr>
        <p:cNvPr id="1674" name="Shape 1674"/>
        <p:cNvGrpSpPr/>
        <p:nvPr/>
      </p:nvGrpSpPr>
      <p:grpSpPr>
        <a:xfrm>
          <a:off x="0" y="0"/>
          <a:ext cx="0" cy="0"/>
          <a:chOff x="0" y="0"/>
          <a:chExt cx="0" cy="0"/>
        </a:xfrm>
      </p:grpSpPr>
      <p:sp>
        <p:nvSpPr>
          <p:cNvPr id="1675" name="Google Shape;1675;p223"/>
          <p:cNvSpPr/>
          <p:nvPr>
            <p:ph idx="2" type="pic"/>
          </p:nvPr>
        </p:nvSpPr>
        <p:spPr>
          <a:xfrm>
            <a:off x="4627362" y="187708"/>
            <a:ext cx="4317300" cy="4768200"/>
          </a:xfrm>
          <a:prstGeom prst="roundRect">
            <a:avLst>
              <a:gd fmla="val 1444" name="adj"/>
            </a:avLst>
          </a:prstGeom>
          <a:noFill/>
          <a:ln>
            <a:noFill/>
          </a:ln>
        </p:spPr>
      </p:sp>
      <p:sp>
        <p:nvSpPr>
          <p:cNvPr id="1676" name="Google Shape;1676;p223"/>
          <p:cNvSpPr txBox="1"/>
          <p:nvPr>
            <p:ph type="title"/>
          </p:nvPr>
        </p:nvSpPr>
        <p:spPr>
          <a:xfrm>
            <a:off x="201378" y="326928"/>
            <a:ext cx="37905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677" name="Google Shape;1677;p22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78" name="Google Shape;1678;p22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blem 1">
  <p:cSld name="1_Problem 1">
    <p:spTree>
      <p:nvGrpSpPr>
        <p:cNvPr id="1679" name="Shape 1679"/>
        <p:cNvGrpSpPr/>
        <p:nvPr/>
      </p:nvGrpSpPr>
      <p:grpSpPr>
        <a:xfrm>
          <a:off x="0" y="0"/>
          <a:ext cx="0" cy="0"/>
          <a:chOff x="0" y="0"/>
          <a:chExt cx="0" cy="0"/>
        </a:xfrm>
      </p:grpSpPr>
      <p:sp>
        <p:nvSpPr>
          <p:cNvPr id="1680" name="Google Shape;1680;p224"/>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681" name="Google Shape;1681;p22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82" name="Google Shape;1682;p22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683" name="Google Shape;1683;p224"/>
          <p:cNvSpPr txBox="1"/>
          <p:nvPr>
            <p:ph idx="2" type="body"/>
          </p:nvPr>
        </p:nvSpPr>
        <p:spPr>
          <a:xfrm>
            <a:off x="320238" y="1888769"/>
            <a:ext cx="4080000" cy="657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84" name="Google Shape;1684;p224"/>
          <p:cNvSpPr txBox="1"/>
          <p:nvPr>
            <p:ph idx="3" type="body"/>
          </p:nvPr>
        </p:nvSpPr>
        <p:spPr>
          <a:xfrm>
            <a:off x="4743309" y="1888769"/>
            <a:ext cx="4080000" cy="969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roblem 1">
  <p:cSld name="2_Problem 1">
    <p:spTree>
      <p:nvGrpSpPr>
        <p:cNvPr id="1685" name="Shape 1685"/>
        <p:cNvGrpSpPr/>
        <p:nvPr/>
      </p:nvGrpSpPr>
      <p:grpSpPr>
        <a:xfrm>
          <a:off x="0" y="0"/>
          <a:ext cx="0" cy="0"/>
          <a:chOff x="0" y="0"/>
          <a:chExt cx="0" cy="0"/>
        </a:xfrm>
      </p:grpSpPr>
      <p:sp>
        <p:nvSpPr>
          <p:cNvPr id="1686" name="Google Shape;1686;p225"/>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687" name="Google Shape;1687;p22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88" name="Google Shape;1688;p22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689" name="Google Shape;1689;p225"/>
          <p:cNvSpPr txBox="1"/>
          <p:nvPr>
            <p:ph idx="2" type="body"/>
          </p:nvPr>
        </p:nvSpPr>
        <p:spPr>
          <a:xfrm>
            <a:off x="305951"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90" name="Google Shape;1690;p225"/>
          <p:cNvSpPr txBox="1"/>
          <p:nvPr>
            <p:ph idx="3" type="body"/>
          </p:nvPr>
        </p:nvSpPr>
        <p:spPr>
          <a:xfrm>
            <a:off x="3254460" y="1888769"/>
            <a:ext cx="2635800" cy="15927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91" name="Google Shape;1691;p225"/>
          <p:cNvSpPr txBox="1"/>
          <p:nvPr>
            <p:ph idx="4" type="body"/>
          </p:nvPr>
        </p:nvSpPr>
        <p:spPr>
          <a:xfrm>
            <a:off x="6202346"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chemeClr val="dk1"/>
              </a:buClr>
              <a:buSzPts val="700"/>
              <a:buNone/>
              <a:defRPr>
                <a:solidFill>
                  <a:schemeClr val="dk1"/>
                </a:solidFill>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roblem 1">
  <p:cSld name="3_Problem 1">
    <p:spTree>
      <p:nvGrpSpPr>
        <p:cNvPr id="1692" name="Shape 1692"/>
        <p:cNvGrpSpPr/>
        <p:nvPr/>
      </p:nvGrpSpPr>
      <p:grpSpPr>
        <a:xfrm>
          <a:off x="0" y="0"/>
          <a:ext cx="0" cy="0"/>
          <a:chOff x="0" y="0"/>
          <a:chExt cx="0" cy="0"/>
        </a:xfrm>
      </p:grpSpPr>
      <p:sp>
        <p:nvSpPr>
          <p:cNvPr id="1693" name="Google Shape;1693;p226"/>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694" name="Google Shape;1694;p22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95" name="Google Shape;1695;p22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696" name="Google Shape;1696;p226"/>
          <p:cNvSpPr txBox="1"/>
          <p:nvPr>
            <p:ph idx="2" type="body"/>
          </p:nvPr>
        </p:nvSpPr>
        <p:spPr>
          <a:xfrm>
            <a:off x="29946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97" name="Google Shape;1697;p226"/>
          <p:cNvSpPr txBox="1"/>
          <p:nvPr>
            <p:ph idx="3" type="body"/>
          </p:nvPr>
        </p:nvSpPr>
        <p:spPr>
          <a:xfrm>
            <a:off x="2510024"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98" name="Google Shape;1698;p226"/>
          <p:cNvSpPr txBox="1"/>
          <p:nvPr>
            <p:ph idx="4" type="body"/>
          </p:nvPr>
        </p:nvSpPr>
        <p:spPr>
          <a:xfrm>
            <a:off x="472058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699" name="Google Shape;1699;p226"/>
          <p:cNvSpPr txBox="1"/>
          <p:nvPr>
            <p:ph idx="5" type="body"/>
          </p:nvPr>
        </p:nvSpPr>
        <p:spPr>
          <a:xfrm>
            <a:off x="6932248"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blem 1">
  <p:cSld name="4_Problem 1">
    <p:spTree>
      <p:nvGrpSpPr>
        <p:cNvPr id="1700" name="Shape 1700"/>
        <p:cNvGrpSpPr/>
        <p:nvPr/>
      </p:nvGrpSpPr>
      <p:grpSpPr>
        <a:xfrm>
          <a:off x="0" y="0"/>
          <a:ext cx="0" cy="0"/>
          <a:chOff x="0" y="0"/>
          <a:chExt cx="0" cy="0"/>
        </a:xfrm>
      </p:grpSpPr>
      <p:sp>
        <p:nvSpPr>
          <p:cNvPr id="1701" name="Google Shape;1701;p227"/>
          <p:cNvSpPr/>
          <p:nvPr>
            <p:ph idx="2" type="pic"/>
          </p:nvPr>
        </p:nvSpPr>
        <p:spPr>
          <a:xfrm>
            <a:off x="201378" y="164051"/>
            <a:ext cx="4317300" cy="4768200"/>
          </a:xfrm>
          <a:prstGeom prst="roundRect">
            <a:avLst>
              <a:gd fmla="val 1801" name="adj"/>
            </a:avLst>
          </a:prstGeom>
          <a:noFill/>
          <a:ln>
            <a:noFill/>
          </a:ln>
        </p:spPr>
      </p:sp>
      <p:sp>
        <p:nvSpPr>
          <p:cNvPr id="1702" name="Google Shape;1702;p22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03" name="Google Shape;1703;p227"/>
          <p:cNvSpPr txBox="1"/>
          <p:nvPr>
            <p:ph idx="1" type="body"/>
          </p:nvPr>
        </p:nvSpPr>
        <p:spPr>
          <a:xfrm>
            <a:off x="4771452" y="164051"/>
            <a:ext cx="4108800" cy="3150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dk1"/>
              </a:buClr>
              <a:buSzPts val="2300"/>
              <a:buFont typeface="Helvetica Neue"/>
              <a:buNone/>
              <a:defRPr sz="2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roblem 1">
  <p:cSld name="6_Problem 1">
    <p:spTree>
      <p:nvGrpSpPr>
        <p:cNvPr id="1704" name="Shape 1704"/>
        <p:cNvGrpSpPr/>
        <p:nvPr/>
      </p:nvGrpSpPr>
      <p:grpSpPr>
        <a:xfrm>
          <a:off x="0" y="0"/>
          <a:ext cx="0" cy="0"/>
          <a:chOff x="0" y="0"/>
          <a:chExt cx="0" cy="0"/>
        </a:xfrm>
      </p:grpSpPr>
      <p:sp>
        <p:nvSpPr>
          <p:cNvPr id="1705" name="Google Shape;1705;p22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06" name="Google Shape;1706;p228"/>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707" name="Google Shape;1707;p228"/>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08" name="Google Shape;1708;p22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09" name="Google Shape;1709;p228"/>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ution 1">
  <p:cSld name="Solution 1">
    <p:spTree>
      <p:nvGrpSpPr>
        <p:cNvPr id="1710" name="Shape 1710"/>
        <p:cNvGrpSpPr/>
        <p:nvPr/>
      </p:nvGrpSpPr>
      <p:grpSpPr>
        <a:xfrm>
          <a:off x="0" y="0"/>
          <a:ext cx="0" cy="0"/>
          <a:chOff x="0" y="0"/>
          <a:chExt cx="0" cy="0"/>
        </a:xfrm>
      </p:grpSpPr>
      <p:sp>
        <p:nvSpPr>
          <p:cNvPr id="1711" name="Google Shape;1711;p22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12" name="Google Shape;1712;p229"/>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13" name="Google Shape;1713;p22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descr="j919912012_A_hand_holding_an_iPhone_mockup_white_background_hig_d0703df8-77c8-4761-a5f3-97b86d4b47ba-2.png" id="1714" name="Google Shape;1714;p229"/>
          <p:cNvPicPr preferRelativeResize="0"/>
          <p:nvPr/>
        </p:nvPicPr>
        <p:blipFill rotWithShape="1">
          <a:blip r:embed="rId2">
            <a:alphaModFix/>
          </a:blip>
          <a:srcRect b="3640" l="28237" r="6907" t="19388"/>
          <a:stretch/>
        </p:blipFill>
        <p:spPr>
          <a:xfrm>
            <a:off x="5083556" y="583327"/>
            <a:ext cx="3842581" cy="4560207"/>
          </a:xfrm>
          <a:custGeom>
            <a:rect b="b" l="l" r="r" t="t"/>
            <a:pathLst>
              <a:path extrusionOk="0" h="21597" w="21563">
                <a:moveTo>
                  <a:pt x="6853" y="2"/>
                </a:moveTo>
                <a:cubicBezTo>
                  <a:pt x="3078" y="7"/>
                  <a:pt x="3084" y="7"/>
                  <a:pt x="2710" y="175"/>
                </a:cubicBezTo>
                <a:cubicBezTo>
                  <a:pt x="2469" y="284"/>
                  <a:pt x="2253" y="495"/>
                  <a:pt x="2141" y="733"/>
                </a:cubicBezTo>
                <a:cubicBezTo>
                  <a:pt x="2076" y="873"/>
                  <a:pt x="2067" y="949"/>
                  <a:pt x="2055" y="1560"/>
                </a:cubicBezTo>
                <a:cubicBezTo>
                  <a:pt x="2048" y="1931"/>
                  <a:pt x="2029" y="2245"/>
                  <a:pt x="2012" y="2260"/>
                </a:cubicBezTo>
                <a:cubicBezTo>
                  <a:pt x="1970" y="2296"/>
                  <a:pt x="1972" y="2942"/>
                  <a:pt x="2014" y="2963"/>
                </a:cubicBezTo>
                <a:cubicBezTo>
                  <a:pt x="2048" y="2981"/>
                  <a:pt x="2063" y="3460"/>
                  <a:pt x="2030" y="3488"/>
                </a:cubicBezTo>
                <a:cubicBezTo>
                  <a:pt x="2006" y="3509"/>
                  <a:pt x="2004" y="4465"/>
                  <a:pt x="2029" y="4485"/>
                </a:cubicBezTo>
                <a:cubicBezTo>
                  <a:pt x="2058" y="4510"/>
                  <a:pt x="2052" y="4683"/>
                  <a:pt x="2022" y="4699"/>
                </a:cubicBezTo>
                <a:cubicBezTo>
                  <a:pt x="1994" y="4714"/>
                  <a:pt x="2004" y="5774"/>
                  <a:pt x="2033" y="5814"/>
                </a:cubicBezTo>
                <a:cubicBezTo>
                  <a:pt x="2043" y="5827"/>
                  <a:pt x="2048" y="6035"/>
                  <a:pt x="2045" y="6277"/>
                </a:cubicBezTo>
                <a:cubicBezTo>
                  <a:pt x="2039" y="6780"/>
                  <a:pt x="2029" y="6801"/>
                  <a:pt x="1772" y="6833"/>
                </a:cubicBezTo>
                <a:cubicBezTo>
                  <a:pt x="1689" y="6844"/>
                  <a:pt x="1443" y="6891"/>
                  <a:pt x="1227" y="6937"/>
                </a:cubicBezTo>
                <a:cubicBezTo>
                  <a:pt x="1011" y="6984"/>
                  <a:pt x="738" y="7033"/>
                  <a:pt x="619" y="7046"/>
                </a:cubicBezTo>
                <a:cubicBezTo>
                  <a:pt x="362" y="7074"/>
                  <a:pt x="255" y="7105"/>
                  <a:pt x="182" y="7176"/>
                </a:cubicBezTo>
                <a:cubicBezTo>
                  <a:pt x="35" y="7318"/>
                  <a:pt x="-37" y="7570"/>
                  <a:pt x="19" y="7746"/>
                </a:cubicBezTo>
                <a:cubicBezTo>
                  <a:pt x="64" y="7886"/>
                  <a:pt x="342" y="8243"/>
                  <a:pt x="493" y="8354"/>
                </a:cubicBezTo>
                <a:cubicBezTo>
                  <a:pt x="674" y="8488"/>
                  <a:pt x="852" y="8530"/>
                  <a:pt x="1467" y="8583"/>
                </a:cubicBezTo>
                <a:lnTo>
                  <a:pt x="2031" y="8631"/>
                </a:lnTo>
                <a:lnTo>
                  <a:pt x="2031" y="8783"/>
                </a:lnTo>
                <a:lnTo>
                  <a:pt x="2031" y="8936"/>
                </a:lnTo>
                <a:lnTo>
                  <a:pt x="1865" y="8967"/>
                </a:lnTo>
                <a:cubicBezTo>
                  <a:pt x="1636" y="9011"/>
                  <a:pt x="1569" y="9047"/>
                  <a:pt x="1294" y="9263"/>
                </a:cubicBezTo>
                <a:cubicBezTo>
                  <a:pt x="1162" y="9366"/>
                  <a:pt x="958" y="9491"/>
                  <a:pt x="841" y="9540"/>
                </a:cubicBezTo>
                <a:cubicBezTo>
                  <a:pt x="479" y="9692"/>
                  <a:pt x="321" y="9894"/>
                  <a:pt x="320" y="10204"/>
                </a:cubicBezTo>
                <a:cubicBezTo>
                  <a:pt x="319" y="10349"/>
                  <a:pt x="341" y="10412"/>
                  <a:pt x="464" y="10625"/>
                </a:cubicBezTo>
                <a:cubicBezTo>
                  <a:pt x="629" y="10910"/>
                  <a:pt x="680" y="10957"/>
                  <a:pt x="905" y="11029"/>
                </a:cubicBezTo>
                <a:cubicBezTo>
                  <a:pt x="1035" y="11071"/>
                  <a:pt x="1070" y="11095"/>
                  <a:pt x="1078" y="11154"/>
                </a:cubicBezTo>
                <a:cubicBezTo>
                  <a:pt x="1087" y="11212"/>
                  <a:pt x="1067" y="11237"/>
                  <a:pt x="981" y="11276"/>
                </a:cubicBezTo>
                <a:cubicBezTo>
                  <a:pt x="574" y="11461"/>
                  <a:pt x="363" y="11833"/>
                  <a:pt x="393" y="12315"/>
                </a:cubicBezTo>
                <a:cubicBezTo>
                  <a:pt x="422" y="12794"/>
                  <a:pt x="634" y="13021"/>
                  <a:pt x="1174" y="13151"/>
                </a:cubicBezTo>
                <a:cubicBezTo>
                  <a:pt x="1202" y="13157"/>
                  <a:pt x="1190" y="13198"/>
                  <a:pt x="1133" y="13281"/>
                </a:cubicBezTo>
                <a:cubicBezTo>
                  <a:pt x="1088" y="13347"/>
                  <a:pt x="1052" y="13427"/>
                  <a:pt x="1052" y="13459"/>
                </a:cubicBezTo>
                <a:cubicBezTo>
                  <a:pt x="1051" y="13490"/>
                  <a:pt x="1000" y="13597"/>
                  <a:pt x="937" y="13697"/>
                </a:cubicBezTo>
                <a:cubicBezTo>
                  <a:pt x="781" y="13947"/>
                  <a:pt x="731" y="14177"/>
                  <a:pt x="783" y="14404"/>
                </a:cubicBezTo>
                <a:cubicBezTo>
                  <a:pt x="837" y="14635"/>
                  <a:pt x="882" y="14702"/>
                  <a:pt x="1087" y="14858"/>
                </a:cubicBezTo>
                <a:cubicBezTo>
                  <a:pt x="1320" y="15034"/>
                  <a:pt x="1618" y="15170"/>
                  <a:pt x="2080" y="15311"/>
                </a:cubicBezTo>
                <a:cubicBezTo>
                  <a:pt x="2291" y="15376"/>
                  <a:pt x="2712" y="15538"/>
                  <a:pt x="3017" y="15671"/>
                </a:cubicBezTo>
                <a:cubicBezTo>
                  <a:pt x="3321" y="15805"/>
                  <a:pt x="3888" y="16040"/>
                  <a:pt x="4277" y="16194"/>
                </a:cubicBezTo>
                <a:cubicBezTo>
                  <a:pt x="4845" y="16418"/>
                  <a:pt x="5097" y="16538"/>
                  <a:pt x="5564" y="16803"/>
                </a:cubicBezTo>
                <a:cubicBezTo>
                  <a:pt x="6018" y="17061"/>
                  <a:pt x="6180" y="17170"/>
                  <a:pt x="6305" y="17302"/>
                </a:cubicBezTo>
                <a:cubicBezTo>
                  <a:pt x="6392" y="17394"/>
                  <a:pt x="6594" y="17577"/>
                  <a:pt x="6752" y="17708"/>
                </a:cubicBezTo>
                <a:cubicBezTo>
                  <a:pt x="6911" y="17840"/>
                  <a:pt x="7147" y="18067"/>
                  <a:pt x="7276" y="18214"/>
                </a:cubicBezTo>
                <a:cubicBezTo>
                  <a:pt x="7596" y="18576"/>
                  <a:pt x="9110" y="19851"/>
                  <a:pt x="9536" y="20117"/>
                </a:cubicBezTo>
                <a:cubicBezTo>
                  <a:pt x="9714" y="20228"/>
                  <a:pt x="10028" y="20409"/>
                  <a:pt x="10234" y="20519"/>
                </a:cubicBezTo>
                <a:cubicBezTo>
                  <a:pt x="10440" y="20629"/>
                  <a:pt x="10654" y="20745"/>
                  <a:pt x="10709" y="20777"/>
                </a:cubicBezTo>
                <a:cubicBezTo>
                  <a:pt x="10764" y="20809"/>
                  <a:pt x="10925" y="20903"/>
                  <a:pt x="11066" y="20985"/>
                </a:cubicBezTo>
                <a:cubicBezTo>
                  <a:pt x="11207" y="21067"/>
                  <a:pt x="11537" y="21224"/>
                  <a:pt x="11798" y="21333"/>
                </a:cubicBezTo>
                <a:lnTo>
                  <a:pt x="12272" y="21531"/>
                </a:lnTo>
                <a:lnTo>
                  <a:pt x="12348" y="21597"/>
                </a:lnTo>
                <a:lnTo>
                  <a:pt x="21563" y="21597"/>
                </a:lnTo>
                <a:cubicBezTo>
                  <a:pt x="21233" y="21246"/>
                  <a:pt x="20857" y="20834"/>
                  <a:pt x="20238" y="20139"/>
                </a:cubicBezTo>
                <a:cubicBezTo>
                  <a:pt x="19714" y="19551"/>
                  <a:pt x="19204" y="18981"/>
                  <a:pt x="19104" y="18873"/>
                </a:cubicBezTo>
                <a:cubicBezTo>
                  <a:pt x="19004" y="18765"/>
                  <a:pt x="18781" y="18519"/>
                  <a:pt x="18608" y="18326"/>
                </a:cubicBezTo>
                <a:cubicBezTo>
                  <a:pt x="18435" y="18133"/>
                  <a:pt x="18210" y="17885"/>
                  <a:pt x="18108" y="17775"/>
                </a:cubicBezTo>
                <a:cubicBezTo>
                  <a:pt x="18006" y="17665"/>
                  <a:pt x="17819" y="17459"/>
                  <a:pt x="17691" y="17316"/>
                </a:cubicBezTo>
                <a:cubicBezTo>
                  <a:pt x="17563" y="17174"/>
                  <a:pt x="17327" y="16917"/>
                  <a:pt x="17166" y="16745"/>
                </a:cubicBezTo>
                <a:cubicBezTo>
                  <a:pt x="17005" y="16573"/>
                  <a:pt x="16826" y="16362"/>
                  <a:pt x="16769" y="16277"/>
                </a:cubicBezTo>
                <a:cubicBezTo>
                  <a:pt x="16712" y="16193"/>
                  <a:pt x="16588" y="16014"/>
                  <a:pt x="16494" y="15881"/>
                </a:cubicBezTo>
                <a:cubicBezTo>
                  <a:pt x="16215" y="15489"/>
                  <a:pt x="16161" y="15356"/>
                  <a:pt x="15896" y="14412"/>
                </a:cubicBezTo>
                <a:cubicBezTo>
                  <a:pt x="15711" y="13755"/>
                  <a:pt x="15664" y="13309"/>
                  <a:pt x="15630" y="11900"/>
                </a:cubicBezTo>
                <a:cubicBezTo>
                  <a:pt x="15609" y="11022"/>
                  <a:pt x="15579" y="10817"/>
                  <a:pt x="15426" y="10472"/>
                </a:cubicBezTo>
                <a:cubicBezTo>
                  <a:pt x="15238" y="10045"/>
                  <a:pt x="15085" y="9595"/>
                  <a:pt x="15033" y="9318"/>
                </a:cubicBezTo>
                <a:cubicBezTo>
                  <a:pt x="15003" y="9156"/>
                  <a:pt x="14964" y="8972"/>
                  <a:pt x="14947" y="8909"/>
                </a:cubicBezTo>
                <a:cubicBezTo>
                  <a:pt x="14930" y="8845"/>
                  <a:pt x="14909" y="8731"/>
                  <a:pt x="14899" y="8656"/>
                </a:cubicBezTo>
                <a:cubicBezTo>
                  <a:pt x="14890" y="8580"/>
                  <a:pt x="14859" y="8424"/>
                  <a:pt x="14830" y="8308"/>
                </a:cubicBezTo>
                <a:cubicBezTo>
                  <a:pt x="14801" y="8193"/>
                  <a:pt x="14763" y="8023"/>
                  <a:pt x="14746" y="7931"/>
                </a:cubicBezTo>
                <a:cubicBezTo>
                  <a:pt x="14728" y="7839"/>
                  <a:pt x="14684" y="7711"/>
                  <a:pt x="14648" y="7648"/>
                </a:cubicBezTo>
                <a:cubicBezTo>
                  <a:pt x="14612" y="7585"/>
                  <a:pt x="14582" y="7501"/>
                  <a:pt x="14582" y="7460"/>
                </a:cubicBezTo>
                <a:cubicBezTo>
                  <a:pt x="14582" y="7420"/>
                  <a:pt x="14550" y="7316"/>
                  <a:pt x="14510" y="7228"/>
                </a:cubicBezTo>
                <a:cubicBezTo>
                  <a:pt x="14452" y="7100"/>
                  <a:pt x="14376" y="7018"/>
                  <a:pt x="14128" y="6812"/>
                </a:cubicBezTo>
                <a:cubicBezTo>
                  <a:pt x="13447" y="6245"/>
                  <a:pt x="13348" y="6149"/>
                  <a:pt x="13160" y="5877"/>
                </a:cubicBezTo>
                <a:cubicBezTo>
                  <a:pt x="13053" y="5722"/>
                  <a:pt x="12952" y="5611"/>
                  <a:pt x="12902" y="5591"/>
                </a:cubicBezTo>
                <a:cubicBezTo>
                  <a:pt x="12807" y="5555"/>
                  <a:pt x="12789" y="5522"/>
                  <a:pt x="12673" y="5190"/>
                </a:cubicBezTo>
                <a:cubicBezTo>
                  <a:pt x="12626" y="5057"/>
                  <a:pt x="12477" y="4761"/>
                  <a:pt x="12342" y="4531"/>
                </a:cubicBezTo>
                <a:cubicBezTo>
                  <a:pt x="12146" y="4198"/>
                  <a:pt x="12076" y="4103"/>
                  <a:pt x="11990" y="4062"/>
                </a:cubicBezTo>
                <a:cubicBezTo>
                  <a:pt x="11870" y="4003"/>
                  <a:pt x="11716" y="4014"/>
                  <a:pt x="11616" y="4091"/>
                </a:cubicBezTo>
                <a:cubicBezTo>
                  <a:pt x="11579" y="4119"/>
                  <a:pt x="11543" y="4128"/>
                  <a:pt x="11524" y="4112"/>
                </a:cubicBezTo>
                <a:cubicBezTo>
                  <a:pt x="11488" y="4081"/>
                  <a:pt x="11466" y="3591"/>
                  <a:pt x="11432" y="2023"/>
                </a:cubicBezTo>
                <a:cubicBezTo>
                  <a:pt x="11407" y="905"/>
                  <a:pt x="11403" y="853"/>
                  <a:pt x="11331" y="700"/>
                </a:cubicBezTo>
                <a:cubicBezTo>
                  <a:pt x="11176" y="374"/>
                  <a:pt x="10906" y="166"/>
                  <a:pt x="10495" y="55"/>
                </a:cubicBezTo>
                <a:cubicBezTo>
                  <a:pt x="10280" y="-2"/>
                  <a:pt x="10237" y="-3"/>
                  <a:pt x="6853" y="2"/>
                </a:cubicBezTo>
                <a:close/>
                <a:moveTo>
                  <a:pt x="9736" y="425"/>
                </a:moveTo>
                <a:cubicBezTo>
                  <a:pt x="10220" y="429"/>
                  <a:pt x="10306" y="442"/>
                  <a:pt x="10380" y="465"/>
                </a:cubicBezTo>
                <a:cubicBezTo>
                  <a:pt x="10590" y="533"/>
                  <a:pt x="10770" y="676"/>
                  <a:pt x="10854" y="841"/>
                </a:cubicBezTo>
                <a:cubicBezTo>
                  <a:pt x="10923" y="977"/>
                  <a:pt x="10923" y="982"/>
                  <a:pt x="10961" y="7766"/>
                </a:cubicBezTo>
                <a:cubicBezTo>
                  <a:pt x="10988" y="12785"/>
                  <a:pt x="10988" y="14585"/>
                  <a:pt x="10961" y="14671"/>
                </a:cubicBezTo>
                <a:cubicBezTo>
                  <a:pt x="10904" y="14849"/>
                  <a:pt x="10736" y="15018"/>
                  <a:pt x="10526" y="15106"/>
                </a:cubicBezTo>
                <a:lnTo>
                  <a:pt x="10343" y="15183"/>
                </a:lnTo>
                <a:lnTo>
                  <a:pt x="6802" y="15197"/>
                </a:lnTo>
                <a:cubicBezTo>
                  <a:pt x="4625" y="15206"/>
                  <a:pt x="3225" y="15201"/>
                  <a:pt x="3166" y="15185"/>
                </a:cubicBezTo>
                <a:cubicBezTo>
                  <a:pt x="2924" y="15118"/>
                  <a:pt x="2692" y="14914"/>
                  <a:pt x="2619" y="14706"/>
                </a:cubicBezTo>
                <a:cubicBezTo>
                  <a:pt x="2596" y="14641"/>
                  <a:pt x="2578" y="12885"/>
                  <a:pt x="2566" y="9529"/>
                </a:cubicBezTo>
                <a:cubicBezTo>
                  <a:pt x="2555" y="6736"/>
                  <a:pt x="2537" y="3699"/>
                  <a:pt x="2526" y="2781"/>
                </a:cubicBezTo>
                <a:cubicBezTo>
                  <a:pt x="2506" y="1294"/>
                  <a:pt x="2510" y="1094"/>
                  <a:pt x="2557" y="956"/>
                </a:cubicBezTo>
                <a:cubicBezTo>
                  <a:pt x="2627" y="753"/>
                  <a:pt x="2796" y="589"/>
                  <a:pt x="3017" y="509"/>
                </a:cubicBezTo>
                <a:lnTo>
                  <a:pt x="3190" y="446"/>
                </a:lnTo>
                <a:lnTo>
                  <a:pt x="6707" y="430"/>
                </a:lnTo>
                <a:cubicBezTo>
                  <a:pt x="8371" y="423"/>
                  <a:pt x="9252" y="420"/>
                  <a:pt x="9736" y="425"/>
                </a:cubicBezTo>
                <a:close/>
                <a:moveTo>
                  <a:pt x="11468" y="7263"/>
                </a:moveTo>
                <a:cubicBezTo>
                  <a:pt x="11480" y="7259"/>
                  <a:pt x="11538" y="7319"/>
                  <a:pt x="11598" y="7396"/>
                </a:cubicBezTo>
                <a:cubicBezTo>
                  <a:pt x="11657" y="7472"/>
                  <a:pt x="11838" y="7628"/>
                  <a:pt x="11999" y="7742"/>
                </a:cubicBezTo>
                <a:lnTo>
                  <a:pt x="12291" y="7950"/>
                </a:lnTo>
                <a:lnTo>
                  <a:pt x="12232" y="8024"/>
                </a:lnTo>
                <a:cubicBezTo>
                  <a:pt x="12155" y="8119"/>
                  <a:pt x="12155" y="8549"/>
                  <a:pt x="12232" y="8898"/>
                </a:cubicBezTo>
                <a:cubicBezTo>
                  <a:pt x="12261" y="9029"/>
                  <a:pt x="12274" y="9145"/>
                  <a:pt x="12261" y="9156"/>
                </a:cubicBezTo>
                <a:cubicBezTo>
                  <a:pt x="12248" y="9166"/>
                  <a:pt x="12055" y="9039"/>
                  <a:pt x="11830" y="8874"/>
                </a:cubicBezTo>
                <a:lnTo>
                  <a:pt x="11422" y="8575"/>
                </a:lnTo>
                <a:lnTo>
                  <a:pt x="11433" y="7923"/>
                </a:lnTo>
                <a:cubicBezTo>
                  <a:pt x="11440" y="7564"/>
                  <a:pt x="11456" y="7267"/>
                  <a:pt x="11468" y="7263"/>
                </a:cubicBezTo>
                <a:close/>
              </a:path>
            </a:pathLst>
          </a:custGeom>
          <a:noFill/>
          <a:ln>
            <a:noFill/>
          </a:ln>
        </p:spPr>
      </p:pic>
      <p:sp>
        <p:nvSpPr>
          <p:cNvPr id="1715" name="Google Shape;1715;p229"/>
          <p:cNvSpPr/>
          <p:nvPr>
            <p:ph idx="2" type="pic"/>
          </p:nvPr>
        </p:nvSpPr>
        <p:spPr>
          <a:xfrm>
            <a:off x="5527716" y="670922"/>
            <a:ext cx="1511100" cy="3128100"/>
          </a:xfrm>
          <a:prstGeom prst="roundRect">
            <a:avLst>
              <a:gd fmla="val 10323" name="adj"/>
            </a:avLst>
          </a:prstGeom>
          <a:noFill/>
          <a:ln>
            <a:noFill/>
          </a:ln>
        </p:spPr>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olution 1">
  <p:cSld name="1_Solution 1">
    <p:spTree>
      <p:nvGrpSpPr>
        <p:cNvPr id="1716" name="Shape 1716"/>
        <p:cNvGrpSpPr/>
        <p:nvPr/>
      </p:nvGrpSpPr>
      <p:grpSpPr>
        <a:xfrm>
          <a:off x="0" y="0"/>
          <a:ext cx="0" cy="0"/>
          <a:chOff x="0" y="0"/>
          <a:chExt cx="0" cy="0"/>
        </a:xfrm>
      </p:grpSpPr>
      <p:sp>
        <p:nvSpPr>
          <p:cNvPr id="1717" name="Google Shape;1717;p23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18" name="Google Shape;1718;p230"/>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19" name="Google Shape;1719;p23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20" name="Google Shape;1720;p230"/>
          <p:cNvSpPr/>
          <p:nvPr>
            <p:ph idx="2" type="pic"/>
          </p:nvPr>
        </p:nvSpPr>
        <p:spPr>
          <a:xfrm>
            <a:off x="4628930" y="187708"/>
            <a:ext cx="4312500" cy="4768200"/>
          </a:xfrm>
          <a:prstGeom prst="roundRect">
            <a:avLst>
              <a:gd fmla="val 1377" name="adj"/>
            </a:avLst>
          </a:prstGeom>
          <a:noFill/>
          <a:ln>
            <a:noFill/>
          </a:ln>
        </p:spPr>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olution 1">
  <p:cSld name="2_Solution 1">
    <p:spTree>
      <p:nvGrpSpPr>
        <p:cNvPr id="1721" name="Shape 1721"/>
        <p:cNvGrpSpPr/>
        <p:nvPr/>
      </p:nvGrpSpPr>
      <p:grpSpPr>
        <a:xfrm>
          <a:off x="0" y="0"/>
          <a:ext cx="0" cy="0"/>
          <a:chOff x="0" y="0"/>
          <a:chExt cx="0" cy="0"/>
        </a:xfrm>
      </p:grpSpPr>
      <p:sp>
        <p:nvSpPr>
          <p:cNvPr id="1722" name="Google Shape;1722;p23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23" name="Google Shape;1723;p23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24" name="Google Shape;1724;p231"/>
          <p:cNvSpPr/>
          <p:nvPr>
            <p:ph idx="2" type="pic"/>
          </p:nvPr>
        </p:nvSpPr>
        <p:spPr>
          <a:xfrm>
            <a:off x="4628930" y="187708"/>
            <a:ext cx="4312500" cy="4768200"/>
          </a:xfrm>
          <a:prstGeom prst="roundRect">
            <a:avLst>
              <a:gd fmla="val 1377" name="adj"/>
            </a:avLst>
          </a:prstGeom>
          <a:noFill/>
          <a:ln>
            <a:noFill/>
          </a:ln>
        </p:spPr>
      </p:sp>
      <p:sp>
        <p:nvSpPr>
          <p:cNvPr id="1725" name="Google Shape;1725;p231"/>
          <p:cNvSpPr txBox="1"/>
          <p:nvPr>
            <p:ph type="title"/>
          </p:nvPr>
        </p:nvSpPr>
        <p:spPr>
          <a:xfrm>
            <a:off x="201378" y="326928"/>
            <a:ext cx="41772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26" name="Google Shape;1726;p231"/>
          <p:cNvSpPr txBox="1"/>
          <p:nvPr>
            <p:ph idx="3" type="body"/>
          </p:nvPr>
        </p:nvSpPr>
        <p:spPr>
          <a:xfrm>
            <a:off x="201377" y="3787800"/>
            <a:ext cx="2859300" cy="11676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1">
  <p:cSld name="Product 1">
    <p:spTree>
      <p:nvGrpSpPr>
        <p:cNvPr id="1727" name="Shape 1727"/>
        <p:cNvGrpSpPr/>
        <p:nvPr/>
      </p:nvGrpSpPr>
      <p:grpSpPr>
        <a:xfrm>
          <a:off x="0" y="0"/>
          <a:ext cx="0" cy="0"/>
          <a:chOff x="0" y="0"/>
          <a:chExt cx="0" cy="0"/>
        </a:xfrm>
      </p:grpSpPr>
      <p:sp>
        <p:nvSpPr>
          <p:cNvPr id="1728" name="Google Shape;1728;p23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29" name="Google Shape;1729;p23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30" name="Google Shape;1730;p232"/>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31" name="Google Shape;1731;p232"/>
          <p:cNvSpPr txBox="1"/>
          <p:nvPr>
            <p:ph idx="2" type="body"/>
          </p:nvPr>
        </p:nvSpPr>
        <p:spPr>
          <a:xfrm>
            <a:off x="201377" y="1239672"/>
            <a:ext cx="2859300" cy="14475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32" name="Google Shape;1732;p232"/>
          <p:cNvSpPr/>
          <p:nvPr/>
        </p:nvSpPr>
        <p:spPr>
          <a:xfrm>
            <a:off x="3369801" y="190500"/>
            <a:ext cx="5574300" cy="4762500"/>
          </a:xfrm>
          <a:prstGeom prst="roundRect">
            <a:avLst>
              <a:gd fmla="val 1548" name="adj"/>
            </a:avLst>
          </a:prstGeom>
          <a:solidFill>
            <a:srgbClr val="F2F2F2"/>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733" name="Google Shape;1733;p232"/>
          <p:cNvSpPr/>
          <p:nvPr>
            <p:ph idx="3" type="pic"/>
          </p:nvPr>
        </p:nvSpPr>
        <p:spPr>
          <a:xfrm>
            <a:off x="5187831" y="586122"/>
            <a:ext cx="1938300" cy="3971400"/>
          </a:xfrm>
          <a:prstGeom prst="rect">
            <a:avLst/>
          </a:prstGeom>
          <a:noFill/>
          <a:ln>
            <a:noFill/>
          </a:ln>
        </p:spPr>
      </p:sp>
      <p:sp>
        <p:nvSpPr>
          <p:cNvPr id="1734" name="Google Shape;1734;p232"/>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duct 1">
  <p:cSld name="1_Product 1">
    <p:spTree>
      <p:nvGrpSpPr>
        <p:cNvPr id="1735" name="Shape 1735"/>
        <p:cNvGrpSpPr/>
        <p:nvPr/>
      </p:nvGrpSpPr>
      <p:grpSpPr>
        <a:xfrm>
          <a:off x="0" y="0"/>
          <a:ext cx="0" cy="0"/>
          <a:chOff x="0" y="0"/>
          <a:chExt cx="0" cy="0"/>
        </a:xfrm>
      </p:grpSpPr>
      <p:sp>
        <p:nvSpPr>
          <p:cNvPr id="1736" name="Google Shape;1736;p23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37" name="Google Shape;1737;p23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38" name="Google Shape;1738;p233"/>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39" name="Google Shape;1739;p233"/>
          <p:cNvSpPr txBox="1"/>
          <p:nvPr>
            <p:ph idx="2" type="body"/>
          </p:nvPr>
        </p:nvSpPr>
        <p:spPr>
          <a:xfrm>
            <a:off x="201377" y="1239672"/>
            <a:ext cx="2859300" cy="25068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40" name="Google Shape;1740;p233"/>
          <p:cNvSpPr/>
          <p:nvPr/>
        </p:nvSpPr>
        <p:spPr>
          <a:xfrm>
            <a:off x="3369801" y="190500"/>
            <a:ext cx="5574300" cy="4762500"/>
          </a:xfrm>
          <a:prstGeom prst="roundRect">
            <a:avLst>
              <a:gd fmla="val 1548" name="adj"/>
            </a:avLst>
          </a:prstGeom>
          <a:solidFill>
            <a:srgbClr val="F2F2F2"/>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741" name="Google Shape;1741;p233"/>
          <p:cNvSpPr/>
          <p:nvPr>
            <p:ph idx="3" type="pic"/>
          </p:nvPr>
        </p:nvSpPr>
        <p:spPr>
          <a:xfrm>
            <a:off x="5187831" y="586122"/>
            <a:ext cx="1938300" cy="3971400"/>
          </a:xfrm>
          <a:prstGeom prst="rect">
            <a:avLst/>
          </a:prstGeom>
          <a:noFill/>
          <a:ln>
            <a:noFill/>
          </a:ln>
        </p:spPr>
      </p:sp>
      <p:sp>
        <p:nvSpPr>
          <p:cNvPr id="1742" name="Google Shape;1742;p233"/>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duct 1">
  <p:cSld name="4_Product 1">
    <p:spTree>
      <p:nvGrpSpPr>
        <p:cNvPr id="1743" name="Shape 1743"/>
        <p:cNvGrpSpPr/>
        <p:nvPr/>
      </p:nvGrpSpPr>
      <p:grpSpPr>
        <a:xfrm>
          <a:off x="0" y="0"/>
          <a:ext cx="0" cy="0"/>
          <a:chOff x="0" y="0"/>
          <a:chExt cx="0" cy="0"/>
        </a:xfrm>
      </p:grpSpPr>
      <p:sp>
        <p:nvSpPr>
          <p:cNvPr id="1744" name="Google Shape;1744;p23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45" name="Google Shape;1745;p23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46" name="Google Shape;1746;p234"/>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47" name="Google Shape;1747;p234"/>
          <p:cNvSpPr txBox="1"/>
          <p:nvPr>
            <p:ph idx="2" type="body"/>
          </p:nvPr>
        </p:nvSpPr>
        <p:spPr>
          <a:xfrm>
            <a:off x="3642151" y="164051"/>
            <a:ext cx="5298900" cy="81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48" name="Google Shape;1748;p234"/>
          <p:cNvSpPr txBox="1"/>
          <p:nvPr>
            <p:ph idx="3" type="body"/>
          </p:nvPr>
        </p:nvSpPr>
        <p:spPr>
          <a:xfrm>
            <a:off x="343168"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49" name="Google Shape;1749;p234"/>
          <p:cNvSpPr txBox="1"/>
          <p:nvPr>
            <p:ph idx="4" type="body"/>
          </p:nvPr>
        </p:nvSpPr>
        <p:spPr>
          <a:xfrm>
            <a:off x="4766239"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50" name="Google Shape;1750;p234"/>
          <p:cNvSpPr txBox="1"/>
          <p:nvPr>
            <p:ph idx="5" type="body"/>
          </p:nvPr>
        </p:nvSpPr>
        <p:spPr>
          <a:xfrm>
            <a:off x="343168"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51" name="Google Shape;1751;p234"/>
          <p:cNvSpPr txBox="1"/>
          <p:nvPr>
            <p:ph idx="6" type="body"/>
          </p:nvPr>
        </p:nvSpPr>
        <p:spPr>
          <a:xfrm>
            <a:off x="4766239"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52" name="Google Shape;1752;p234"/>
          <p:cNvSpPr txBox="1"/>
          <p:nvPr>
            <p:ph idx="7" type="body"/>
          </p:nvPr>
        </p:nvSpPr>
        <p:spPr>
          <a:xfrm>
            <a:off x="343168"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53" name="Google Shape;1753;p234"/>
          <p:cNvSpPr txBox="1"/>
          <p:nvPr>
            <p:ph idx="8" type="body"/>
          </p:nvPr>
        </p:nvSpPr>
        <p:spPr>
          <a:xfrm>
            <a:off x="4766239"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54" name="Google Shape;1754;p234"/>
          <p:cNvSpPr txBox="1"/>
          <p:nvPr>
            <p:ph idx="9" type="body"/>
          </p:nvPr>
        </p:nvSpPr>
        <p:spPr>
          <a:xfrm>
            <a:off x="343168"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55" name="Google Shape;1755;p234"/>
          <p:cNvSpPr txBox="1"/>
          <p:nvPr>
            <p:ph idx="13" type="body"/>
          </p:nvPr>
        </p:nvSpPr>
        <p:spPr>
          <a:xfrm>
            <a:off x="4766239"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56" name="Google Shape;1756;p234"/>
          <p:cNvSpPr txBox="1"/>
          <p:nvPr>
            <p:ph idx="14" type="body"/>
          </p:nvPr>
        </p:nvSpPr>
        <p:spPr>
          <a:xfrm>
            <a:off x="343168"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57" name="Google Shape;1757;p234"/>
          <p:cNvSpPr txBox="1"/>
          <p:nvPr>
            <p:ph idx="15" type="body"/>
          </p:nvPr>
        </p:nvSpPr>
        <p:spPr>
          <a:xfrm>
            <a:off x="4766239"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duct 1">
  <p:cSld name="5_Product 1">
    <p:spTree>
      <p:nvGrpSpPr>
        <p:cNvPr id="1758" name="Shape 1758"/>
        <p:cNvGrpSpPr/>
        <p:nvPr/>
      </p:nvGrpSpPr>
      <p:grpSpPr>
        <a:xfrm>
          <a:off x="0" y="0"/>
          <a:ext cx="0" cy="0"/>
          <a:chOff x="0" y="0"/>
          <a:chExt cx="0" cy="0"/>
        </a:xfrm>
      </p:grpSpPr>
      <p:sp>
        <p:nvSpPr>
          <p:cNvPr id="1759" name="Google Shape;1759;p23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60" name="Google Shape;1760;p235"/>
          <p:cNvSpPr txBox="1"/>
          <p:nvPr>
            <p:ph type="title"/>
          </p:nvPr>
        </p:nvSpPr>
        <p:spPr>
          <a:xfrm>
            <a:off x="201378" y="164051"/>
            <a:ext cx="19959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1300"/>
              <a:buFont typeface="Helvetica Neue"/>
              <a:buNone/>
              <a:defRPr sz="1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61" name="Google Shape;1761;p235"/>
          <p:cNvSpPr/>
          <p:nvPr>
            <p:ph idx="2" type="pic"/>
          </p:nvPr>
        </p:nvSpPr>
        <p:spPr>
          <a:xfrm>
            <a:off x="2413807" y="187708"/>
            <a:ext cx="6528900" cy="4768200"/>
          </a:xfrm>
          <a:prstGeom prst="roundRect">
            <a:avLst>
              <a:gd fmla="val 2284" name="adj"/>
            </a:avLst>
          </a:prstGeom>
          <a:noFill/>
          <a:ln>
            <a:noFill/>
          </a:ln>
        </p:spPr>
      </p:sp>
    </p:spTree>
  </p:cSld>
  <p:clrMapOvr>
    <a:masterClrMapping/>
  </p:clrMapOvr>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lue proposition">
  <p:cSld name="Value proposition">
    <p:spTree>
      <p:nvGrpSpPr>
        <p:cNvPr id="1762" name="Shape 1762"/>
        <p:cNvGrpSpPr/>
        <p:nvPr/>
      </p:nvGrpSpPr>
      <p:grpSpPr>
        <a:xfrm>
          <a:off x="0" y="0"/>
          <a:ext cx="0" cy="0"/>
          <a:chOff x="0" y="0"/>
          <a:chExt cx="0" cy="0"/>
        </a:xfrm>
      </p:grpSpPr>
      <p:sp>
        <p:nvSpPr>
          <p:cNvPr id="1763" name="Google Shape;1763;p23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64" name="Google Shape;1764;p23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65" name="Google Shape;1765;p23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66" name="Google Shape;1766;p236"/>
          <p:cNvSpPr txBox="1"/>
          <p:nvPr>
            <p:ph idx="2" type="body"/>
          </p:nvPr>
        </p:nvSpPr>
        <p:spPr>
          <a:xfrm>
            <a:off x="3930655" y="823035"/>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67" name="Google Shape;1767;p236"/>
          <p:cNvSpPr txBox="1"/>
          <p:nvPr>
            <p:ph idx="3" type="body"/>
          </p:nvPr>
        </p:nvSpPr>
        <p:spPr>
          <a:xfrm>
            <a:off x="2232352"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68" name="Google Shape;1768;p236"/>
          <p:cNvSpPr txBox="1"/>
          <p:nvPr>
            <p:ph idx="4" type="body"/>
          </p:nvPr>
        </p:nvSpPr>
        <p:spPr>
          <a:xfrm>
            <a:off x="5628678"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69" name="Google Shape;1769;p236"/>
          <p:cNvSpPr txBox="1"/>
          <p:nvPr>
            <p:ph idx="5" type="body"/>
          </p:nvPr>
        </p:nvSpPr>
        <p:spPr>
          <a:xfrm>
            <a:off x="3788511" y="2549743"/>
            <a:ext cx="1567200" cy="478200"/>
          </a:xfrm>
          <a:prstGeom prst="rect">
            <a:avLst/>
          </a:prstGeom>
          <a:noFill/>
          <a:ln>
            <a:noFill/>
          </a:ln>
        </p:spPr>
        <p:txBody>
          <a:bodyPr anchorCtr="0" anchor="ctr" bIns="17150" lIns="34300" spcFirstLastPara="1" rIns="34300" wrap="square" tIns="17150">
            <a:no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tal Addressable Market">
  <p:cSld name="Total Addressable Market">
    <p:spTree>
      <p:nvGrpSpPr>
        <p:cNvPr id="1770" name="Shape 1770"/>
        <p:cNvGrpSpPr/>
        <p:nvPr/>
      </p:nvGrpSpPr>
      <p:grpSpPr>
        <a:xfrm>
          <a:off x="0" y="0"/>
          <a:ext cx="0" cy="0"/>
          <a:chOff x="0" y="0"/>
          <a:chExt cx="0" cy="0"/>
        </a:xfrm>
      </p:grpSpPr>
      <p:sp>
        <p:nvSpPr>
          <p:cNvPr id="1771" name="Google Shape;1771;p23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72" name="Google Shape;1772;p23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73" name="Google Shape;1773;p237"/>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74" name="Google Shape;1774;p237"/>
          <p:cNvSpPr txBox="1"/>
          <p:nvPr>
            <p:ph idx="2" type="body"/>
          </p:nvPr>
        </p:nvSpPr>
        <p:spPr>
          <a:xfrm>
            <a:off x="286914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75" name="Google Shape;1775;p237"/>
          <p:cNvSpPr txBox="1"/>
          <p:nvPr>
            <p:ph idx="3" type="body"/>
          </p:nvPr>
        </p:nvSpPr>
        <p:spPr>
          <a:xfrm>
            <a:off x="509845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76" name="Google Shape;1776;p237"/>
          <p:cNvSpPr txBox="1"/>
          <p:nvPr>
            <p:ph idx="4" type="body"/>
          </p:nvPr>
        </p:nvSpPr>
        <p:spPr>
          <a:xfrm>
            <a:off x="7327763"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model">
  <p:cSld name="Business model">
    <p:spTree>
      <p:nvGrpSpPr>
        <p:cNvPr id="1777" name="Shape 1777"/>
        <p:cNvGrpSpPr/>
        <p:nvPr/>
      </p:nvGrpSpPr>
      <p:grpSpPr>
        <a:xfrm>
          <a:off x="0" y="0"/>
          <a:ext cx="0" cy="0"/>
          <a:chOff x="0" y="0"/>
          <a:chExt cx="0" cy="0"/>
        </a:xfrm>
      </p:grpSpPr>
      <p:sp>
        <p:nvSpPr>
          <p:cNvPr id="1778" name="Google Shape;1778;p23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79" name="Google Shape;1779;p23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80" name="Google Shape;1780;p238"/>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81" name="Google Shape;1781;p238"/>
          <p:cNvSpPr txBox="1"/>
          <p:nvPr>
            <p:ph idx="2" type="body"/>
          </p:nvPr>
        </p:nvSpPr>
        <p:spPr>
          <a:xfrm>
            <a:off x="1119413"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82" name="Google Shape;1782;p238"/>
          <p:cNvSpPr txBox="1"/>
          <p:nvPr>
            <p:ph idx="3" type="body"/>
          </p:nvPr>
        </p:nvSpPr>
        <p:spPr>
          <a:xfrm>
            <a:off x="5541698"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83" name="Google Shape;1783;p238"/>
          <p:cNvSpPr txBox="1"/>
          <p:nvPr>
            <p:ph idx="4" type="body"/>
          </p:nvPr>
        </p:nvSpPr>
        <p:spPr>
          <a:xfrm>
            <a:off x="1119413"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84" name="Google Shape;1784;p238"/>
          <p:cNvSpPr txBox="1"/>
          <p:nvPr>
            <p:ph idx="5" type="body"/>
          </p:nvPr>
        </p:nvSpPr>
        <p:spPr>
          <a:xfrm>
            <a:off x="5541698"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85" name="Google Shape;1785;p238"/>
          <p:cNvSpPr txBox="1"/>
          <p:nvPr>
            <p:ph idx="6" type="body"/>
          </p:nvPr>
        </p:nvSpPr>
        <p:spPr>
          <a:xfrm>
            <a:off x="4062604" y="2812981"/>
            <a:ext cx="1018800" cy="1731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siness model">
  <p:cSld name="1_Business model">
    <p:spTree>
      <p:nvGrpSpPr>
        <p:cNvPr id="1786" name="Shape 1786"/>
        <p:cNvGrpSpPr/>
        <p:nvPr/>
      </p:nvGrpSpPr>
      <p:grpSpPr>
        <a:xfrm>
          <a:off x="0" y="0"/>
          <a:ext cx="0" cy="0"/>
          <a:chOff x="0" y="0"/>
          <a:chExt cx="0" cy="0"/>
        </a:xfrm>
      </p:grpSpPr>
      <p:sp>
        <p:nvSpPr>
          <p:cNvPr id="1787" name="Google Shape;1787;p23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788" name="Google Shape;1788;p23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89" name="Google Shape;1789;p239"/>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790" name="Google Shape;1790;p239"/>
          <p:cNvSpPr txBox="1"/>
          <p:nvPr>
            <p:ph idx="2" type="body"/>
          </p:nvPr>
        </p:nvSpPr>
        <p:spPr>
          <a:xfrm>
            <a:off x="319738"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91" name="Google Shape;1791;p239"/>
          <p:cNvSpPr txBox="1"/>
          <p:nvPr>
            <p:ph idx="3" type="body"/>
          </p:nvPr>
        </p:nvSpPr>
        <p:spPr>
          <a:xfrm>
            <a:off x="2087506"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92" name="Google Shape;1792;p239"/>
          <p:cNvSpPr txBox="1"/>
          <p:nvPr>
            <p:ph idx="4" type="body"/>
          </p:nvPr>
        </p:nvSpPr>
        <p:spPr>
          <a:xfrm>
            <a:off x="3855267"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93" name="Google Shape;1793;p239"/>
          <p:cNvSpPr txBox="1"/>
          <p:nvPr>
            <p:ph idx="5" type="body"/>
          </p:nvPr>
        </p:nvSpPr>
        <p:spPr>
          <a:xfrm>
            <a:off x="5622978"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94" name="Google Shape;1794;p239"/>
          <p:cNvSpPr txBox="1"/>
          <p:nvPr>
            <p:ph idx="6" type="body"/>
          </p:nvPr>
        </p:nvSpPr>
        <p:spPr>
          <a:xfrm>
            <a:off x="7390764"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95" name="Google Shape;1795;p239"/>
          <p:cNvSpPr txBox="1"/>
          <p:nvPr>
            <p:ph idx="7" type="body"/>
          </p:nvPr>
        </p:nvSpPr>
        <p:spPr>
          <a:xfrm>
            <a:off x="2087506"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96" name="Google Shape;1796;p239"/>
          <p:cNvSpPr txBox="1"/>
          <p:nvPr>
            <p:ph idx="8" type="body"/>
          </p:nvPr>
        </p:nvSpPr>
        <p:spPr>
          <a:xfrm>
            <a:off x="5622978"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97" name="Google Shape;1797;p239"/>
          <p:cNvSpPr txBox="1"/>
          <p:nvPr>
            <p:ph idx="9" type="body"/>
          </p:nvPr>
        </p:nvSpPr>
        <p:spPr>
          <a:xfrm>
            <a:off x="319738"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798" name="Google Shape;1798;p239"/>
          <p:cNvSpPr txBox="1"/>
          <p:nvPr>
            <p:ph idx="13" type="body"/>
          </p:nvPr>
        </p:nvSpPr>
        <p:spPr>
          <a:xfrm>
            <a:off x="4741957"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cing">
  <p:cSld name="Pricing">
    <p:spTree>
      <p:nvGrpSpPr>
        <p:cNvPr id="1799" name="Shape 1799"/>
        <p:cNvGrpSpPr/>
        <p:nvPr/>
      </p:nvGrpSpPr>
      <p:grpSpPr>
        <a:xfrm>
          <a:off x="0" y="0"/>
          <a:ext cx="0" cy="0"/>
          <a:chOff x="0" y="0"/>
          <a:chExt cx="0" cy="0"/>
        </a:xfrm>
      </p:grpSpPr>
      <p:sp>
        <p:nvSpPr>
          <p:cNvPr id="1800" name="Google Shape;1800;p24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801" name="Google Shape;1801;p24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02" name="Google Shape;1802;p240"/>
          <p:cNvSpPr txBox="1"/>
          <p:nvPr>
            <p:ph type="title"/>
          </p:nvPr>
        </p:nvSpPr>
        <p:spPr>
          <a:xfrm>
            <a:off x="201377" y="326928"/>
            <a:ext cx="43707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803" name="Google Shape;1803;p240"/>
          <p:cNvSpPr txBox="1"/>
          <p:nvPr>
            <p:ph idx="2" type="body"/>
          </p:nvPr>
        </p:nvSpPr>
        <p:spPr>
          <a:xfrm>
            <a:off x="33147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04" name="Google Shape;1804;p240"/>
          <p:cNvSpPr txBox="1"/>
          <p:nvPr>
            <p:ph idx="3" type="body"/>
          </p:nvPr>
        </p:nvSpPr>
        <p:spPr>
          <a:xfrm>
            <a:off x="33147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05" name="Google Shape;1805;p240"/>
          <p:cNvSpPr txBox="1"/>
          <p:nvPr>
            <p:ph idx="4" type="body"/>
          </p:nvPr>
        </p:nvSpPr>
        <p:spPr>
          <a:xfrm>
            <a:off x="327998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06" name="Google Shape;1806;p240"/>
          <p:cNvSpPr txBox="1"/>
          <p:nvPr>
            <p:ph idx="5" type="body"/>
          </p:nvPr>
        </p:nvSpPr>
        <p:spPr>
          <a:xfrm>
            <a:off x="327998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07" name="Google Shape;1807;p240"/>
          <p:cNvSpPr txBox="1"/>
          <p:nvPr>
            <p:ph idx="6" type="body"/>
          </p:nvPr>
        </p:nvSpPr>
        <p:spPr>
          <a:xfrm>
            <a:off x="6227871"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08" name="Google Shape;1808;p240"/>
          <p:cNvSpPr txBox="1"/>
          <p:nvPr>
            <p:ph idx="7" type="body"/>
          </p:nvPr>
        </p:nvSpPr>
        <p:spPr>
          <a:xfrm>
            <a:off x="6227871"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nancial projections (Master)">
  <p:cSld name="1_Financial projections (Master)">
    <p:spTree>
      <p:nvGrpSpPr>
        <p:cNvPr id="1809" name="Shape 1809"/>
        <p:cNvGrpSpPr/>
        <p:nvPr/>
      </p:nvGrpSpPr>
      <p:grpSpPr>
        <a:xfrm>
          <a:off x="0" y="0"/>
          <a:ext cx="0" cy="0"/>
          <a:chOff x="0" y="0"/>
          <a:chExt cx="0" cy="0"/>
        </a:xfrm>
      </p:grpSpPr>
      <p:sp>
        <p:nvSpPr>
          <p:cNvPr id="1810" name="Google Shape;1810;p24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811" name="Google Shape;1811;p241"/>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812" name="Google Shape;1812;p24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813" name="Google Shape;1813;p24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14" name="Google Shape;1814;p241"/>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15" name="Google Shape;1815;p241"/>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1816" name="Google Shape;1816;p241"/>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validation">
  <p:cSld name="Market validation">
    <p:spTree>
      <p:nvGrpSpPr>
        <p:cNvPr id="1817" name="Shape 1817"/>
        <p:cNvGrpSpPr/>
        <p:nvPr/>
      </p:nvGrpSpPr>
      <p:grpSpPr>
        <a:xfrm>
          <a:off x="0" y="0"/>
          <a:ext cx="0" cy="0"/>
          <a:chOff x="0" y="0"/>
          <a:chExt cx="0" cy="0"/>
        </a:xfrm>
      </p:grpSpPr>
      <p:sp>
        <p:nvSpPr>
          <p:cNvPr id="1818" name="Google Shape;1818;p24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819" name="Google Shape;1819;p24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20" name="Google Shape;1820;p242"/>
          <p:cNvSpPr txBox="1"/>
          <p:nvPr>
            <p:ph type="title"/>
          </p:nvPr>
        </p:nvSpPr>
        <p:spPr>
          <a:xfrm>
            <a:off x="201377" y="326928"/>
            <a:ext cx="8656800" cy="10734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821" name="Google Shape;1821;p242"/>
          <p:cNvSpPr txBox="1"/>
          <p:nvPr>
            <p:ph idx="2" type="body"/>
          </p:nvPr>
        </p:nvSpPr>
        <p:spPr>
          <a:xfrm>
            <a:off x="543447" y="3262058"/>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22" name="Google Shape;1822;p242"/>
          <p:cNvSpPr txBox="1"/>
          <p:nvPr>
            <p:ph idx="3" type="body"/>
          </p:nvPr>
        </p:nvSpPr>
        <p:spPr>
          <a:xfrm>
            <a:off x="543447" y="343810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23" name="Google Shape;1823;p242"/>
          <p:cNvSpPr txBox="1"/>
          <p:nvPr>
            <p:ph idx="4" type="body"/>
          </p:nvPr>
        </p:nvSpPr>
        <p:spPr>
          <a:xfrm>
            <a:off x="543447" y="361792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24" name="Google Shape;1824;p242"/>
          <p:cNvSpPr txBox="1"/>
          <p:nvPr>
            <p:ph idx="5" type="body"/>
          </p:nvPr>
        </p:nvSpPr>
        <p:spPr>
          <a:xfrm>
            <a:off x="1671345" y="4763628"/>
            <a:ext cx="5801400" cy="181200"/>
          </a:xfrm>
          <a:prstGeom prst="rect">
            <a:avLst/>
          </a:prstGeom>
          <a:noFill/>
          <a:ln>
            <a:noFill/>
          </a:ln>
        </p:spPr>
        <p:txBody>
          <a:bodyPr anchorCtr="0" anchor="b" bIns="17150" lIns="34300" spcFirstLastPara="1" rIns="34300" wrap="square" tIns="17150">
            <a:spAutoFit/>
          </a:bodyPr>
          <a:lstStyle>
            <a:lvl1pPr indent="-228600" lvl="0" marL="457200" algn="ctr">
              <a:lnSpc>
                <a:spcPct val="110000"/>
              </a:lnSpc>
              <a:spcBef>
                <a:spcPts val="0"/>
              </a:spcBef>
              <a:spcAft>
                <a:spcPts val="0"/>
              </a:spcAft>
              <a:buClr>
                <a:srgbClr val="2929E2"/>
              </a:buClr>
              <a:buSzPts val="500"/>
              <a:buFont typeface="Arial"/>
              <a:buNone/>
              <a:defRPr sz="5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825" name="Shape 1825"/>
        <p:cNvGrpSpPr/>
        <p:nvPr/>
      </p:nvGrpSpPr>
      <p:grpSpPr>
        <a:xfrm>
          <a:off x="0" y="0"/>
          <a:ext cx="0" cy="0"/>
          <a:chOff x="0" y="0"/>
          <a:chExt cx="0" cy="0"/>
        </a:xfrm>
      </p:grpSpPr>
      <p:sp>
        <p:nvSpPr>
          <p:cNvPr id="1826" name="Google Shape;1826;p24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827" name="Google Shape;1827;p243"/>
          <p:cNvSpPr txBox="1"/>
          <p:nvPr>
            <p:ph idx="1" type="body"/>
          </p:nvPr>
        </p:nvSpPr>
        <p:spPr>
          <a:xfrm>
            <a:off x="201377" y="2904049"/>
            <a:ext cx="1995900" cy="154500"/>
          </a:xfrm>
          <a:prstGeom prst="rect">
            <a:avLst/>
          </a:prstGeom>
          <a:noFill/>
          <a:ln>
            <a:noFill/>
          </a:ln>
        </p:spPr>
        <p:txBody>
          <a:bodyPr anchorCtr="0" anchor="b" bIns="17150" lIns="34300" spcFirstLastPara="1" rIns="34300" wrap="square" tIns="17150">
            <a:noAutofit/>
          </a:bodyPr>
          <a:lstStyle>
            <a:lvl1pPr indent="-228600" lvl="0" marL="457200" algn="l">
              <a:lnSpc>
                <a:spcPct val="100000"/>
              </a:lnSpc>
              <a:spcBef>
                <a:spcPts val="0"/>
              </a:spcBef>
              <a:spcAft>
                <a:spcPts val="0"/>
              </a:spcAft>
              <a:buClr>
                <a:srgbClr val="2929E2"/>
              </a:buClr>
              <a:buSzPts val="900"/>
              <a:buFont typeface="Helvetica Neue"/>
              <a:buNone/>
              <a:defRPr sz="9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28" name="Google Shape;1828;p243"/>
          <p:cNvSpPr txBox="1"/>
          <p:nvPr>
            <p:ph type="title"/>
          </p:nvPr>
        </p:nvSpPr>
        <p:spPr>
          <a:xfrm>
            <a:off x="201377" y="164051"/>
            <a:ext cx="87714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ors">
  <p:cSld name="Competitors">
    <p:spTree>
      <p:nvGrpSpPr>
        <p:cNvPr id="1829" name="Shape 1829"/>
        <p:cNvGrpSpPr/>
        <p:nvPr/>
      </p:nvGrpSpPr>
      <p:grpSpPr>
        <a:xfrm>
          <a:off x="0" y="0"/>
          <a:ext cx="0" cy="0"/>
          <a:chOff x="0" y="0"/>
          <a:chExt cx="0" cy="0"/>
        </a:xfrm>
      </p:grpSpPr>
      <p:sp>
        <p:nvSpPr>
          <p:cNvPr id="1830" name="Google Shape;1830;p24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831" name="Google Shape;1831;p24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832" name="Google Shape;1832;p24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33" name="Google Shape;1833;p244"/>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Arial"/>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34" name="Google Shape;1834;p244"/>
          <p:cNvSpPr/>
          <p:nvPr>
            <p:ph idx="3" type="body"/>
          </p:nvPr>
        </p:nvSpPr>
        <p:spPr>
          <a:xfrm>
            <a:off x="7122136" y="1478734"/>
            <a:ext cx="90000" cy="90000"/>
          </a:xfrm>
          <a:prstGeom prst="ellipse">
            <a:avLst/>
          </a:prstGeom>
          <a:gradFill>
            <a:gsLst>
              <a:gs pos="0">
                <a:srgbClr val="4A4C50"/>
              </a:gs>
              <a:gs pos="2760">
                <a:srgbClr val="4A4C50"/>
              </a:gs>
              <a:gs pos="100000">
                <a:srgbClr val="91969C"/>
              </a:gs>
            </a:gsLst>
            <a:lin ang="5400012" scaled="0"/>
          </a:gradFill>
          <a:ln>
            <a:noFill/>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35" name="Google Shape;1835;p244"/>
          <p:cNvSpPr txBox="1"/>
          <p:nvPr>
            <p:ph idx="4" type="body"/>
          </p:nvPr>
        </p:nvSpPr>
        <p:spPr>
          <a:xfrm>
            <a:off x="6844587" y="1612464"/>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36" name="Google Shape;1836;p244"/>
          <p:cNvSpPr txBox="1"/>
          <p:nvPr>
            <p:ph idx="5" type="body"/>
          </p:nvPr>
        </p:nvSpPr>
        <p:spPr>
          <a:xfrm>
            <a:off x="5834480" y="40968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37" name="Google Shape;1837;p244"/>
          <p:cNvSpPr txBox="1"/>
          <p:nvPr>
            <p:ph idx="6" type="body"/>
          </p:nvPr>
        </p:nvSpPr>
        <p:spPr>
          <a:xfrm>
            <a:off x="5834480" y="457941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38" name="Google Shape;1838;p244"/>
          <p:cNvSpPr txBox="1"/>
          <p:nvPr>
            <p:ph idx="7" type="body"/>
          </p:nvPr>
        </p:nvSpPr>
        <p:spPr>
          <a:xfrm>
            <a:off x="815525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39" name="Google Shape;1839;p244"/>
          <p:cNvSpPr txBox="1"/>
          <p:nvPr>
            <p:ph idx="8" type="body"/>
          </p:nvPr>
        </p:nvSpPr>
        <p:spPr>
          <a:xfrm>
            <a:off x="351371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etitors">
  <p:cSld name="1_Competitors">
    <p:spTree>
      <p:nvGrpSpPr>
        <p:cNvPr id="1840" name="Shape 1840"/>
        <p:cNvGrpSpPr/>
        <p:nvPr/>
      </p:nvGrpSpPr>
      <p:grpSpPr>
        <a:xfrm>
          <a:off x="0" y="0"/>
          <a:ext cx="0" cy="0"/>
          <a:chOff x="0" y="0"/>
          <a:chExt cx="0" cy="0"/>
        </a:xfrm>
      </p:grpSpPr>
      <p:sp>
        <p:nvSpPr>
          <p:cNvPr id="1841" name="Google Shape;1841;p24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842" name="Google Shape;1842;p24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843" name="Google Shape;1843;p24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44" name="Google Shape;1844;p245"/>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Arial"/>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45" name="Google Shape;1845;p245"/>
          <p:cNvSpPr txBox="1"/>
          <p:nvPr>
            <p:ph idx="3" type="body"/>
          </p:nvPr>
        </p:nvSpPr>
        <p:spPr>
          <a:xfrm>
            <a:off x="3464792"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900"/>
              <a:buFont typeface="Arial"/>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46" name="Google Shape;1846;p245"/>
          <p:cNvSpPr txBox="1"/>
          <p:nvPr>
            <p:ph idx="4" type="body"/>
          </p:nvPr>
        </p:nvSpPr>
        <p:spPr>
          <a:xfrm>
            <a:off x="6300148"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900"/>
              <a:buFont typeface="Arial"/>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47" name="Google Shape;1847;p245"/>
          <p:cNvSpPr txBox="1"/>
          <p:nvPr>
            <p:ph idx="5" type="body"/>
          </p:nvPr>
        </p:nvSpPr>
        <p:spPr>
          <a:xfrm>
            <a:off x="3464792"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48" name="Google Shape;1848;p245"/>
          <p:cNvSpPr txBox="1"/>
          <p:nvPr>
            <p:ph idx="6" type="body"/>
          </p:nvPr>
        </p:nvSpPr>
        <p:spPr>
          <a:xfrm>
            <a:off x="6300148"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p:cSld name="Go-to-market">
    <p:spTree>
      <p:nvGrpSpPr>
        <p:cNvPr id="1849" name="Shape 1849"/>
        <p:cNvGrpSpPr/>
        <p:nvPr/>
      </p:nvGrpSpPr>
      <p:grpSpPr>
        <a:xfrm>
          <a:off x="0" y="0"/>
          <a:ext cx="0" cy="0"/>
          <a:chOff x="0" y="0"/>
          <a:chExt cx="0" cy="0"/>
        </a:xfrm>
      </p:grpSpPr>
      <p:sp>
        <p:nvSpPr>
          <p:cNvPr id="1850" name="Google Shape;1850;p24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851" name="Google Shape;1851;p24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852" name="Google Shape;1852;p24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53" name="Google Shape;1853;p246"/>
          <p:cNvSpPr/>
          <p:nvPr>
            <p:ph idx="2" type="body"/>
          </p:nvPr>
        </p:nvSpPr>
        <p:spPr>
          <a:xfrm>
            <a:off x="20791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54" name="Google Shape;1854;p246"/>
          <p:cNvSpPr/>
          <p:nvPr>
            <p:ph idx="3" type="body"/>
          </p:nvPr>
        </p:nvSpPr>
        <p:spPr>
          <a:xfrm>
            <a:off x="267731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55" name="Google Shape;1855;p246"/>
          <p:cNvSpPr/>
          <p:nvPr>
            <p:ph idx="4" type="body"/>
          </p:nvPr>
        </p:nvSpPr>
        <p:spPr>
          <a:xfrm>
            <a:off x="7616095"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56" name="Google Shape;1856;p246"/>
          <p:cNvSpPr/>
          <p:nvPr>
            <p:ph idx="5" type="body"/>
          </p:nvPr>
        </p:nvSpPr>
        <p:spPr>
          <a:xfrm>
            <a:off x="516758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57" name="Google Shape;1857;p246"/>
          <p:cNvSpPr txBox="1"/>
          <p:nvPr>
            <p:ph idx="6" type="body"/>
          </p:nvPr>
        </p:nvSpPr>
        <p:spPr>
          <a:xfrm>
            <a:off x="203157"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58" name="Google Shape;1858;p246"/>
          <p:cNvSpPr txBox="1"/>
          <p:nvPr>
            <p:ph idx="7" type="body"/>
          </p:nvPr>
        </p:nvSpPr>
        <p:spPr>
          <a:xfrm>
            <a:off x="203157"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59" name="Google Shape;1859;p246"/>
          <p:cNvSpPr txBox="1"/>
          <p:nvPr>
            <p:ph idx="8" type="body"/>
          </p:nvPr>
        </p:nvSpPr>
        <p:spPr>
          <a:xfrm>
            <a:off x="2672548"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60" name="Google Shape;1860;p246"/>
          <p:cNvSpPr txBox="1"/>
          <p:nvPr>
            <p:ph idx="9" type="body"/>
          </p:nvPr>
        </p:nvSpPr>
        <p:spPr>
          <a:xfrm>
            <a:off x="2672548"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61" name="Google Shape;1861;p246"/>
          <p:cNvSpPr txBox="1"/>
          <p:nvPr>
            <p:ph idx="13" type="body"/>
          </p:nvPr>
        </p:nvSpPr>
        <p:spPr>
          <a:xfrm>
            <a:off x="5141940"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62" name="Google Shape;1862;p246"/>
          <p:cNvSpPr txBox="1"/>
          <p:nvPr>
            <p:ph idx="14" type="body"/>
          </p:nvPr>
        </p:nvSpPr>
        <p:spPr>
          <a:xfrm>
            <a:off x="5141940"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63" name="Google Shape;1863;p246"/>
          <p:cNvSpPr txBox="1"/>
          <p:nvPr>
            <p:ph idx="15" type="body"/>
          </p:nvPr>
        </p:nvSpPr>
        <p:spPr>
          <a:xfrm>
            <a:off x="7611331"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64" name="Google Shape;1864;p246"/>
          <p:cNvSpPr txBox="1"/>
          <p:nvPr>
            <p:ph idx="16" type="body"/>
          </p:nvPr>
        </p:nvSpPr>
        <p:spPr>
          <a:xfrm>
            <a:off x="7611331"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o-to-market">
  <p:cSld name="1_Go-to-market">
    <p:spTree>
      <p:nvGrpSpPr>
        <p:cNvPr id="1865" name="Shape 1865"/>
        <p:cNvGrpSpPr/>
        <p:nvPr/>
      </p:nvGrpSpPr>
      <p:grpSpPr>
        <a:xfrm>
          <a:off x="0" y="0"/>
          <a:ext cx="0" cy="0"/>
          <a:chOff x="0" y="0"/>
          <a:chExt cx="0" cy="0"/>
        </a:xfrm>
      </p:grpSpPr>
      <p:sp>
        <p:nvSpPr>
          <p:cNvPr id="1866" name="Google Shape;1866;p24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867" name="Google Shape;1867;p24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868" name="Google Shape;1868;p24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69" name="Google Shape;1869;p247"/>
          <p:cNvSpPr txBox="1"/>
          <p:nvPr>
            <p:ph idx="2" type="body"/>
          </p:nvPr>
        </p:nvSpPr>
        <p:spPr>
          <a:xfrm>
            <a:off x="203156"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70" name="Google Shape;1870;p247"/>
          <p:cNvSpPr txBox="1"/>
          <p:nvPr>
            <p:ph idx="3" type="body"/>
          </p:nvPr>
        </p:nvSpPr>
        <p:spPr>
          <a:xfrm>
            <a:off x="203156"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71" name="Google Shape;1871;p247"/>
          <p:cNvSpPr/>
          <p:nvPr>
            <p:ph idx="4" type="body"/>
          </p:nvPr>
        </p:nvSpPr>
        <p:spPr>
          <a:xfrm>
            <a:off x="16745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72" name="Google Shape;1872;p247"/>
          <p:cNvSpPr/>
          <p:nvPr>
            <p:ph idx="5" type="body"/>
          </p:nvPr>
        </p:nvSpPr>
        <p:spPr>
          <a:xfrm>
            <a:off x="4611275"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73" name="Google Shape;1873;p247"/>
          <p:cNvSpPr/>
          <p:nvPr>
            <p:ph idx="6" type="body"/>
          </p:nvPr>
        </p:nvSpPr>
        <p:spPr>
          <a:xfrm>
            <a:off x="6079653"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74" name="Google Shape;1874;p247"/>
          <p:cNvSpPr/>
          <p:nvPr>
            <p:ph idx="7" type="body"/>
          </p:nvPr>
        </p:nvSpPr>
        <p:spPr>
          <a:xfrm>
            <a:off x="7548031"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75" name="Google Shape;1875;p247"/>
          <p:cNvSpPr/>
          <p:nvPr>
            <p:ph idx="8" type="body"/>
          </p:nvPr>
        </p:nvSpPr>
        <p:spPr>
          <a:xfrm>
            <a:off x="3142896"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76" name="Google Shape;1876;p247"/>
          <p:cNvSpPr/>
          <p:nvPr>
            <p:ph idx="9" type="body"/>
          </p:nvPr>
        </p:nvSpPr>
        <p:spPr>
          <a:xfrm>
            <a:off x="2079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77" name="Google Shape;1877;p247"/>
          <p:cNvSpPr txBox="1"/>
          <p:nvPr>
            <p:ph idx="13" type="body"/>
          </p:nvPr>
        </p:nvSpPr>
        <p:spPr>
          <a:xfrm>
            <a:off x="1671179"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78" name="Google Shape;1878;p247"/>
          <p:cNvSpPr txBox="1"/>
          <p:nvPr>
            <p:ph idx="14" type="body"/>
          </p:nvPr>
        </p:nvSpPr>
        <p:spPr>
          <a:xfrm>
            <a:off x="1671179"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79" name="Google Shape;1879;p247"/>
          <p:cNvSpPr txBox="1"/>
          <p:nvPr>
            <p:ph idx="15" type="body"/>
          </p:nvPr>
        </p:nvSpPr>
        <p:spPr>
          <a:xfrm>
            <a:off x="3139201"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80" name="Google Shape;1880;p247"/>
          <p:cNvSpPr txBox="1"/>
          <p:nvPr>
            <p:ph idx="16" type="body"/>
          </p:nvPr>
        </p:nvSpPr>
        <p:spPr>
          <a:xfrm>
            <a:off x="3139201"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81" name="Google Shape;1881;p247"/>
          <p:cNvSpPr txBox="1"/>
          <p:nvPr>
            <p:ph idx="17" type="body"/>
          </p:nvPr>
        </p:nvSpPr>
        <p:spPr>
          <a:xfrm>
            <a:off x="4607223"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82" name="Google Shape;1882;p247"/>
          <p:cNvSpPr txBox="1"/>
          <p:nvPr>
            <p:ph idx="18" type="body"/>
          </p:nvPr>
        </p:nvSpPr>
        <p:spPr>
          <a:xfrm>
            <a:off x="4607223"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83" name="Google Shape;1883;p247"/>
          <p:cNvSpPr txBox="1"/>
          <p:nvPr>
            <p:ph idx="19" type="body"/>
          </p:nvPr>
        </p:nvSpPr>
        <p:spPr>
          <a:xfrm>
            <a:off x="6075245"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84" name="Google Shape;1884;p247"/>
          <p:cNvSpPr txBox="1"/>
          <p:nvPr>
            <p:ph idx="20" type="body"/>
          </p:nvPr>
        </p:nvSpPr>
        <p:spPr>
          <a:xfrm>
            <a:off x="6075245"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85" name="Google Shape;1885;p247"/>
          <p:cNvSpPr txBox="1"/>
          <p:nvPr>
            <p:ph idx="21" type="body"/>
          </p:nvPr>
        </p:nvSpPr>
        <p:spPr>
          <a:xfrm>
            <a:off x="7543268"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86" name="Google Shape;1886;p247"/>
          <p:cNvSpPr txBox="1"/>
          <p:nvPr>
            <p:ph idx="22" type="body"/>
          </p:nvPr>
        </p:nvSpPr>
        <p:spPr>
          <a:xfrm>
            <a:off x="7543268"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Go-to-market">
  <p:cSld name="2_Go-to-market">
    <p:spTree>
      <p:nvGrpSpPr>
        <p:cNvPr id="1887" name="Shape 1887"/>
        <p:cNvGrpSpPr/>
        <p:nvPr/>
      </p:nvGrpSpPr>
      <p:grpSpPr>
        <a:xfrm>
          <a:off x="0" y="0"/>
          <a:ext cx="0" cy="0"/>
          <a:chOff x="0" y="0"/>
          <a:chExt cx="0" cy="0"/>
        </a:xfrm>
      </p:grpSpPr>
      <p:sp>
        <p:nvSpPr>
          <p:cNvPr id="1888" name="Google Shape;1888;p24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889" name="Google Shape;1889;p24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890" name="Google Shape;1890;p24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91" name="Google Shape;1891;p248"/>
          <p:cNvSpPr txBox="1"/>
          <p:nvPr>
            <p:ph idx="2" type="body"/>
          </p:nvPr>
        </p:nvSpPr>
        <p:spPr>
          <a:xfrm>
            <a:off x="315693"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92" name="Google Shape;1892;p248"/>
          <p:cNvSpPr txBox="1"/>
          <p:nvPr>
            <p:ph idx="3" type="body"/>
          </p:nvPr>
        </p:nvSpPr>
        <p:spPr>
          <a:xfrm>
            <a:off x="3287212"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93" name="Google Shape;1893;p248"/>
          <p:cNvSpPr txBox="1"/>
          <p:nvPr>
            <p:ph idx="4" type="body"/>
          </p:nvPr>
        </p:nvSpPr>
        <p:spPr>
          <a:xfrm>
            <a:off x="6235460"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94" name="Google Shape;1894;p248"/>
          <p:cNvSpPr txBox="1"/>
          <p:nvPr>
            <p:ph idx="5" type="body"/>
          </p:nvPr>
        </p:nvSpPr>
        <p:spPr>
          <a:xfrm>
            <a:off x="315693"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95" name="Google Shape;1895;p248"/>
          <p:cNvSpPr txBox="1"/>
          <p:nvPr>
            <p:ph idx="6" type="body"/>
          </p:nvPr>
        </p:nvSpPr>
        <p:spPr>
          <a:xfrm>
            <a:off x="3287212"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96" name="Google Shape;1896;p248"/>
          <p:cNvSpPr txBox="1"/>
          <p:nvPr>
            <p:ph idx="7" type="body"/>
          </p:nvPr>
        </p:nvSpPr>
        <p:spPr>
          <a:xfrm>
            <a:off x="6235460"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97" name="Google Shape;1897;p248"/>
          <p:cNvSpPr txBox="1"/>
          <p:nvPr>
            <p:ph idx="8" type="body"/>
          </p:nvPr>
        </p:nvSpPr>
        <p:spPr>
          <a:xfrm>
            <a:off x="315693"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98" name="Google Shape;1898;p248"/>
          <p:cNvSpPr txBox="1"/>
          <p:nvPr>
            <p:ph idx="9" type="body"/>
          </p:nvPr>
        </p:nvSpPr>
        <p:spPr>
          <a:xfrm>
            <a:off x="3287212"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899" name="Google Shape;1899;p248"/>
          <p:cNvSpPr txBox="1"/>
          <p:nvPr>
            <p:ph idx="13" type="body"/>
          </p:nvPr>
        </p:nvSpPr>
        <p:spPr>
          <a:xfrm>
            <a:off x="6235460"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00" name="Google Shape;1900;p248"/>
          <p:cNvSpPr txBox="1"/>
          <p:nvPr>
            <p:ph idx="14" type="body"/>
          </p:nvPr>
        </p:nvSpPr>
        <p:spPr>
          <a:xfrm>
            <a:off x="315693"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01" name="Google Shape;1901;p248"/>
          <p:cNvSpPr txBox="1"/>
          <p:nvPr>
            <p:ph idx="15" type="body"/>
          </p:nvPr>
        </p:nvSpPr>
        <p:spPr>
          <a:xfrm>
            <a:off x="3287212"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02" name="Google Shape;1902;p248"/>
          <p:cNvSpPr txBox="1"/>
          <p:nvPr>
            <p:ph idx="16" type="body"/>
          </p:nvPr>
        </p:nvSpPr>
        <p:spPr>
          <a:xfrm>
            <a:off x="6235460"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Go-to-market">
  <p:cSld name="3_Go-to-market">
    <p:spTree>
      <p:nvGrpSpPr>
        <p:cNvPr id="1903" name="Shape 1903"/>
        <p:cNvGrpSpPr/>
        <p:nvPr/>
      </p:nvGrpSpPr>
      <p:grpSpPr>
        <a:xfrm>
          <a:off x="0" y="0"/>
          <a:ext cx="0" cy="0"/>
          <a:chOff x="0" y="0"/>
          <a:chExt cx="0" cy="0"/>
        </a:xfrm>
      </p:grpSpPr>
      <p:sp>
        <p:nvSpPr>
          <p:cNvPr id="1904" name="Google Shape;1904;p24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905" name="Google Shape;1905;p24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906" name="Google Shape;1906;p24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07" name="Google Shape;1907;p249"/>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08" name="Google Shape;1908;p249"/>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09" name="Google Shape;1909;p249"/>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10" name="Google Shape;1910;p249"/>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11" name="Google Shape;1911;p249"/>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12" name="Google Shape;1912;p249"/>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13" name="Google Shape;1913;p249"/>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14" name="Google Shape;1914;p249"/>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15" name="Google Shape;1915;p249"/>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16" name="Google Shape;1916;p249"/>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17" name="Google Shape;1917;p249"/>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18" name="Google Shape;1918;p249"/>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19" name="Google Shape;1919;p249"/>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20" name="Google Shape;1920;p249"/>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21" name="Google Shape;1921;p249"/>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22" name="Google Shape;1922;p249"/>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23" name="Google Shape;1923;p249"/>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24" name="Google Shape;1924;p249"/>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Go-to-market">
  <p:cSld name="4_Go-to-market">
    <p:spTree>
      <p:nvGrpSpPr>
        <p:cNvPr id="1925" name="Shape 1925"/>
        <p:cNvGrpSpPr/>
        <p:nvPr/>
      </p:nvGrpSpPr>
      <p:grpSpPr>
        <a:xfrm>
          <a:off x="0" y="0"/>
          <a:ext cx="0" cy="0"/>
          <a:chOff x="0" y="0"/>
          <a:chExt cx="0" cy="0"/>
        </a:xfrm>
      </p:grpSpPr>
      <p:sp>
        <p:nvSpPr>
          <p:cNvPr id="1926" name="Google Shape;1926;p25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927" name="Google Shape;1927;p250"/>
          <p:cNvSpPr txBox="1"/>
          <p:nvPr>
            <p:ph type="title"/>
          </p:nvPr>
        </p:nvSpPr>
        <p:spPr>
          <a:xfrm>
            <a:off x="201378" y="326928"/>
            <a:ext cx="28593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928" name="Google Shape;1928;p25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29" name="Google Shape;1929;p250"/>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30" name="Google Shape;1930;p250"/>
          <p:cNvSpPr txBox="1"/>
          <p:nvPr>
            <p:ph idx="3" type="body"/>
          </p:nvPr>
        </p:nvSpPr>
        <p:spPr>
          <a:xfrm>
            <a:off x="4318799" y="297298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31" name="Google Shape;1931;p250"/>
          <p:cNvSpPr txBox="1"/>
          <p:nvPr>
            <p:ph idx="4" type="body"/>
          </p:nvPr>
        </p:nvSpPr>
        <p:spPr>
          <a:xfrm>
            <a:off x="4399433" y="149996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32" name="Google Shape;1932;p250"/>
          <p:cNvSpPr txBox="1"/>
          <p:nvPr>
            <p:ph idx="5" type="body"/>
          </p:nvPr>
        </p:nvSpPr>
        <p:spPr>
          <a:xfrm>
            <a:off x="5734132" y="876041"/>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33" name="Google Shape;1933;p250"/>
          <p:cNvSpPr txBox="1"/>
          <p:nvPr>
            <p:ph idx="6" type="body"/>
          </p:nvPr>
        </p:nvSpPr>
        <p:spPr>
          <a:xfrm>
            <a:off x="6976346" y="165256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34" name="Google Shape;1934;p250"/>
          <p:cNvSpPr txBox="1"/>
          <p:nvPr>
            <p:ph idx="7" type="body"/>
          </p:nvPr>
        </p:nvSpPr>
        <p:spPr>
          <a:xfrm>
            <a:off x="6939179" y="310835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35" name="Google Shape;1935;p250"/>
          <p:cNvSpPr txBox="1"/>
          <p:nvPr>
            <p:ph idx="8" type="body"/>
          </p:nvPr>
        </p:nvSpPr>
        <p:spPr>
          <a:xfrm>
            <a:off x="5602253" y="378922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nding team">
  <p:cSld name="Founding team">
    <p:spTree>
      <p:nvGrpSpPr>
        <p:cNvPr id="1936" name="Shape 1936"/>
        <p:cNvGrpSpPr/>
        <p:nvPr/>
      </p:nvGrpSpPr>
      <p:grpSpPr>
        <a:xfrm>
          <a:off x="0" y="0"/>
          <a:ext cx="0" cy="0"/>
          <a:chOff x="0" y="0"/>
          <a:chExt cx="0" cy="0"/>
        </a:xfrm>
      </p:grpSpPr>
      <p:sp>
        <p:nvSpPr>
          <p:cNvPr id="1937" name="Google Shape;1937;p251"/>
          <p:cNvSpPr txBox="1"/>
          <p:nvPr>
            <p:ph idx="1" type="body"/>
          </p:nvPr>
        </p:nvSpPr>
        <p:spPr>
          <a:xfrm>
            <a:off x="201378"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38" name="Google Shape;1938;p25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939" name="Google Shape;1939;p25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940" name="Google Shape;1940;p251"/>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41" name="Google Shape;1941;p251"/>
          <p:cNvSpPr txBox="1"/>
          <p:nvPr>
            <p:ph idx="3" type="body"/>
          </p:nvPr>
        </p:nvSpPr>
        <p:spPr>
          <a:xfrm>
            <a:off x="3149575"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42" name="Google Shape;1942;p251"/>
          <p:cNvSpPr txBox="1"/>
          <p:nvPr>
            <p:ph idx="4" type="body"/>
          </p:nvPr>
        </p:nvSpPr>
        <p:spPr>
          <a:xfrm>
            <a:off x="6097773"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43" name="Google Shape;1943;p251"/>
          <p:cNvSpPr/>
          <p:nvPr>
            <p:ph idx="5" type="pic"/>
          </p:nvPr>
        </p:nvSpPr>
        <p:spPr>
          <a:xfrm>
            <a:off x="201375" y="867581"/>
            <a:ext cx="2844900" cy="3550800"/>
          </a:xfrm>
          <a:prstGeom prst="roundRect">
            <a:avLst>
              <a:gd fmla="val 2806" name="adj"/>
            </a:avLst>
          </a:prstGeom>
          <a:noFill/>
          <a:ln>
            <a:noFill/>
          </a:ln>
        </p:spPr>
      </p:sp>
      <p:sp>
        <p:nvSpPr>
          <p:cNvPr id="1944" name="Google Shape;1944;p251"/>
          <p:cNvSpPr/>
          <p:nvPr>
            <p:ph idx="6" type="pic"/>
          </p:nvPr>
        </p:nvSpPr>
        <p:spPr>
          <a:xfrm>
            <a:off x="3149578" y="867581"/>
            <a:ext cx="2844900" cy="3550800"/>
          </a:xfrm>
          <a:prstGeom prst="roundRect">
            <a:avLst>
              <a:gd fmla="val 2806" name="adj"/>
            </a:avLst>
          </a:prstGeom>
          <a:noFill/>
          <a:ln>
            <a:noFill/>
          </a:ln>
        </p:spPr>
      </p:sp>
      <p:sp>
        <p:nvSpPr>
          <p:cNvPr id="1945" name="Google Shape;1945;p251"/>
          <p:cNvSpPr/>
          <p:nvPr>
            <p:ph idx="7" type="pic"/>
          </p:nvPr>
        </p:nvSpPr>
        <p:spPr>
          <a:xfrm>
            <a:off x="6097772" y="867581"/>
            <a:ext cx="2844900" cy="3550800"/>
          </a:xfrm>
          <a:prstGeom prst="roundRect">
            <a:avLst>
              <a:gd fmla="val 2806" name="adj"/>
            </a:avLst>
          </a:prstGeom>
          <a:noFill/>
          <a:ln>
            <a:noFill/>
          </a:ln>
        </p:spPr>
      </p:sp>
    </p:spTree>
  </p:cSld>
  <p:clrMapOvr>
    <a:masterClrMapping/>
  </p:clrMapOvr>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ounding team">
  <p:cSld name="1_Founding team">
    <p:spTree>
      <p:nvGrpSpPr>
        <p:cNvPr id="1946" name="Shape 1946"/>
        <p:cNvGrpSpPr/>
        <p:nvPr/>
      </p:nvGrpSpPr>
      <p:grpSpPr>
        <a:xfrm>
          <a:off x="0" y="0"/>
          <a:ext cx="0" cy="0"/>
          <a:chOff x="0" y="0"/>
          <a:chExt cx="0" cy="0"/>
        </a:xfrm>
      </p:grpSpPr>
      <p:sp>
        <p:nvSpPr>
          <p:cNvPr id="1947" name="Google Shape;1947;p252"/>
          <p:cNvSpPr txBox="1"/>
          <p:nvPr>
            <p:ph idx="1" type="body"/>
          </p:nvPr>
        </p:nvSpPr>
        <p:spPr>
          <a:xfrm>
            <a:off x="201378"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48" name="Google Shape;1948;p25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949" name="Google Shape;1949;p25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950" name="Google Shape;1950;p252"/>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51" name="Google Shape;1951;p252"/>
          <p:cNvSpPr txBox="1"/>
          <p:nvPr>
            <p:ph idx="3" type="body"/>
          </p:nvPr>
        </p:nvSpPr>
        <p:spPr>
          <a:xfrm>
            <a:off x="2412623"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52" name="Google Shape;1952;p252"/>
          <p:cNvSpPr txBox="1"/>
          <p:nvPr>
            <p:ph idx="4" type="body"/>
          </p:nvPr>
        </p:nvSpPr>
        <p:spPr>
          <a:xfrm>
            <a:off x="4623869"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53" name="Google Shape;1953;p252"/>
          <p:cNvSpPr txBox="1"/>
          <p:nvPr>
            <p:ph idx="5" type="body"/>
          </p:nvPr>
        </p:nvSpPr>
        <p:spPr>
          <a:xfrm>
            <a:off x="6835115"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54" name="Google Shape;1954;p252"/>
          <p:cNvSpPr/>
          <p:nvPr>
            <p:ph idx="6" type="pic"/>
          </p:nvPr>
        </p:nvSpPr>
        <p:spPr>
          <a:xfrm>
            <a:off x="201378" y="869606"/>
            <a:ext cx="2107500" cy="3549000"/>
          </a:xfrm>
          <a:prstGeom prst="roundRect">
            <a:avLst>
              <a:gd fmla="val 3378" name="adj"/>
            </a:avLst>
          </a:prstGeom>
          <a:noFill/>
          <a:ln>
            <a:noFill/>
          </a:ln>
        </p:spPr>
      </p:sp>
      <p:sp>
        <p:nvSpPr>
          <p:cNvPr id="1955" name="Google Shape;1955;p252"/>
          <p:cNvSpPr/>
          <p:nvPr>
            <p:ph idx="7" type="pic"/>
          </p:nvPr>
        </p:nvSpPr>
        <p:spPr>
          <a:xfrm>
            <a:off x="2412624" y="869606"/>
            <a:ext cx="2107500" cy="3549000"/>
          </a:xfrm>
          <a:prstGeom prst="roundRect">
            <a:avLst>
              <a:gd fmla="val 3378" name="adj"/>
            </a:avLst>
          </a:prstGeom>
          <a:noFill/>
          <a:ln>
            <a:noFill/>
          </a:ln>
        </p:spPr>
      </p:sp>
      <p:sp>
        <p:nvSpPr>
          <p:cNvPr id="1956" name="Google Shape;1956;p252"/>
          <p:cNvSpPr/>
          <p:nvPr>
            <p:ph idx="8" type="pic"/>
          </p:nvPr>
        </p:nvSpPr>
        <p:spPr>
          <a:xfrm>
            <a:off x="4623870" y="869606"/>
            <a:ext cx="2107500" cy="3549000"/>
          </a:xfrm>
          <a:prstGeom prst="roundRect">
            <a:avLst>
              <a:gd fmla="val 3378" name="adj"/>
            </a:avLst>
          </a:prstGeom>
          <a:noFill/>
          <a:ln>
            <a:noFill/>
          </a:ln>
        </p:spPr>
      </p:sp>
      <p:sp>
        <p:nvSpPr>
          <p:cNvPr id="1957" name="Google Shape;1957;p252"/>
          <p:cNvSpPr/>
          <p:nvPr>
            <p:ph idx="9" type="pic"/>
          </p:nvPr>
        </p:nvSpPr>
        <p:spPr>
          <a:xfrm>
            <a:off x="6835266" y="869606"/>
            <a:ext cx="2107500" cy="3549000"/>
          </a:xfrm>
          <a:prstGeom prst="roundRect">
            <a:avLst>
              <a:gd fmla="val 3378" name="adj"/>
            </a:avLst>
          </a:prstGeom>
          <a:noFill/>
          <a:ln>
            <a:noFill/>
          </a:ln>
        </p:spPr>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ounding team">
  <p:cSld name="2_Founding team">
    <p:spTree>
      <p:nvGrpSpPr>
        <p:cNvPr id="1958" name="Shape 1958"/>
        <p:cNvGrpSpPr/>
        <p:nvPr/>
      </p:nvGrpSpPr>
      <p:grpSpPr>
        <a:xfrm>
          <a:off x="0" y="0"/>
          <a:ext cx="0" cy="0"/>
          <a:chOff x="0" y="0"/>
          <a:chExt cx="0" cy="0"/>
        </a:xfrm>
      </p:grpSpPr>
      <p:sp>
        <p:nvSpPr>
          <p:cNvPr id="1959" name="Google Shape;1959;p253"/>
          <p:cNvSpPr txBox="1"/>
          <p:nvPr>
            <p:ph idx="1"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60" name="Google Shape;1960;p25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961" name="Google Shape;1961;p25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962" name="Google Shape;1962;p253"/>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63" name="Google Shape;1963;p253"/>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64" name="Google Shape;1964;p253"/>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65" name="Google Shape;1965;p253"/>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66" name="Google Shape;1966;p253"/>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67" name="Google Shape;1967;p253"/>
          <p:cNvSpPr/>
          <p:nvPr>
            <p:ph idx="7" type="pic"/>
          </p:nvPr>
        </p:nvSpPr>
        <p:spPr>
          <a:xfrm>
            <a:off x="201378" y="868951"/>
            <a:ext cx="1670100" cy="3549600"/>
          </a:xfrm>
          <a:prstGeom prst="roundRect">
            <a:avLst>
              <a:gd fmla="val 4526" name="adj"/>
            </a:avLst>
          </a:prstGeom>
          <a:noFill/>
          <a:ln>
            <a:noFill/>
          </a:ln>
        </p:spPr>
      </p:sp>
      <p:sp>
        <p:nvSpPr>
          <p:cNvPr id="1968" name="Google Shape;1968;p253"/>
          <p:cNvSpPr/>
          <p:nvPr>
            <p:ph idx="8" type="pic"/>
          </p:nvPr>
        </p:nvSpPr>
        <p:spPr>
          <a:xfrm>
            <a:off x="1969138" y="868951"/>
            <a:ext cx="1670100" cy="3549600"/>
          </a:xfrm>
          <a:prstGeom prst="roundRect">
            <a:avLst>
              <a:gd fmla="val 4526" name="adj"/>
            </a:avLst>
          </a:prstGeom>
          <a:noFill/>
          <a:ln>
            <a:noFill/>
          </a:ln>
        </p:spPr>
      </p:sp>
      <p:sp>
        <p:nvSpPr>
          <p:cNvPr id="1969" name="Google Shape;1969;p253"/>
          <p:cNvSpPr/>
          <p:nvPr>
            <p:ph idx="9" type="pic"/>
          </p:nvPr>
        </p:nvSpPr>
        <p:spPr>
          <a:xfrm>
            <a:off x="3736898" y="868951"/>
            <a:ext cx="1670100" cy="3549600"/>
          </a:xfrm>
          <a:prstGeom prst="roundRect">
            <a:avLst>
              <a:gd fmla="val 4526" name="adj"/>
            </a:avLst>
          </a:prstGeom>
          <a:noFill/>
          <a:ln>
            <a:noFill/>
          </a:ln>
        </p:spPr>
      </p:sp>
      <p:sp>
        <p:nvSpPr>
          <p:cNvPr id="1970" name="Google Shape;1970;p253"/>
          <p:cNvSpPr/>
          <p:nvPr>
            <p:ph idx="13" type="pic"/>
          </p:nvPr>
        </p:nvSpPr>
        <p:spPr>
          <a:xfrm>
            <a:off x="5504658" y="868951"/>
            <a:ext cx="1670100" cy="3549600"/>
          </a:xfrm>
          <a:prstGeom prst="roundRect">
            <a:avLst>
              <a:gd fmla="val 4526" name="adj"/>
            </a:avLst>
          </a:prstGeom>
          <a:noFill/>
          <a:ln>
            <a:noFill/>
          </a:ln>
        </p:spPr>
      </p:sp>
      <p:sp>
        <p:nvSpPr>
          <p:cNvPr id="1971" name="Google Shape;1971;p253"/>
          <p:cNvSpPr/>
          <p:nvPr>
            <p:ph idx="14" type="pic"/>
          </p:nvPr>
        </p:nvSpPr>
        <p:spPr>
          <a:xfrm>
            <a:off x="7272419" y="868951"/>
            <a:ext cx="1670100" cy="3549600"/>
          </a:xfrm>
          <a:prstGeom prst="roundRect">
            <a:avLst>
              <a:gd fmla="val 4526" name="adj"/>
            </a:avLst>
          </a:prstGeom>
          <a:noFill/>
          <a:ln>
            <a:noFill/>
          </a:ln>
        </p:spPr>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ger team">
  <p:cSld name="Bigger team">
    <p:spTree>
      <p:nvGrpSpPr>
        <p:cNvPr id="1972" name="Shape 1972"/>
        <p:cNvGrpSpPr/>
        <p:nvPr/>
      </p:nvGrpSpPr>
      <p:grpSpPr>
        <a:xfrm>
          <a:off x="0" y="0"/>
          <a:ext cx="0" cy="0"/>
          <a:chOff x="0" y="0"/>
          <a:chExt cx="0" cy="0"/>
        </a:xfrm>
      </p:grpSpPr>
      <p:sp>
        <p:nvSpPr>
          <p:cNvPr id="1973" name="Google Shape;1973;p254"/>
          <p:cNvSpPr txBox="1"/>
          <p:nvPr>
            <p:ph idx="1"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74" name="Google Shape;1974;p25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975" name="Google Shape;1975;p25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976" name="Google Shape;1976;p254"/>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77" name="Google Shape;1977;p254"/>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78" name="Google Shape;1978;p254"/>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79" name="Google Shape;1979;p254"/>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80" name="Google Shape;1980;p254"/>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81" name="Google Shape;1981;p254"/>
          <p:cNvSpPr/>
          <p:nvPr>
            <p:ph idx="7" type="pic"/>
          </p:nvPr>
        </p:nvSpPr>
        <p:spPr>
          <a:xfrm>
            <a:off x="201378" y="868951"/>
            <a:ext cx="1670100" cy="1475100"/>
          </a:xfrm>
          <a:prstGeom prst="roundRect">
            <a:avLst>
              <a:gd fmla="val 4307" name="adj"/>
            </a:avLst>
          </a:prstGeom>
          <a:noFill/>
          <a:ln>
            <a:noFill/>
          </a:ln>
        </p:spPr>
      </p:sp>
      <p:sp>
        <p:nvSpPr>
          <p:cNvPr id="1982" name="Google Shape;1982;p254"/>
          <p:cNvSpPr/>
          <p:nvPr>
            <p:ph idx="8" type="pic"/>
          </p:nvPr>
        </p:nvSpPr>
        <p:spPr>
          <a:xfrm>
            <a:off x="1969138" y="868951"/>
            <a:ext cx="1670100" cy="1475100"/>
          </a:xfrm>
          <a:prstGeom prst="roundRect">
            <a:avLst>
              <a:gd fmla="val 4307" name="adj"/>
            </a:avLst>
          </a:prstGeom>
          <a:noFill/>
          <a:ln>
            <a:noFill/>
          </a:ln>
        </p:spPr>
      </p:sp>
      <p:sp>
        <p:nvSpPr>
          <p:cNvPr id="1983" name="Google Shape;1983;p254"/>
          <p:cNvSpPr/>
          <p:nvPr>
            <p:ph idx="9" type="pic"/>
          </p:nvPr>
        </p:nvSpPr>
        <p:spPr>
          <a:xfrm>
            <a:off x="3736898" y="868951"/>
            <a:ext cx="1670100" cy="1475100"/>
          </a:xfrm>
          <a:prstGeom prst="roundRect">
            <a:avLst>
              <a:gd fmla="val 4307" name="adj"/>
            </a:avLst>
          </a:prstGeom>
          <a:noFill/>
          <a:ln>
            <a:noFill/>
          </a:ln>
        </p:spPr>
      </p:sp>
      <p:sp>
        <p:nvSpPr>
          <p:cNvPr id="1984" name="Google Shape;1984;p254"/>
          <p:cNvSpPr/>
          <p:nvPr>
            <p:ph idx="13" type="pic"/>
          </p:nvPr>
        </p:nvSpPr>
        <p:spPr>
          <a:xfrm>
            <a:off x="5504658" y="868951"/>
            <a:ext cx="1670100" cy="1475100"/>
          </a:xfrm>
          <a:prstGeom prst="roundRect">
            <a:avLst>
              <a:gd fmla="val 4307" name="adj"/>
            </a:avLst>
          </a:prstGeom>
          <a:noFill/>
          <a:ln>
            <a:noFill/>
          </a:ln>
        </p:spPr>
      </p:sp>
      <p:sp>
        <p:nvSpPr>
          <p:cNvPr id="1985" name="Google Shape;1985;p254"/>
          <p:cNvSpPr/>
          <p:nvPr>
            <p:ph idx="14" type="pic"/>
          </p:nvPr>
        </p:nvSpPr>
        <p:spPr>
          <a:xfrm>
            <a:off x="7272419" y="868951"/>
            <a:ext cx="1670100" cy="1475100"/>
          </a:xfrm>
          <a:prstGeom prst="roundRect">
            <a:avLst>
              <a:gd fmla="val 4307" name="adj"/>
            </a:avLst>
          </a:prstGeom>
          <a:noFill/>
          <a:ln>
            <a:noFill/>
          </a:ln>
        </p:spPr>
      </p:sp>
      <p:sp>
        <p:nvSpPr>
          <p:cNvPr id="1986" name="Google Shape;1986;p254"/>
          <p:cNvSpPr/>
          <p:nvPr>
            <p:ph idx="15" type="pic"/>
          </p:nvPr>
        </p:nvSpPr>
        <p:spPr>
          <a:xfrm>
            <a:off x="201378" y="2943550"/>
            <a:ext cx="1670100" cy="1475100"/>
          </a:xfrm>
          <a:prstGeom prst="roundRect">
            <a:avLst>
              <a:gd fmla="val 4307" name="adj"/>
            </a:avLst>
          </a:prstGeom>
          <a:noFill/>
          <a:ln>
            <a:noFill/>
          </a:ln>
        </p:spPr>
      </p:sp>
      <p:sp>
        <p:nvSpPr>
          <p:cNvPr id="1987" name="Google Shape;1987;p254"/>
          <p:cNvSpPr/>
          <p:nvPr>
            <p:ph idx="16" type="pic"/>
          </p:nvPr>
        </p:nvSpPr>
        <p:spPr>
          <a:xfrm>
            <a:off x="1969138" y="2943550"/>
            <a:ext cx="1670100" cy="1475100"/>
          </a:xfrm>
          <a:prstGeom prst="roundRect">
            <a:avLst>
              <a:gd fmla="val 4307" name="adj"/>
            </a:avLst>
          </a:prstGeom>
          <a:noFill/>
          <a:ln>
            <a:noFill/>
          </a:ln>
        </p:spPr>
      </p:sp>
      <p:sp>
        <p:nvSpPr>
          <p:cNvPr id="1988" name="Google Shape;1988;p254"/>
          <p:cNvSpPr/>
          <p:nvPr>
            <p:ph idx="17" type="pic"/>
          </p:nvPr>
        </p:nvSpPr>
        <p:spPr>
          <a:xfrm>
            <a:off x="3736898" y="2943550"/>
            <a:ext cx="1670100" cy="1475100"/>
          </a:xfrm>
          <a:prstGeom prst="roundRect">
            <a:avLst>
              <a:gd fmla="val 4307" name="adj"/>
            </a:avLst>
          </a:prstGeom>
          <a:noFill/>
          <a:ln>
            <a:noFill/>
          </a:ln>
        </p:spPr>
      </p:sp>
      <p:sp>
        <p:nvSpPr>
          <p:cNvPr id="1989" name="Google Shape;1989;p254"/>
          <p:cNvSpPr/>
          <p:nvPr>
            <p:ph idx="18" type="pic"/>
          </p:nvPr>
        </p:nvSpPr>
        <p:spPr>
          <a:xfrm>
            <a:off x="5504658" y="2943550"/>
            <a:ext cx="1670100" cy="1475100"/>
          </a:xfrm>
          <a:prstGeom prst="roundRect">
            <a:avLst>
              <a:gd fmla="val 4307" name="adj"/>
            </a:avLst>
          </a:prstGeom>
          <a:noFill/>
          <a:ln>
            <a:noFill/>
          </a:ln>
        </p:spPr>
      </p:sp>
      <p:sp>
        <p:nvSpPr>
          <p:cNvPr id="1990" name="Google Shape;1990;p254"/>
          <p:cNvSpPr/>
          <p:nvPr>
            <p:ph idx="19" type="pic"/>
          </p:nvPr>
        </p:nvSpPr>
        <p:spPr>
          <a:xfrm>
            <a:off x="7272419" y="2943550"/>
            <a:ext cx="1670100" cy="1475100"/>
          </a:xfrm>
          <a:prstGeom prst="roundRect">
            <a:avLst>
              <a:gd fmla="val 4307" name="adj"/>
            </a:avLst>
          </a:prstGeom>
          <a:noFill/>
          <a:ln>
            <a:noFill/>
          </a:ln>
        </p:spPr>
      </p:sp>
      <p:sp>
        <p:nvSpPr>
          <p:cNvPr id="1991" name="Google Shape;1991;p254"/>
          <p:cNvSpPr txBox="1"/>
          <p:nvPr>
            <p:ph idx="20" type="body"/>
          </p:nvPr>
        </p:nvSpPr>
        <p:spPr>
          <a:xfrm>
            <a:off x="20137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92" name="Google Shape;1992;p254"/>
          <p:cNvSpPr txBox="1"/>
          <p:nvPr>
            <p:ph idx="21" type="body"/>
          </p:nvPr>
        </p:nvSpPr>
        <p:spPr>
          <a:xfrm>
            <a:off x="196913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93" name="Google Shape;1993;p254"/>
          <p:cNvSpPr txBox="1"/>
          <p:nvPr>
            <p:ph idx="22" type="body"/>
          </p:nvPr>
        </p:nvSpPr>
        <p:spPr>
          <a:xfrm>
            <a:off x="373689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94" name="Google Shape;1994;p254"/>
          <p:cNvSpPr txBox="1"/>
          <p:nvPr>
            <p:ph idx="23" type="body"/>
          </p:nvPr>
        </p:nvSpPr>
        <p:spPr>
          <a:xfrm>
            <a:off x="550465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1995" name="Google Shape;1995;p254"/>
          <p:cNvSpPr txBox="1"/>
          <p:nvPr>
            <p:ph idx="24" type="body"/>
          </p:nvPr>
        </p:nvSpPr>
        <p:spPr>
          <a:xfrm>
            <a:off x="727241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Roadmap">
    <p:spTree>
      <p:nvGrpSpPr>
        <p:cNvPr id="1996" name="Shape 1996"/>
        <p:cNvGrpSpPr/>
        <p:nvPr/>
      </p:nvGrpSpPr>
      <p:grpSpPr>
        <a:xfrm>
          <a:off x="0" y="0"/>
          <a:ext cx="0" cy="0"/>
          <a:chOff x="0" y="0"/>
          <a:chExt cx="0" cy="0"/>
        </a:xfrm>
      </p:grpSpPr>
      <p:sp>
        <p:nvSpPr>
          <p:cNvPr id="1997" name="Google Shape;1997;p25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998" name="Google Shape;1998;p25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1999" name="Google Shape;1999;p25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00" name="Google Shape;2000;p255"/>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01" name="Google Shape;2001;p255"/>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02" name="Google Shape;2002;p255"/>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03" name="Google Shape;2003;p255"/>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04" name="Google Shape;2004;p255"/>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05" name="Google Shape;2005;p255"/>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chemeClr val="lt1"/>
              </a:buClr>
              <a:buSzPts val="700"/>
              <a:buNone/>
              <a:defRPr>
                <a:solidFill>
                  <a:schemeClr val="lt1"/>
                </a:solidFill>
              </a:defRPr>
            </a:lvl2pPr>
            <a:lvl3pPr indent="-228600" lvl="2" marL="1371600" algn="l">
              <a:lnSpc>
                <a:spcPct val="100000"/>
              </a:lnSpc>
              <a:spcBef>
                <a:spcPts val="0"/>
              </a:spcBef>
              <a:spcAft>
                <a:spcPts val="0"/>
              </a:spcAft>
              <a:buClr>
                <a:schemeClr val="lt1"/>
              </a:buClr>
              <a:buSzPts val="700"/>
              <a:buNone/>
              <a:defRPr>
                <a:solidFill>
                  <a:schemeClr val="lt1"/>
                </a:solidFill>
              </a:defRPr>
            </a:lvl3pPr>
            <a:lvl4pPr indent="-228600" lvl="3" marL="1828800" algn="l">
              <a:lnSpc>
                <a:spcPct val="100000"/>
              </a:lnSpc>
              <a:spcBef>
                <a:spcPts val="0"/>
              </a:spcBef>
              <a:spcAft>
                <a:spcPts val="0"/>
              </a:spcAft>
              <a:buClr>
                <a:schemeClr val="lt1"/>
              </a:buClr>
              <a:buSzPts val="700"/>
              <a:buNone/>
              <a:defRPr>
                <a:solidFill>
                  <a:schemeClr val="lt1"/>
                </a:solidFill>
              </a:defRPr>
            </a:lvl4pPr>
            <a:lvl5pPr indent="-228600" lvl="4" marL="2286000" algn="l">
              <a:lnSpc>
                <a:spcPct val="100000"/>
              </a:lnSpc>
              <a:spcBef>
                <a:spcPts val="0"/>
              </a:spcBef>
              <a:spcAft>
                <a:spcPts val="0"/>
              </a:spcAft>
              <a:buClr>
                <a:schemeClr val="lt1"/>
              </a:buClr>
              <a:buSzPts val="700"/>
              <a:buNone/>
              <a:defRPr>
                <a:solidFill>
                  <a:schemeClr val="lt1"/>
                </a:solidFill>
              </a:defRPr>
            </a:lvl5pPr>
            <a:lvl6pPr indent="-228600" lvl="5" marL="2743200" algn="l">
              <a:lnSpc>
                <a:spcPct val="100000"/>
              </a:lnSpc>
              <a:spcBef>
                <a:spcPts val="0"/>
              </a:spcBef>
              <a:spcAft>
                <a:spcPts val="0"/>
              </a:spcAft>
              <a:buClr>
                <a:schemeClr val="lt1"/>
              </a:buClr>
              <a:buSzPts val="700"/>
              <a:buNone/>
              <a:defRPr>
                <a:solidFill>
                  <a:schemeClr val="lt1"/>
                </a:solidFill>
              </a:defRPr>
            </a:lvl6pPr>
            <a:lvl7pPr indent="-228600" lvl="6" marL="3200400" algn="l">
              <a:lnSpc>
                <a:spcPct val="100000"/>
              </a:lnSpc>
              <a:spcBef>
                <a:spcPts val="0"/>
              </a:spcBef>
              <a:spcAft>
                <a:spcPts val="0"/>
              </a:spcAft>
              <a:buClr>
                <a:schemeClr val="lt1"/>
              </a:buClr>
              <a:buSzPts val="700"/>
              <a:buNone/>
              <a:defRPr>
                <a:solidFill>
                  <a:schemeClr val="lt1"/>
                </a:solidFill>
              </a:defRPr>
            </a:lvl7pPr>
            <a:lvl8pPr indent="-228600" lvl="7" marL="3657600" algn="l">
              <a:lnSpc>
                <a:spcPct val="100000"/>
              </a:lnSpc>
              <a:spcBef>
                <a:spcPts val="0"/>
              </a:spcBef>
              <a:spcAft>
                <a:spcPts val="0"/>
              </a:spcAft>
              <a:buClr>
                <a:schemeClr val="lt1"/>
              </a:buClr>
              <a:buSzPts val="700"/>
              <a:buNone/>
              <a:defRPr>
                <a:solidFill>
                  <a:schemeClr val="lt1"/>
                </a:solidFill>
              </a:defRPr>
            </a:lvl8pPr>
            <a:lvl9pPr indent="-228600" lvl="8" marL="4114800" algn="l">
              <a:lnSpc>
                <a:spcPct val="100000"/>
              </a:lnSpc>
              <a:spcBef>
                <a:spcPts val="0"/>
              </a:spcBef>
              <a:spcAft>
                <a:spcPts val="0"/>
              </a:spcAft>
              <a:buClr>
                <a:schemeClr val="lt1"/>
              </a:buClr>
              <a:buSzPts val="700"/>
              <a:buNone/>
              <a:defRPr>
                <a:solidFill>
                  <a:schemeClr val="lt1"/>
                </a:solidFill>
              </a:defRPr>
            </a:lvl9pPr>
          </a:lstStyle>
          <a:p/>
        </p:txBody>
      </p:sp>
      <p:sp>
        <p:nvSpPr>
          <p:cNvPr id="2006" name="Google Shape;2006;p255"/>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chemeClr val="lt1"/>
              </a:buClr>
              <a:buSzPts val="700"/>
              <a:buNone/>
              <a:defRPr>
                <a:solidFill>
                  <a:schemeClr val="lt1"/>
                </a:solidFill>
              </a:defRPr>
            </a:lvl2pPr>
            <a:lvl3pPr indent="-228600" lvl="2" marL="1371600" algn="l">
              <a:lnSpc>
                <a:spcPct val="100000"/>
              </a:lnSpc>
              <a:spcBef>
                <a:spcPts val="0"/>
              </a:spcBef>
              <a:spcAft>
                <a:spcPts val="0"/>
              </a:spcAft>
              <a:buClr>
                <a:schemeClr val="lt1"/>
              </a:buClr>
              <a:buSzPts val="700"/>
              <a:buNone/>
              <a:defRPr>
                <a:solidFill>
                  <a:schemeClr val="lt1"/>
                </a:solidFill>
              </a:defRPr>
            </a:lvl3pPr>
            <a:lvl4pPr indent="-228600" lvl="3" marL="1828800" algn="l">
              <a:lnSpc>
                <a:spcPct val="100000"/>
              </a:lnSpc>
              <a:spcBef>
                <a:spcPts val="0"/>
              </a:spcBef>
              <a:spcAft>
                <a:spcPts val="0"/>
              </a:spcAft>
              <a:buClr>
                <a:schemeClr val="lt1"/>
              </a:buClr>
              <a:buSzPts val="700"/>
              <a:buNone/>
              <a:defRPr>
                <a:solidFill>
                  <a:schemeClr val="lt1"/>
                </a:solidFill>
              </a:defRPr>
            </a:lvl4pPr>
            <a:lvl5pPr indent="-228600" lvl="4" marL="2286000" algn="l">
              <a:lnSpc>
                <a:spcPct val="100000"/>
              </a:lnSpc>
              <a:spcBef>
                <a:spcPts val="0"/>
              </a:spcBef>
              <a:spcAft>
                <a:spcPts val="0"/>
              </a:spcAft>
              <a:buClr>
                <a:schemeClr val="lt1"/>
              </a:buClr>
              <a:buSzPts val="700"/>
              <a:buNone/>
              <a:defRPr>
                <a:solidFill>
                  <a:schemeClr val="lt1"/>
                </a:solidFill>
              </a:defRPr>
            </a:lvl5pPr>
            <a:lvl6pPr indent="-228600" lvl="5" marL="2743200" algn="l">
              <a:lnSpc>
                <a:spcPct val="100000"/>
              </a:lnSpc>
              <a:spcBef>
                <a:spcPts val="0"/>
              </a:spcBef>
              <a:spcAft>
                <a:spcPts val="0"/>
              </a:spcAft>
              <a:buClr>
                <a:schemeClr val="lt1"/>
              </a:buClr>
              <a:buSzPts val="700"/>
              <a:buNone/>
              <a:defRPr>
                <a:solidFill>
                  <a:schemeClr val="lt1"/>
                </a:solidFill>
              </a:defRPr>
            </a:lvl6pPr>
            <a:lvl7pPr indent="-228600" lvl="6" marL="3200400" algn="l">
              <a:lnSpc>
                <a:spcPct val="100000"/>
              </a:lnSpc>
              <a:spcBef>
                <a:spcPts val="0"/>
              </a:spcBef>
              <a:spcAft>
                <a:spcPts val="0"/>
              </a:spcAft>
              <a:buClr>
                <a:schemeClr val="lt1"/>
              </a:buClr>
              <a:buSzPts val="700"/>
              <a:buNone/>
              <a:defRPr>
                <a:solidFill>
                  <a:schemeClr val="lt1"/>
                </a:solidFill>
              </a:defRPr>
            </a:lvl7pPr>
            <a:lvl8pPr indent="-228600" lvl="7" marL="3657600" algn="l">
              <a:lnSpc>
                <a:spcPct val="100000"/>
              </a:lnSpc>
              <a:spcBef>
                <a:spcPts val="0"/>
              </a:spcBef>
              <a:spcAft>
                <a:spcPts val="0"/>
              </a:spcAft>
              <a:buClr>
                <a:schemeClr val="lt1"/>
              </a:buClr>
              <a:buSzPts val="700"/>
              <a:buNone/>
              <a:defRPr>
                <a:solidFill>
                  <a:schemeClr val="lt1"/>
                </a:solidFill>
              </a:defRPr>
            </a:lvl8pPr>
            <a:lvl9pPr indent="-228600" lvl="8" marL="4114800" algn="l">
              <a:lnSpc>
                <a:spcPct val="100000"/>
              </a:lnSpc>
              <a:spcBef>
                <a:spcPts val="0"/>
              </a:spcBef>
              <a:spcAft>
                <a:spcPts val="0"/>
              </a:spcAft>
              <a:buClr>
                <a:schemeClr val="lt1"/>
              </a:buClr>
              <a:buSzPts val="700"/>
              <a:buNone/>
              <a:defRPr>
                <a:solidFill>
                  <a:schemeClr val="lt1"/>
                </a:solidFill>
              </a:defRPr>
            </a:lvl9pPr>
          </a:lstStyle>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oadmap">
  <p:cSld name="1_Roadmap">
    <p:spTree>
      <p:nvGrpSpPr>
        <p:cNvPr id="2007" name="Shape 2007"/>
        <p:cNvGrpSpPr/>
        <p:nvPr/>
      </p:nvGrpSpPr>
      <p:grpSpPr>
        <a:xfrm>
          <a:off x="0" y="0"/>
          <a:ext cx="0" cy="0"/>
          <a:chOff x="0" y="0"/>
          <a:chExt cx="0" cy="0"/>
        </a:xfrm>
      </p:grpSpPr>
      <p:sp>
        <p:nvSpPr>
          <p:cNvPr id="2008" name="Google Shape;2008;p25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009" name="Google Shape;2009;p25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010" name="Google Shape;2010;p25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11" name="Google Shape;2011;p256"/>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12" name="Google Shape;2012;p256"/>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13" name="Google Shape;2013;p256"/>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14" name="Google Shape;2014;p256"/>
          <p:cNvSpPr txBox="1"/>
          <p:nvPr>
            <p:ph idx="5"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15" name="Google Shape;2015;p256"/>
          <p:cNvSpPr txBox="1"/>
          <p:nvPr>
            <p:ph idx="6"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16" name="Google Shape;2016;p256"/>
          <p:cNvSpPr txBox="1"/>
          <p:nvPr>
            <p:ph idx="7"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17" name="Google Shape;2017;p256"/>
          <p:cNvSpPr txBox="1"/>
          <p:nvPr>
            <p:ph idx="8"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oadmap">
  <p:cSld name="2_Roadmap">
    <p:spTree>
      <p:nvGrpSpPr>
        <p:cNvPr id="2018" name="Shape 2018"/>
        <p:cNvGrpSpPr/>
        <p:nvPr/>
      </p:nvGrpSpPr>
      <p:grpSpPr>
        <a:xfrm>
          <a:off x="0" y="0"/>
          <a:ext cx="0" cy="0"/>
          <a:chOff x="0" y="0"/>
          <a:chExt cx="0" cy="0"/>
        </a:xfrm>
      </p:grpSpPr>
      <p:sp>
        <p:nvSpPr>
          <p:cNvPr id="2019" name="Google Shape;2019;p25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020" name="Google Shape;2020;p25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021" name="Google Shape;2021;p25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22" name="Google Shape;2022;p257"/>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F2F2F2"/>
              </a:buClr>
              <a:buSzPts val="1300"/>
              <a:buFont typeface="Arial"/>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23" name="Google Shape;2023;p257"/>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24" name="Google Shape;2024;p257"/>
          <p:cNvSpPr/>
          <p:nvPr>
            <p:ph idx="4" type="body"/>
          </p:nvPr>
        </p:nvSpPr>
        <p:spPr>
          <a:xfrm>
            <a:off x="5314526"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25" name="Google Shape;2025;p257"/>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26" name="Google Shape;2026;p257"/>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27" name="Google Shape;2027;p257"/>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28" name="Google Shape;2028;p257"/>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oadmap">
  <p:cSld name="3_Roadmap">
    <p:spTree>
      <p:nvGrpSpPr>
        <p:cNvPr id="2029" name="Shape 2029"/>
        <p:cNvGrpSpPr/>
        <p:nvPr/>
      </p:nvGrpSpPr>
      <p:grpSpPr>
        <a:xfrm>
          <a:off x="0" y="0"/>
          <a:ext cx="0" cy="0"/>
          <a:chOff x="0" y="0"/>
          <a:chExt cx="0" cy="0"/>
        </a:xfrm>
      </p:grpSpPr>
      <p:sp>
        <p:nvSpPr>
          <p:cNvPr id="2030" name="Google Shape;2030;p25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031" name="Google Shape;2031;p25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032" name="Google Shape;2032;p25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33" name="Google Shape;2033;p258"/>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F2F2F2"/>
              </a:buClr>
              <a:buSzPts val="1300"/>
              <a:buFont typeface="Arial"/>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34" name="Google Shape;2034;p258"/>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35" name="Google Shape;2035;p258"/>
          <p:cNvSpPr/>
          <p:nvPr>
            <p:ph idx="4" type="body"/>
          </p:nvPr>
        </p:nvSpPr>
        <p:spPr>
          <a:xfrm>
            <a:off x="7200943"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36" name="Google Shape;2036;p258"/>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37" name="Google Shape;2037;p258"/>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38" name="Google Shape;2038;p258"/>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39" name="Google Shape;2039;p258"/>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ask">
  <p:cSld name="The ask">
    <p:spTree>
      <p:nvGrpSpPr>
        <p:cNvPr id="2040" name="Shape 2040"/>
        <p:cNvGrpSpPr/>
        <p:nvPr/>
      </p:nvGrpSpPr>
      <p:grpSpPr>
        <a:xfrm>
          <a:off x="0" y="0"/>
          <a:ext cx="0" cy="0"/>
          <a:chOff x="0" y="0"/>
          <a:chExt cx="0" cy="0"/>
        </a:xfrm>
      </p:grpSpPr>
      <p:sp>
        <p:nvSpPr>
          <p:cNvPr id="2041" name="Google Shape;2041;p25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042" name="Google Shape;2042;p25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043" name="Google Shape;2043;p25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44" name="Google Shape;2044;p259"/>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45" name="Google Shape;2045;p259"/>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46" name="Google Shape;2046;p259"/>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47" name="Google Shape;2047;p259"/>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48" name="Google Shape;2048;p259"/>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49" name="Google Shape;2049;p259"/>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50" name="Google Shape;2050;p259"/>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51" name="Google Shape;2051;p259"/>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52" name="Google Shape;2052;p259"/>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53" name="Google Shape;2053;p259"/>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54" name="Google Shape;2054;p259"/>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55" name="Google Shape;2055;p259"/>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56" name="Google Shape;2056;p259"/>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57" name="Google Shape;2057;p259"/>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58" name="Google Shape;2058;p259"/>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59" name="Google Shape;2059;p259"/>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60" name="Google Shape;2060;p259"/>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61" name="Google Shape;2061;p259"/>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62" name="Google Shape;2062;p259"/>
          <p:cNvSpPr txBox="1"/>
          <p:nvPr>
            <p:ph idx="23" type="body"/>
          </p:nvPr>
        </p:nvSpPr>
        <p:spPr>
          <a:xfrm>
            <a:off x="4211936" y="4469044"/>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
  <p:cSld name="Next step">
    <p:spTree>
      <p:nvGrpSpPr>
        <p:cNvPr id="2063" name="Shape 2063"/>
        <p:cNvGrpSpPr/>
        <p:nvPr/>
      </p:nvGrpSpPr>
      <p:grpSpPr>
        <a:xfrm>
          <a:off x="0" y="0"/>
          <a:ext cx="0" cy="0"/>
          <a:chOff x="0" y="0"/>
          <a:chExt cx="0" cy="0"/>
        </a:xfrm>
      </p:grpSpPr>
      <p:sp>
        <p:nvSpPr>
          <p:cNvPr id="2064" name="Google Shape;2064;p26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065" name="Google Shape;2065;p26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066" name="Google Shape;2066;p26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67" name="Google Shape;2067;p260"/>
          <p:cNvSpPr/>
          <p:nvPr>
            <p:ph idx="2" type="body"/>
          </p:nvPr>
        </p:nvSpPr>
        <p:spPr>
          <a:xfrm>
            <a:off x="5295733"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68" name="Google Shape;2068;p260"/>
          <p:cNvSpPr/>
          <p:nvPr>
            <p:ph idx="3" type="body"/>
          </p:nvPr>
        </p:nvSpPr>
        <p:spPr>
          <a:xfrm>
            <a:off x="7255444"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69" name="Google Shape;2069;p260"/>
          <p:cNvSpPr/>
          <p:nvPr>
            <p:ph idx="4" type="body"/>
          </p:nvPr>
        </p:nvSpPr>
        <p:spPr>
          <a:xfrm>
            <a:off x="1376310"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70" name="Google Shape;2070;p260"/>
          <p:cNvSpPr/>
          <p:nvPr>
            <p:ph idx="5" type="body"/>
          </p:nvPr>
        </p:nvSpPr>
        <p:spPr>
          <a:xfrm>
            <a:off x="333602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71" name="Google Shape;2071;p260"/>
          <p:cNvSpPr txBox="1"/>
          <p:nvPr>
            <p:ph idx="6" type="body"/>
          </p:nvPr>
        </p:nvSpPr>
        <p:spPr>
          <a:xfrm>
            <a:off x="1371547"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72" name="Google Shape;2072;p260"/>
          <p:cNvSpPr txBox="1"/>
          <p:nvPr>
            <p:ph idx="7" type="body"/>
          </p:nvPr>
        </p:nvSpPr>
        <p:spPr>
          <a:xfrm>
            <a:off x="1371547"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73" name="Google Shape;2073;p260"/>
          <p:cNvSpPr txBox="1"/>
          <p:nvPr>
            <p:ph idx="8" type="body"/>
          </p:nvPr>
        </p:nvSpPr>
        <p:spPr>
          <a:xfrm>
            <a:off x="3331259"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74" name="Google Shape;2074;p260"/>
          <p:cNvSpPr txBox="1"/>
          <p:nvPr>
            <p:ph idx="9" type="body"/>
          </p:nvPr>
        </p:nvSpPr>
        <p:spPr>
          <a:xfrm>
            <a:off x="3331259"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75" name="Google Shape;2075;p260"/>
          <p:cNvSpPr txBox="1"/>
          <p:nvPr>
            <p:ph idx="13" type="body"/>
          </p:nvPr>
        </p:nvSpPr>
        <p:spPr>
          <a:xfrm>
            <a:off x="5290970"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76" name="Google Shape;2076;p260"/>
          <p:cNvSpPr txBox="1"/>
          <p:nvPr>
            <p:ph idx="14" type="body"/>
          </p:nvPr>
        </p:nvSpPr>
        <p:spPr>
          <a:xfrm>
            <a:off x="5290970"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77" name="Google Shape;2077;p260"/>
          <p:cNvSpPr txBox="1"/>
          <p:nvPr>
            <p:ph idx="15" type="body"/>
          </p:nvPr>
        </p:nvSpPr>
        <p:spPr>
          <a:xfrm>
            <a:off x="7250682"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78" name="Google Shape;2078;p260"/>
          <p:cNvSpPr txBox="1"/>
          <p:nvPr>
            <p:ph idx="16" type="body"/>
          </p:nvPr>
        </p:nvSpPr>
        <p:spPr>
          <a:xfrm>
            <a:off x="7250682"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79" name="Google Shape;2079;p260"/>
          <p:cNvSpPr txBox="1"/>
          <p:nvPr>
            <p:ph idx="17" type="body"/>
          </p:nvPr>
        </p:nvSpPr>
        <p:spPr>
          <a:xfrm>
            <a:off x="201378" y="2762052"/>
            <a:ext cx="4614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hank you">
    <p:spTree>
      <p:nvGrpSpPr>
        <p:cNvPr id="2080" name="Shape 2080"/>
        <p:cNvGrpSpPr/>
        <p:nvPr/>
      </p:nvGrpSpPr>
      <p:grpSpPr>
        <a:xfrm>
          <a:off x="0" y="0"/>
          <a:ext cx="0" cy="0"/>
          <a:chOff x="0" y="0"/>
          <a:chExt cx="0" cy="0"/>
        </a:xfrm>
      </p:grpSpPr>
      <p:sp>
        <p:nvSpPr>
          <p:cNvPr id="2081" name="Google Shape;2081;p261"/>
          <p:cNvSpPr txBox="1"/>
          <p:nvPr>
            <p:ph idx="1" type="body"/>
          </p:nvPr>
        </p:nvSpPr>
        <p:spPr>
          <a:xfrm>
            <a:off x="201377" y="4253379"/>
            <a:ext cx="4050000" cy="7002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7F7F7F"/>
              </a:buClr>
              <a:buSzPts val="2100"/>
              <a:buFont typeface="Arial"/>
              <a:buNone/>
              <a:defRPr sz="21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82" name="Google Shape;2082;p26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083" name="Google Shape;2083;p261"/>
          <p:cNvSpPr txBox="1"/>
          <p:nvPr>
            <p:ph type="title"/>
          </p:nvPr>
        </p:nvSpPr>
        <p:spPr>
          <a:xfrm>
            <a:off x="201378" y="164051"/>
            <a:ext cx="2859300" cy="5541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084" name="Google Shape;2084;p261"/>
          <p:cNvSpPr txBox="1"/>
          <p:nvPr>
            <p:ph idx="2" type="body"/>
          </p:nvPr>
        </p:nvSpPr>
        <p:spPr>
          <a:xfrm>
            <a:off x="201377" y="4099074"/>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laimer">
  <p:cSld name="Disclaimer">
    <p:spTree>
      <p:nvGrpSpPr>
        <p:cNvPr id="2085" name="Shape 2085"/>
        <p:cNvGrpSpPr/>
        <p:nvPr/>
      </p:nvGrpSpPr>
      <p:grpSpPr>
        <a:xfrm>
          <a:off x="0" y="0"/>
          <a:ext cx="0" cy="0"/>
          <a:chOff x="0" y="0"/>
          <a:chExt cx="0" cy="0"/>
        </a:xfrm>
      </p:grpSpPr>
      <p:sp>
        <p:nvSpPr>
          <p:cNvPr id="2086" name="Google Shape;2086;p26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087" name="Google Shape;2087;p262"/>
          <p:cNvSpPr txBox="1"/>
          <p:nvPr>
            <p:ph type="title"/>
          </p:nvPr>
        </p:nvSpPr>
        <p:spPr>
          <a:xfrm>
            <a:off x="201378" y="164051"/>
            <a:ext cx="2859300" cy="211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1300"/>
              <a:buFont typeface="Helvetica Neue"/>
              <a:buNone/>
              <a:defRPr sz="1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088" name="Google Shape;2088;p262"/>
          <p:cNvSpPr txBox="1"/>
          <p:nvPr>
            <p:ph idx="1" type="body"/>
          </p:nvPr>
        </p:nvSpPr>
        <p:spPr>
          <a:xfrm>
            <a:off x="201377" y="4683819"/>
            <a:ext cx="1995900" cy="278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089" name="Google Shape;2089;p262"/>
          <p:cNvSpPr txBox="1"/>
          <p:nvPr>
            <p:ph idx="2" type="body"/>
          </p:nvPr>
        </p:nvSpPr>
        <p:spPr>
          <a:xfrm>
            <a:off x="3540276" y="352808"/>
            <a:ext cx="5230500" cy="4278300"/>
          </a:xfrm>
          <a:prstGeom prst="rect">
            <a:avLst/>
          </a:prstGeom>
          <a:noFill/>
          <a:ln>
            <a:noFill/>
          </a:ln>
        </p:spPr>
        <p:txBody>
          <a:bodyPr anchorCtr="0" anchor="t" bIns="17150" lIns="34300" spcFirstLastPara="1" rIns="34300" wrap="square" tIns="17150">
            <a:noAutofit/>
          </a:bodyPr>
          <a:lstStyle>
            <a:lvl1pPr indent="-228600" lvl="0" marL="457200" algn="l">
              <a:lnSpc>
                <a:spcPct val="120000"/>
              </a:lnSpc>
              <a:spcBef>
                <a:spcPts val="0"/>
              </a:spcBef>
              <a:spcAft>
                <a:spcPts val="0"/>
              </a:spcAft>
              <a:buClr>
                <a:srgbClr val="7F7F7F"/>
              </a:buClr>
              <a:buSzPts val="600"/>
              <a:buFont typeface="Arial"/>
              <a:buNone/>
              <a:defRPr sz="6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2090" name="Shape 2090"/>
        <p:cNvGrpSpPr/>
        <p:nvPr/>
      </p:nvGrpSpPr>
      <p:grpSpPr>
        <a:xfrm>
          <a:off x="0" y="0"/>
          <a:ext cx="0" cy="0"/>
          <a:chOff x="0" y="0"/>
          <a:chExt cx="0" cy="0"/>
        </a:xfrm>
      </p:grpSpPr>
      <p:sp>
        <p:nvSpPr>
          <p:cNvPr id="2091" name="Google Shape;2091;p26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 Dark">
  <p:cSld name="Intro – Dark">
    <p:bg>
      <p:bgPr>
        <a:solidFill>
          <a:srgbClr val="000000"/>
        </a:solidFill>
      </p:bgPr>
    </p:bg>
    <p:spTree>
      <p:nvGrpSpPr>
        <p:cNvPr id="2092" name="Shape 2092"/>
        <p:cNvGrpSpPr/>
        <p:nvPr/>
      </p:nvGrpSpPr>
      <p:grpSpPr>
        <a:xfrm>
          <a:off x="0" y="0"/>
          <a:ext cx="0" cy="0"/>
          <a:chOff x="0" y="0"/>
          <a:chExt cx="0" cy="0"/>
        </a:xfrm>
      </p:grpSpPr>
      <p:sp>
        <p:nvSpPr>
          <p:cNvPr id="2093" name="Google Shape;2093;p26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094" name="Google Shape;2094;p264"/>
          <p:cNvSpPr txBox="1"/>
          <p:nvPr>
            <p:ph type="title"/>
          </p:nvPr>
        </p:nvSpPr>
        <p:spPr>
          <a:xfrm>
            <a:off x="201378" y="164051"/>
            <a:ext cx="8771400" cy="14196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5700"/>
              <a:buFont typeface="Helvetica Neue"/>
              <a:buNone/>
              <a:defRPr sz="57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095" name="Google Shape;2095;p264"/>
          <p:cNvSpPr txBox="1"/>
          <p:nvPr>
            <p:ph idx="1" type="body"/>
          </p:nvPr>
        </p:nvSpPr>
        <p:spPr>
          <a:xfrm>
            <a:off x="201377" y="4650902"/>
            <a:ext cx="1858500" cy="311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 Dark">
  <p:cSld name="Table of contents – Dark">
    <p:bg>
      <p:bgPr>
        <a:solidFill>
          <a:srgbClr val="000000"/>
        </a:solidFill>
      </p:bgPr>
    </p:bg>
    <p:spTree>
      <p:nvGrpSpPr>
        <p:cNvPr id="2096" name="Shape 2096"/>
        <p:cNvGrpSpPr/>
        <p:nvPr/>
      </p:nvGrpSpPr>
      <p:grpSpPr>
        <a:xfrm>
          <a:off x="0" y="0"/>
          <a:ext cx="0" cy="0"/>
          <a:chOff x="0" y="0"/>
          <a:chExt cx="0" cy="0"/>
        </a:xfrm>
      </p:grpSpPr>
      <p:sp>
        <p:nvSpPr>
          <p:cNvPr id="2097" name="Google Shape;2097;p26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098" name="Google Shape;2098;p265"/>
          <p:cNvSpPr txBox="1"/>
          <p:nvPr>
            <p:ph type="title"/>
          </p:nvPr>
        </p:nvSpPr>
        <p:spPr>
          <a:xfrm>
            <a:off x="201378" y="164050"/>
            <a:ext cx="28593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099" name="Google Shape;2099;p265"/>
          <p:cNvSpPr txBox="1"/>
          <p:nvPr>
            <p:ph idx="1"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00" name="Google Shape;2100;p265"/>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2101" name="Google Shape;2101;p265"/>
          <p:cNvSpPr txBox="1"/>
          <p:nvPr>
            <p:ph idx="2" type="body"/>
          </p:nvPr>
        </p:nvSpPr>
        <p:spPr>
          <a:xfrm>
            <a:off x="3626643" y="385763"/>
            <a:ext cx="4704300" cy="22905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 Dark">
  <p:cSld name="2_Table of contents – Dark">
    <p:bg>
      <p:bgPr>
        <a:solidFill>
          <a:srgbClr val="000000"/>
        </a:solidFill>
      </p:bgPr>
    </p:bg>
    <p:spTree>
      <p:nvGrpSpPr>
        <p:cNvPr id="2102" name="Shape 2102"/>
        <p:cNvGrpSpPr/>
        <p:nvPr/>
      </p:nvGrpSpPr>
      <p:grpSpPr>
        <a:xfrm>
          <a:off x="0" y="0"/>
          <a:ext cx="0" cy="0"/>
          <a:chOff x="0" y="0"/>
          <a:chExt cx="0" cy="0"/>
        </a:xfrm>
      </p:grpSpPr>
      <p:sp>
        <p:nvSpPr>
          <p:cNvPr id="2103" name="Google Shape;2103;p26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04" name="Google Shape;2104;p266"/>
          <p:cNvSpPr txBox="1"/>
          <p:nvPr>
            <p:ph type="title"/>
          </p:nvPr>
        </p:nvSpPr>
        <p:spPr>
          <a:xfrm>
            <a:off x="201377" y="164050"/>
            <a:ext cx="8644200" cy="28047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Dark">
  <p:cSld name="Section header - Dark">
    <p:bg>
      <p:bgPr>
        <a:solidFill>
          <a:srgbClr val="000000"/>
        </a:solidFill>
      </p:bgPr>
    </p:bg>
    <p:spTree>
      <p:nvGrpSpPr>
        <p:cNvPr id="2105" name="Shape 2105"/>
        <p:cNvGrpSpPr/>
        <p:nvPr/>
      </p:nvGrpSpPr>
      <p:grpSpPr>
        <a:xfrm>
          <a:off x="0" y="0"/>
          <a:ext cx="0" cy="0"/>
          <a:chOff x="0" y="0"/>
          <a:chExt cx="0" cy="0"/>
        </a:xfrm>
      </p:grpSpPr>
      <p:sp>
        <p:nvSpPr>
          <p:cNvPr id="2106" name="Google Shape;2106;p26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07" name="Google Shape;2107;p267"/>
          <p:cNvSpPr txBox="1"/>
          <p:nvPr>
            <p:ph type="title"/>
          </p:nvPr>
        </p:nvSpPr>
        <p:spPr>
          <a:xfrm>
            <a:off x="201377" y="164050"/>
            <a:ext cx="8644200" cy="4965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blem 1 – Dark">
  <p:cSld name="Problem 1 – Dark">
    <p:bg>
      <p:bgPr>
        <a:solidFill>
          <a:srgbClr val="000000"/>
        </a:solidFill>
      </p:bgPr>
    </p:bg>
    <p:spTree>
      <p:nvGrpSpPr>
        <p:cNvPr id="2108" name="Shape 2108"/>
        <p:cNvGrpSpPr/>
        <p:nvPr/>
      </p:nvGrpSpPr>
      <p:grpSpPr>
        <a:xfrm>
          <a:off x="0" y="0"/>
          <a:ext cx="0" cy="0"/>
          <a:chOff x="0" y="0"/>
          <a:chExt cx="0" cy="0"/>
        </a:xfrm>
      </p:grpSpPr>
      <p:sp>
        <p:nvSpPr>
          <p:cNvPr id="2109" name="Google Shape;2109;p26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10" name="Google Shape;2110;p268"/>
          <p:cNvSpPr/>
          <p:nvPr>
            <p:ph idx="2" type="pic"/>
          </p:nvPr>
        </p:nvSpPr>
        <p:spPr>
          <a:xfrm>
            <a:off x="4627362" y="187708"/>
            <a:ext cx="4317300" cy="4768200"/>
          </a:xfrm>
          <a:prstGeom prst="roundRect">
            <a:avLst>
              <a:gd fmla="val 1444" name="adj"/>
            </a:avLst>
          </a:prstGeom>
          <a:noFill/>
          <a:ln>
            <a:noFill/>
          </a:ln>
        </p:spPr>
      </p:sp>
      <p:sp>
        <p:nvSpPr>
          <p:cNvPr id="2111" name="Google Shape;2111;p268"/>
          <p:cNvSpPr txBox="1"/>
          <p:nvPr>
            <p:ph type="title"/>
          </p:nvPr>
        </p:nvSpPr>
        <p:spPr>
          <a:xfrm>
            <a:off x="201378" y="326928"/>
            <a:ext cx="37905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12" name="Google Shape;2112;p26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blem 1 – Dark">
  <p:cSld name="1_Problem 1 – Dark">
    <p:bg>
      <p:bgPr>
        <a:solidFill>
          <a:srgbClr val="000000"/>
        </a:solidFill>
      </p:bgPr>
    </p:bg>
    <p:spTree>
      <p:nvGrpSpPr>
        <p:cNvPr id="2113" name="Shape 2113"/>
        <p:cNvGrpSpPr/>
        <p:nvPr/>
      </p:nvGrpSpPr>
      <p:grpSpPr>
        <a:xfrm>
          <a:off x="0" y="0"/>
          <a:ext cx="0" cy="0"/>
          <a:chOff x="0" y="0"/>
          <a:chExt cx="0" cy="0"/>
        </a:xfrm>
      </p:grpSpPr>
      <p:sp>
        <p:nvSpPr>
          <p:cNvPr id="2114" name="Google Shape;2114;p26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15" name="Google Shape;2115;p269"/>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16" name="Google Shape;2116;p26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17" name="Google Shape;2117;p269"/>
          <p:cNvSpPr txBox="1"/>
          <p:nvPr>
            <p:ph idx="2" type="body"/>
          </p:nvPr>
        </p:nvSpPr>
        <p:spPr>
          <a:xfrm>
            <a:off x="320238" y="1888769"/>
            <a:ext cx="4080000" cy="657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18" name="Google Shape;2118;p269"/>
          <p:cNvSpPr txBox="1"/>
          <p:nvPr>
            <p:ph idx="3" type="body"/>
          </p:nvPr>
        </p:nvSpPr>
        <p:spPr>
          <a:xfrm>
            <a:off x="4743309" y="1888769"/>
            <a:ext cx="4080000" cy="969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roblem 1 – Dark">
  <p:cSld name="2_Problem 1 – Dark">
    <p:bg>
      <p:bgPr>
        <a:solidFill>
          <a:srgbClr val="000000"/>
        </a:solidFill>
      </p:bgPr>
    </p:bg>
    <p:spTree>
      <p:nvGrpSpPr>
        <p:cNvPr id="2119" name="Shape 2119"/>
        <p:cNvGrpSpPr/>
        <p:nvPr/>
      </p:nvGrpSpPr>
      <p:grpSpPr>
        <a:xfrm>
          <a:off x="0" y="0"/>
          <a:ext cx="0" cy="0"/>
          <a:chOff x="0" y="0"/>
          <a:chExt cx="0" cy="0"/>
        </a:xfrm>
      </p:grpSpPr>
      <p:sp>
        <p:nvSpPr>
          <p:cNvPr id="2120" name="Google Shape;2120;p27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21" name="Google Shape;2121;p270"/>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22" name="Google Shape;2122;p27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23" name="Google Shape;2123;p270"/>
          <p:cNvSpPr txBox="1"/>
          <p:nvPr>
            <p:ph idx="2" type="body"/>
          </p:nvPr>
        </p:nvSpPr>
        <p:spPr>
          <a:xfrm>
            <a:off x="305951"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24" name="Google Shape;2124;p270"/>
          <p:cNvSpPr txBox="1"/>
          <p:nvPr>
            <p:ph idx="3" type="body"/>
          </p:nvPr>
        </p:nvSpPr>
        <p:spPr>
          <a:xfrm>
            <a:off x="3254460" y="1888769"/>
            <a:ext cx="2635800" cy="15927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25" name="Google Shape;2125;p270"/>
          <p:cNvSpPr txBox="1"/>
          <p:nvPr>
            <p:ph idx="4" type="body"/>
          </p:nvPr>
        </p:nvSpPr>
        <p:spPr>
          <a:xfrm>
            <a:off x="6202346"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roblem 1 – Dark">
  <p:cSld name="3_Problem 1 – Dark">
    <p:bg>
      <p:bgPr>
        <a:solidFill>
          <a:srgbClr val="000000"/>
        </a:solidFill>
      </p:bgPr>
    </p:bg>
    <p:spTree>
      <p:nvGrpSpPr>
        <p:cNvPr id="2126" name="Shape 2126"/>
        <p:cNvGrpSpPr/>
        <p:nvPr/>
      </p:nvGrpSpPr>
      <p:grpSpPr>
        <a:xfrm>
          <a:off x="0" y="0"/>
          <a:ext cx="0" cy="0"/>
          <a:chOff x="0" y="0"/>
          <a:chExt cx="0" cy="0"/>
        </a:xfrm>
      </p:grpSpPr>
      <p:sp>
        <p:nvSpPr>
          <p:cNvPr id="2127" name="Google Shape;2127;p27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28" name="Google Shape;2128;p271"/>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29" name="Google Shape;2129;p27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30" name="Google Shape;2130;p271"/>
          <p:cNvSpPr txBox="1"/>
          <p:nvPr>
            <p:ph idx="2" type="body"/>
          </p:nvPr>
        </p:nvSpPr>
        <p:spPr>
          <a:xfrm>
            <a:off x="29946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31" name="Google Shape;2131;p271"/>
          <p:cNvSpPr txBox="1"/>
          <p:nvPr>
            <p:ph idx="3" type="body"/>
          </p:nvPr>
        </p:nvSpPr>
        <p:spPr>
          <a:xfrm>
            <a:off x="2510024"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32" name="Google Shape;2132;p271"/>
          <p:cNvSpPr txBox="1"/>
          <p:nvPr>
            <p:ph idx="4" type="body"/>
          </p:nvPr>
        </p:nvSpPr>
        <p:spPr>
          <a:xfrm>
            <a:off x="472058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33" name="Google Shape;2133;p271"/>
          <p:cNvSpPr txBox="1"/>
          <p:nvPr>
            <p:ph idx="5" type="body"/>
          </p:nvPr>
        </p:nvSpPr>
        <p:spPr>
          <a:xfrm>
            <a:off x="6932248"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blem 1 – Dark">
  <p:cSld name="4_Problem 1 – Dark">
    <p:bg>
      <p:bgPr>
        <a:solidFill>
          <a:srgbClr val="000000"/>
        </a:solidFill>
      </p:bgPr>
    </p:bg>
    <p:spTree>
      <p:nvGrpSpPr>
        <p:cNvPr id="2134" name="Shape 2134"/>
        <p:cNvGrpSpPr/>
        <p:nvPr/>
      </p:nvGrpSpPr>
      <p:grpSpPr>
        <a:xfrm>
          <a:off x="0" y="0"/>
          <a:ext cx="0" cy="0"/>
          <a:chOff x="0" y="0"/>
          <a:chExt cx="0" cy="0"/>
        </a:xfrm>
      </p:grpSpPr>
      <p:sp>
        <p:nvSpPr>
          <p:cNvPr id="2135" name="Google Shape;2135;p27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36" name="Google Shape;2136;p272"/>
          <p:cNvSpPr/>
          <p:nvPr>
            <p:ph idx="2" type="pic"/>
          </p:nvPr>
        </p:nvSpPr>
        <p:spPr>
          <a:xfrm>
            <a:off x="201378" y="164051"/>
            <a:ext cx="4317300" cy="4768200"/>
          </a:xfrm>
          <a:prstGeom prst="roundRect">
            <a:avLst>
              <a:gd fmla="val 1801" name="adj"/>
            </a:avLst>
          </a:prstGeom>
          <a:noFill/>
          <a:ln>
            <a:noFill/>
          </a:ln>
        </p:spPr>
      </p:sp>
      <p:sp>
        <p:nvSpPr>
          <p:cNvPr id="2137" name="Google Shape;2137;p272"/>
          <p:cNvSpPr txBox="1"/>
          <p:nvPr>
            <p:ph idx="1" type="body"/>
          </p:nvPr>
        </p:nvSpPr>
        <p:spPr>
          <a:xfrm>
            <a:off x="4771452" y="164051"/>
            <a:ext cx="4108800" cy="3150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roblem 1 – Dark">
  <p:cSld name="6_Problem 1 – Dark">
    <p:bg>
      <p:bgPr>
        <a:solidFill>
          <a:srgbClr val="000000"/>
        </a:solidFill>
      </p:bgPr>
    </p:bg>
    <p:spTree>
      <p:nvGrpSpPr>
        <p:cNvPr id="2138" name="Shape 2138"/>
        <p:cNvGrpSpPr/>
        <p:nvPr/>
      </p:nvGrpSpPr>
      <p:grpSpPr>
        <a:xfrm>
          <a:off x="0" y="0"/>
          <a:ext cx="0" cy="0"/>
          <a:chOff x="0" y="0"/>
          <a:chExt cx="0" cy="0"/>
        </a:xfrm>
      </p:grpSpPr>
      <p:sp>
        <p:nvSpPr>
          <p:cNvPr id="2139" name="Google Shape;2139;p27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40" name="Google Shape;2140;p273"/>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2141" name="Google Shape;2141;p273"/>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42" name="Google Shape;2142;p27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43" name="Google Shape;2143;p273"/>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ution 1 – Dark">
  <p:cSld name="Solution 1 – Dark">
    <p:bg>
      <p:bgPr>
        <a:solidFill>
          <a:srgbClr val="000000"/>
        </a:solidFill>
      </p:bgPr>
    </p:bg>
    <p:spTree>
      <p:nvGrpSpPr>
        <p:cNvPr id="2144" name="Shape 2144"/>
        <p:cNvGrpSpPr/>
        <p:nvPr/>
      </p:nvGrpSpPr>
      <p:grpSpPr>
        <a:xfrm>
          <a:off x="0" y="0"/>
          <a:ext cx="0" cy="0"/>
          <a:chOff x="0" y="0"/>
          <a:chExt cx="0" cy="0"/>
        </a:xfrm>
      </p:grpSpPr>
      <p:sp>
        <p:nvSpPr>
          <p:cNvPr id="2145" name="Google Shape;2145;p27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46" name="Google Shape;2146;p274"/>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47" name="Google Shape;2147;p27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descr="j919912012_A_hand_holding_an_iPhone_mockup_white_background_hig_d0703df8-77c8-4761-a5f3-97b86d4b47ba-2.png" id="2148" name="Google Shape;2148;p274"/>
          <p:cNvPicPr preferRelativeResize="0"/>
          <p:nvPr/>
        </p:nvPicPr>
        <p:blipFill rotWithShape="1">
          <a:blip r:embed="rId2">
            <a:alphaModFix/>
          </a:blip>
          <a:srcRect b="3640" l="28237" r="6907" t="19388"/>
          <a:stretch/>
        </p:blipFill>
        <p:spPr>
          <a:xfrm>
            <a:off x="5083556" y="583327"/>
            <a:ext cx="3842581" cy="4560207"/>
          </a:xfrm>
          <a:custGeom>
            <a:rect b="b" l="l" r="r" t="t"/>
            <a:pathLst>
              <a:path extrusionOk="0" h="21597" w="21563">
                <a:moveTo>
                  <a:pt x="6853" y="2"/>
                </a:moveTo>
                <a:cubicBezTo>
                  <a:pt x="3078" y="7"/>
                  <a:pt x="3084" y="7"/>
                  <a:pt x="2710" y="175"/>
                </a:cubicBezTo>
                <a:cubicBezTo>
                  <a:pt x="2469" y="284"/>
                  <a:pt x="2253" y="495"/>
                  <a:pt x="2141" y="733"/>
                </a:cubicBezTo>
                <a:cubicBezTo>
                  <a:pt x="2076" y="873"/>
                  <a:pt x="2067" y="949"/>
                  <a:pt x="2055" y="1560"/>
                </a:cubicBezTo>
                <a:cubicBezTo>
                  <a:pt x="2048" y="1931"/>
                  <a:pt x="2029" y="2245"/>
                  <a:pt x="2012" y="2260"/>
                </a:cubicBezTo>
                <a:cubicBezTo>
                  <a:pt x="1970" y="2296"/>
                  <a:pt x="1972" y="2942"/>
                  <a:pt x="2014" y="2963"/>
                </a:cubicBezTo>
                <a:cubicBezTo>
                  <a:pt x="2048" y="2981"/>
                  <a:pt x="2063" y="3460"/>
                  <a:pt x="2030" y="3488"/>
                </a:cubicBezTo>
                <a:cubicBezTo>
                  <a:pt x="2006" y="3509"/>
                  <a:pt x="2004" y="4465"/>
                  <a:pt x="2029" y="4485"/>
                </a:cubicBezTo>
                <a:cubicBezTo>
                  <a:pt x="2058" y="4510"/>
                  <a:pt x="2052" y="4683"/>
                  <a:pt x="2022" y="4699"/>
                </a:cubicBezTo>
                <a:cubicBezTo>
                  <a:pt x="1994" y="4714"/>
                  <a:pt x="2004" y="5774"/>
                  <a:pt x="2033" y="5814"/>
                </a:cubicBezTo>
                <a:cubicBezTo>
                  <a:pt x="2043" y="5827"/>
                  <a:pt x="2048" y="6035"/>
                  <a:pt x="2045" y="6277"/>
                </a:cubicBezTo>
                <a:cubicBezTo>
                  <a:pt x="2039" y="6780"/>
                  <a:pt x="2029" y="6801"/>
                  <a:pt x="1772" y="6833"/>
                </a:cubicBezTo>
                <a:cubicBezTo>
                  <a:pt x="1689" y="6844"/>
                  <a:pt x="1443" y="6891"/>
                  <a:pt x="1227" y="6937"/>
                </a:cubicBezTo>
                <a:cubicBezTo>
                  <a:pt x="1011" y="6984"/>
                  <a:pt x="738" y="7033"/>
                  <a:pt x="619" y="7046"/>
                </a:cubicBezTo>
                <a:cubicBezTo>
                  <a:pt x="362" y="7074"/>
                  <a:pt x="255" y="7105"/>
                  <a:pt x="182" y="7176"/>
                </a:cubicBezTo>
                <a:cubicBezTo>
                  <a:pt x="35" y="7318"/>
                  <a:pt x="-37" y="7570"/>
                  <a:pt x="19" y="7746"/>
                </a:cubicBezTo>
                <a:cubicBezTo>
                  <a:pt x="64" y="7886"/>
                  <a:pt x="342" y="8243"/>
                  <a:pt x="493" y="8354"/>
                </a:cubicBezTo>
                <a:cubicBezTo>
                  <a:pt x="674" y="8488"/>
                  <a:pt x="852" y="8530"/>
                  <a:pt x="1467" y="8583"/>
                </a:cubicBezTo>
                <a:lnTo>
                  <a:pt x="2031" y="8631"/>
                </a:lnTo>
                <a:lnTo>
                  <a:pt x="2031" y="8783"/>
                </a:lnTo>
                <a:lnTo>
                  <a:pt x="2031" y="8936"/>
                </a:lnTo>
                <a:lnTo>
                  <a:pt x="1865" y="8967"/>
                </a:lnTo>
                <a:cubicBezTo>
                  <a:pt x="1636" y="9011"/>
                  <a:pt x="1569" y="9047"/>
                  <a:pt x="1294" y="9263"/>
                </a:cubicBezTo>
                <a:cubicBezTo>
                  <a:pt x="1162" y="9366"/>
                  <a:pt x="958" y="9491"/>
                  <a:pt x="841" y="9540"/>
                </a:cubicBezTo>
                <a:cubicBezTo>
                  <a:pt x="479" y="9692"/>
                  <a:pt x="321" y="9894"/>
                  <a:pt x="320" y="10204"/>
                </a:cubicBezTo>
                <a:cubicBezTo>
                  <a:pt x="319" y="10349"/>
                  <a:pt x="341" y="10412"/>
                  <a:pt x="464" y="10625"/>
                </a:cubicBezTo>
                <a:cubicBezTo>
                  <a:pt x="629" y="10910"/>
                  <a:pt x="680" y="10957"/>
                  <a:pt x="905" y="11029"/>
                </a:cubicBezTo>
                <a:cubicBezTo>
                  <a:pt x="1035" y="11071"/>
                  <a:pt x="1070" y="11095"/>
                  <a:pt x="1078" y="11154"/>
                </a:cubicBezTo>
                <a:cubicBezTo>
                  <a:pt x="1087" y="11212"/>
                  <a:pt x="1067" y="11237"/>
                  <a:pt x="981" y="11276"/>
                </a:cubicBezTo>
                <a:cubicBezTo>
                  <a:pt x="574" y="11461"/>
                  <a:pt x="363" y="11833"/>
                  <a:pt x="393" y="12315"/>
                </a:cubicBezTo>
                <a:cubicBezTo>
                  <a:pt x="422" y="12794"/>
                  <a:pt x="634" y="13021"/>
                  <a:pt x="1174" y="13151"/>
                </a:cubicBezTo>
                <a:cubicBezTo>
                  <a:pt x="1202" y="13157"/>
                  <a:pt x="1190" y="13198"/>
                  <a:pt x="1133" y="13281"/>
                </a:cubicBezTo>
                <a:cubicBezTo>
                  <a:pt x="1088" y="13347"/>
                  <a:pt x="1052" y="13427"/>
                  <a:pt x="1052" y="13459"/>
                </a:cubicBezTo>
                <a:cubicBezTo>
                  <a:pt x="1051" y="13490"/>
                  <a:pt x="1000" y="13597"/>
                  <a:pt x="937" y="13697"/>
                </a:cubicBezTo>
                <a:cubicBezTo>
                  <a:pt x="781" y="13947"/>
                  <a:pt x="731" y="14177"/>
                  <a:pt x="783" y="14404"/>
                </a:cubicBezTo>
                <a:cubicBezTo>
                  <a:pt x="837" y="14635"/>
                  <a:pt x="882" y="14702"/>
                  <a:pt x="1087" y="14858"/>
                </a:cubicBezTo>
                <a:cubicBezTo>
                  <a:pt x="1320" y="15034"/>
                  <a:pt x="1618" y="15170"/>
                  <a:pt x="2080" y="15311"/>
                </a:cubicBezTo>
                <a:cubicBezTo>
                  <a:pt x="2291" y="15376"/>
                  <a:pt x="2712" y="15538"/>
                  <a:pt x="3017" y="15671"/>
                </a:cubicBezTo>
                <a:cubicBezTo>
                  <a:pt x="3321" y="15805"/>
                  <a:pt x="3888" y="16040"/>
                  <a:pt x="4277" y="16194"/>
                </a:cubicBezTo>
                <a:cubicBezTo>
                  <a:pt x="4845" y="16418"/>
                  <a:pt x="5097" y="16538"/>
                  <a:pt x="5564" y="16803"/>
                </a:cubicBezTo>
                <a:cubicBezTo>
                  <a:pt x="6018" y="17061"/>
                  <a:pt x="6180" y="17170"/>
                  <a:pt x="6305" y="17302"/>
                </a:cubicBezTo>
                <a:cubicBezTo>
                  <a:pt x="6392" y="17394"/>
                  <a:pt x="6594" y="17577"/>
                  <a:pt x="6752" y="17708"/>
                </a:cubicBezTo>
                <a:cubicBezTo>
                  <a:pt x="6911" y="17840"/>
                  <a:pt x="7147" y="18067"/>
                  <a:pt x="7276" y="18214"/>
                </a:cubicBezTo>
                <a:cubicBezTo>
                  <a:pt x="7596" y="18576"/>
                  <a:pt x="9110" y="19851"/>
                  <a:pt x="9536" y="20117"/>
                </a:cubicBezTo>
                <a:cubicBezTo>
                  <a:pt x="9714" y="20228"/>
                  <a:pt x="10028" y="20409"/>
                  <a:pt x="10234" y="20519"/>
                </a:cubicBezTo>
                <a:cubicBezTo>
                  <a:pt x="10440" y="20629"/>
                  <a:pt x="10654" y="20745"/>
                  <a:pt x="10709" y="20777"/>
                </a:cubicBezTo>
                <a:cubicBezTo>
                  <a:pt x="10764" y="20809"/>
                  <a:pt x="10925" y="20903"/>
                  <a:pt x="11066" y="20985"/>
                </a:cubicBezTo>
                <a:cubicBezTo>
                  <a:pt x="11207" y="21067"/>
                  <a:pt x="11537" y="21224"/>
                  <a:pt x="11798" y="21333"/>
                </a:cubicBezTo>
                <a:lnTo>
                  <a:pt x="12272" y="21531"/>
                </a:lnTo>
                <a:lnTo>
                  <a:pt x="12348" y="21597"/>
                </a:lnTo>
                <a:lnTo>
                  <a:pt x="21563" y="21597"/>
                </a:lnTo>
                <a:cubicBezTo>
                  <a:pt x="21233" y="21246"/>
                  <a:pt x="20857" y="20834"/>
                  <a:pt x="20238" y="20139"/>
                </a:cubicBezTo>
                <a:cubicBezTo>
                  <a:pt x="19714" y="19551"/>
                  <a:pt x="19204" y="18981"/>
                  <a:pt x="19104" y="18873"/>
                </a:cubicBezTo>
                <a:cubicBezTo>
                  <a:pt x="19004" y="18765"/>
                  <a:pt x="18781" y="18519"/>
                  <a:pt x="18608" y="18326"/>
                </a:cubicBezTo>
                <a:cubicBezTo>
                  <a:pt x="18435" y="18133"/>
                  <a:pt x="18210" y="17885"/>
                  <a:pt x="18108" y="17775"/>
                </a:cubicBezTo>
                <a:cubicBezTo>
                  <a:pt x="18006" y="17665"/>
                  <a:pt x="17819" y="17459"/>
                  <a:pt x="17691" y="17316"/>
                </a:cubicBezTo>
                <a:cubicBezTo>
                  <a:pt x="17563" y="17174"/>
                  <a:pt x="17327" y="16917"/>
                  <a:pt x="17166" y="16745"/>
                </a:cubicBezTo>
                <a:cubicBezTo>
                  <a:pt x="17005" y="16573"/>
                  <a:pt x="16826" y="16362"/>
                  <a:pt x="16769" y="16277"/>
                </a:cubicBezTo>
                <a:cubicBezTo>
                  <a:pt x="16712" y="16193"/>
                  <a:pt x="16588" y="16014"/>
                  <a:pt x="16494" y="15881"/>
                </a:cubicBezTo>
                <a:cubicBezTo>
                  <a:pt x="16215" y="15489"/>
                  <a:pt x="16161" y="15356"/>
                  <a:pt x="15896" y="14412"/>
                </a:cubicBezTo>
                <a:cubicBezTo>
                  <a:pt x="15711" y="13755"/>
                  <a:pt x="15664" y="13309"/>
                  <a:pt x="15630" y="11900"/>
                </a:cubicBezTo>
                <a:cubicBezTo>
                  <a:pt x="15609" y="11022"/>
                  <a:pt x="15579" y="10817"/>
                  <a:pt x="15426" y="10472"/>
                </a:cubicBezTo>
                <a:cubicBezTo>
                  <a:pt x="15238" y="10045"/>
                  <a:pt x="15085" y="9595"/>
                  <a:pt x="15033" y="9318"/>
                </a:cubicBezTo>
                <a:cubicBezTo>
                  <a:pt x="15003" y="9156"/>
                  <a:pt x="14964" y="8972"/>
                  <a:pt x="14947" y="8909"/>
                </a:cubicBezTo>
                <a:cubicBezTo>
                  <a:pt x="14930" y="8845"/>
                  <a:pt x="14909" y="8731"/>
                  <a:pt x="14899" y="8656"/>
                </a:cubicBezTo>
                <a:cubicBezTo>
                  <a:pt x="14890" y="8580"/>
                  <a:pt x="14859" y="8424"/>
                  <a:pt x="14830" y="8308"/>
                </a:cubicBezTo>
                <a:cubicBezTo>
                  <a:pt x="14801" y="8193"/>
                  <a:pt x="14763" y="8023"/>
                  <a:pt x="14746" y="7931"/>
                </a:cubicBezTo>
                <a:cubicBezTo>
                  <a:pt x="14728" y="7839"/>
                  <a:pt x="14684" y="7711"/>
                  <a:pt x="14648" y="7648"/>
                </a:cubicBezTo>
                <a:cubicBezTo>
                  <a:pt x="14612" y="7585"/>
                  <a:pt x="14582" y="7501"/>
                  <a:pt x="14582" y="7460"/>
                </a:cubicBezTo>
                <a:cubicBezTo>
                  <a:pt x="14582" y="7420"/>
                  <a:pt x="14550" y="7316"/>
                  <a:pt x="14510" y="7228"/>
                </a:cubicBezTo>
                <a:cubicBezTo>
                  <a:pt x="14452" y="7100"/>
                  <a:pt x="14376" y="7018"/>
                  <a:pt x="14128" y="6812"/>
                </a:cubicBezTo>
                <a:cubicBezTo>
                  <a:pt x="13447" y="6245"/>
                  <a:pt x="13348" y="6149"/>
                  <a:pt x="13160" y="5877"/>
                </a:cubicBezTo>
                <a:cubicBezTo>
                  <a:pt x="13053" y="5722"/>
                  <a:pt x="12952" y="5611"/>
                  <a:pt x="12902" y="5591"/>
                </a:cubicBezTo>
                <a:cubicBezTo>
                  <a:pt x="12807" y="5555"/>
                  <a:pt x="12789" y="5522"/>
                  <a:pt x="12673" y="5190"/>
                </a:cubicBezTo>
                <a:cubicBezTo>
                  <a:pt x="12626" y="5057"/>
                  <a:pt x="12477" y="4761"/>
                  <a:pt x="12342" y="4531"/>
                </a:cubicBezTo>
                <a:cubicBezTo>
                  <a:pt x="12146" y="4198"/>
                  <a:pt x="12076" y="4103"/>
                  <a:pt x="11990" y="4062"/>
                </a:cubicBezTo>
                <a:cubicBezTo>
                  <a:pt x="11870" y="4003"/>
                  <a:pt x="11716" y="4014"/>
                  <a:pt x="11616" y="4091"/>
                </a:cubicBezTo>
                <a:cubicBezTo>
                  <a:pt x="11579" y="4119"/>
                  <a:pt x="11543" y="4128"/>
                  <a:pt x="11524" y="4112"/>
                </a:cubicBezTo>
                <a:cubicBezTo>
                  <a:pt x="11488" y="4081"/>
                  <a:pt x="11466" y="3591"/>
                  <a:pt x="11432" y="2023"/>
                </a:cubicBezTo>
                <a:cubicBezTo>
                  <a:pt x="11407" y="905"/>
                  <a:pt x="11403" y="853"/>
                  <a:pt x="11331" y="700"/>
                </a:cubicBezTo>
                <a:cubicBezTo>
                  <a:pt x="11176" y="374"/>
                  <a:pt x="10906" y="166"/>
                  <a:pt x="10495" y="55"/>
                </a:cubicBezTo>
                <a:cubicBezTo>
                  <a:pt x="10280" y="-2"/>
                  <a:pt x="10237" y="-3"/>
                  <a:pt x="6853" y="2"/>
                </a:cubicBezTo>
                <a:close/>
                <a:moveTo>
                  <a:pt x="9736" y="425"/>
                </a:moveTo>
                <a:cubicBezTo>
                  <a:pt x="10220" y="429"/>
                  <a:pt x="10306" y="442"/>
                  <a:pt x="10380" y="465"/>
                </a:cubicBezTo>
                <a:cubicBezTo>
                  <a:pt x="10590" y="533"/>
                  <a:pt x="10770" y="676"/>
                  <a:pt x="10854" y="841"/>
                </a:cubicBezTo>
                <a:cubicBezTo>
                  <a:pt x="10923" y="977"/>
                  <a:pt x="10923" y="982"/>
                  <a:pt x="10961" y="7766"/>
                </a:cubicBezTo>
                <a:cubicBezTo>
                  <a:pt x="10988" y="12785"/>
                  <a:pt x="10988" y="14585"/>
                  <a:pt x="10961" y="14671"/>
                </a:cubicBezTo>
                <a:cubicBezTo>
                  <a:pt x="10904" y="14849"/>
                  <a:pt x="10736" y="15018"/>
                  <a:pt x="10526" y="15106"/>
                </a:cubicBezTo>
                <a:lnTo>
                  <a:pt x="10343" y="15183"/>
                </a:lnTo>
                <a:lnTo>
                  <a:pt x="6802" y="15197"/>
                </a:lnTo>
                <a:cubicBezTo>
                  <a:pt x="4625" y="15206"/>
                  <a:pt x="3225" y="15201"/>
                  <a:pt x="3166" y="15185"/>
                </a:cubicBezTo>
                <a:cubicBezTo>
                  <a:pt x="2924" y="15118"/>
                  <a:pt x="2692" y="14914"/>
                  <a:pt x="2619" y="14706"/>
                </a:cubicBezTo>
                <a:cubicBezTo>
                  <a:pt x="2596" y="14641"/>
                  <a:pt x="2578" y="12885"/>
                  <a:pt x="2566" y="9529"/>
                </a:cubicBezTo>
                <a:cubicBezTo>
                  <a:pt x="2555" y="6736"/>
                  <a:pt x="2537" y="3699"/>
                  <a:pt x="2526" y="2781"/>
                </a:cubicBezTo>
                <a:cubicBezTo>
                  <a:pt x="2506" y="1294"/>
                  <a:pt x="2510" y="1094"/>
                  <a:pt x="2557" y="956"/>
                </a:cubicBezTo>
                <a:cubicBezTo>
                  <a:pt x="2627" y="753"/>
                  <a:pt x="2796" y="589"/>
                  <a:pt x="3017" y="509"/>
                </a:cubicBezTo>
                <a:lnTo>
                  <a:pt x="3190" y="446"/>
                </a:lnTo>
                <a:lnTo>
                  <a:pt x="6707" y="430"/>
                </a:lnTo>
                <a:cubicBezTo>
                  <a:pt x="8371" y="423"/>
                  <a:pt x="9252" y="420"/>
                  <a:pt x="9736" y="425"/>
                </a:cubicBezTo>
                <a:close/>
                <a:moveTo>
                  <a:pt x="11468" y="7263"/>
                </a:moveTo>
                <a:cubicBezTo>
                  <a:pt x="11480" y="7259"/>
                  <a:pt x="11538" y="7319"/>
                  <a:pt x="11598" y="7396"/>
                </a:cubicBezTo>
                <a:cubicBezTo>
                  <a:pt x="11657" y="7472"/>
                  <a:pt x="11838" y="7628"/>
                  <a:pt x="11999" y="7742"/>
                </a:cubicBezTo>
                <a:lnTo>
                  <a:pt x="12291" y="7950"/>
                </a:lnTo>
                <a:lnTo>
                  <a:pt x="12232" y="8024"/>
                </a:lnTo>
                <a:cubicBezTo>
                  <a:pt x="12155" y="8119"/>
                  <a:pt x="12155" y="8549"/>
                  <a:pt x="12232" y="8898"/>
                </a:cubicBezTo>
                <a:cubicBezTo>
                  <a:pt x="12261" y="9029"/>
                  <a:pt x="12274" y="9145"/>
                  <a:pt x="12261" y="9156"/>
                </a:cubicBezTo>
                <a:cubicBezTo>
                  <a:pt x="12248" y="9166"/>
                  <a:pt x="12055" y="9039"/>
                  <a:pt x="11830" y="8874"/>
                </a:cubicBezTo>
                <a:lnTo>
                  <a:pt x="11422" y="8575"/>
                </a:lnTo>
                <a:lnTo>
                  <a:pt x="11433" y="7923"/>
                </a:lnTo>
                <a:cubicBezTo>
                  <a:pt x="11440" y="7564"/>
                  <a:pt x="11456" y="7267"/>
                  <a:pt x="11468" y="7263"/>
                </a:cubicBezTo>
                <a:close/>
              </a:path>
            </a:pathLst>
          </a:custGeom>
          <a:noFill/>
          <a:ln>
            <a:noFill/>
          </a:ln>
        </p:spPr>
      </p:pic>
      <p:sp>
        <p:nvSpPr>
          <p:cNvPr id="2149" name="Google Shape;2149;p274"/>
          <p:cNvSpPr/>
          <p:nvPr>
            <p:ph idx="2" type="pic"/>
          </p:nvPr>
        </p:nvSpPr>
        <p:spPr>
          <a:xfrm>
            <a:off x="5527713" y="670924"/>
            <a:ext cx="1505400" cy="3128100"/>
          </a:xfrm>
          <a:prstGeom prst="roundRect">
            <a:avLst>
              <a:gd fmla="val 10323" name="adj"/>
            </a:avLst>
          </a:prstGeom>
          <a:noFill/>
          <a:ln>
            <a:noFill/>
          </a:ln>
        </p:spPr>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olution 1 – Dark">
  <p:cSld name="1_Solution 1 – Dark">
    <p:bg>
      <p:bgPr>
        <a:solidFill>
          <a:srgbClr val="000000"/>
        </a:solidFill>
      </p:bgPr>
    </p:bg>
    <p:spTree>
      <p:nvGrpSpPr>
        <p:cNvPr id="2150" name="Shape 2150"/>
        <p:cNvGrpSpPr/>
        <p:nvPr/>
      </p:nvGrpSpPr>
      <p:grpSpPr>
        <a:xfrm>
          <a:off x="0" y="0"/>
          <a:ext cx="0" cy="0"/>
          <a:chOff x="0" y="0"/>
          <a:chExt cx="0" cy="0"/>
        </a:xfrm>
      </p:grpSpPr>
      <p:sp>
        <p:nvSpPr>
          <p:cNvPr id="2151" name="Google Shape;2151;p27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52" name="Google Shape;2152;p275"/>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53" name="Google Shape;2153;p27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54" name="Google Shape;2154;p275"/>
          <p:cNvSpPr/>
          <p:nvPr>
            <p:ph idx="2" type="pic"/>
          </p:nvPr>
        </p:nvSpPr>
        <p:spPr>
          <a:xfrm>
            <a:off x="4628930" y="187708"/>
            <a:ext cx="4312500" cy="4768200"/>
          </a:xfrm>
          <a:prstGeom prst="roundRect">
            <a:avLst>
              <a:gd fmla="val 1377" name="adj"/>
            </a:avLst>
          </a:prstGeom>
          <a:noFill/>
          <a:ln>
            <a:noFill/>
          </a:ln>
        </p:spPr>
      </p: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olution 1 – Dark">
  <p:cSld name="2_Solution 1 – Dark">
    <p:bg>
      <p:bgPr>
        <a:solidFill>
          <a:srgbClr val="000000"/>
        </a:solidFill>
      </p:bgPr>
    </p:bg>
    <p:spTree>
      <p:nvGrpSpPr>
        <p:cNvPr id="2155" name="Shape 2155"/>
        <p:cNvGrpSpPr/>
        <p:nvPr/>
      </p:nvGrpSpPr>
      <p:grpSpPr>
        <a:xfrm>
          <a:off x="0" y="0"/>
          <a:ext cx="0" cy="0"/>
          <a:chOff x="0" y="0"/>
          <a:chExt cx="0" cy="0"/>
        </a:xfrm>
      </p:grpSpPr>
      <p:sp>
        <p:nvSpPr>
          <p:cNvPr id="2156" name="Google Shape;2156;p27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57" name="Google Shape;2157;p276"/>
          <p:cNvSpPr/>
          <p:nvPr>
            <p:ph idx="2" type="pic"/>
          </p:nvPr>
        </p:nvSpPr>
        <p:spPr>
          <a:xfrm>
            <a:off x="4628930" y="187708"/>
            <a:ext cx="4312500" cy="4768200"/>
          </a:xfrm>
          <a:prstGeom prst="roundRect">
            <a:avLst>
              <a:gd fmla="val 1377" name="adj"/>
            </a:avLst>
          </a:prstGeom>
          <a:noFill/>
          <a:ln>
            <a:noFill/>
          </a:ln>
        </p:spPr>
      </p:sp>
      <p:sp>
        <p:nvSpPr>
          <p:cNvPr id="2158" name="Google Shape;2158;p27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59" name="Google Shape;2159;p276"/>
          <p:cNvSpPr txBox="1"/>
          <p:nvPr>
            <p:ph type="title"/>
          </p:nvPr>
        </p:nvSpPr>
        <p:spPr>
          <a:xfrm>
            <a:off x="201378" y="326928"/>
            <a:ext cx="41772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60" name="Google Shape;2160;p276"/>
          <p:cNvSpPr txBox="1"/>
          <p:nvPr>
            <p:ph idx="3" type="body"/>
          </p:nvPr>
        </p:nvSpPr>
        <p:spPr>
          <a:xfrm>
            <a:off x="201377" y="3787800"/>
            <a:ext cx="2859300" cy="11676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1 – Dark">
  <p:cSld name="Product 1 – Dark">
    <p:bg>
      <p:bgPr>
        <a:solidFill>
          <a:srgbClr val="000000"/>
        </a:solidFill>
      </p:bgPr>
    </p:bg>
    <p:spTree>
      <p:nvGrpSpPr>
        <p:cNvPr id="2161" name="Shape 2161"/>
        <p:cNvGrpSpPr/>
        <p:nvPr/>
      </p:nvGrpSpPr>
      <p:grpSpPr>
        <a:xfrm>
          <a:off x="0" y="0"/>
          <a:ext cx="0" cy="0"/>
          <a:chOff x="0" y="0"/>
          <a:chExt cx="0" cy="0"/>
        </a:xfrm>
      </p:grpSpPr>
      <p:sp>
        <p:nvSpPr>
          <p:cNvPr id="2162" name="Google Shape;2162;p27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63" name="Google Shape;2163;p27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64" name="Google Shape;2164;p277"/>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65" name="Google Shape;2165;p277"/>
          <p:cNvSpPr txBox="1"/>
          <p:nvPr>
            <p:ph idx="2" type="body"/>
          </p:nvPr>
        </p:nvSpPr>
        <p:spPr>
          <a:xfrm>
            <a:off x="201377" y="1239672"/>
            <a:ext cx="2859300" cy="14475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7F7F7F"/>
              </a:buClr>
              <a:buSzPts val="1300"/>
              <a:buFont typeface="Helvetica Neue"/>
              <a:buNone/>
              <a:defRPr sz="13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66" name="Google Shape;2166;p277"/>
          <p:cNvSpPr/>
          <p:nvPr>
            <p:ph idx="3" type="pic"/>
          </p:nvPr>
        </p:nvSpPr>
        <p:spPr>
          <a:xfrm>
            <a:off x="5187831" y="586122"/>
            <a:ext cx="1938300" cy="3971400"/>
          </a:xfrm>
          <a:prstGeom prst="rect">
            <a:avLst/>
          </a:prstGeom>
          <a:noFill/>
          <a:ln>
            <a:noFill/>
          </a:ln>
        </p:spPr>
      </p:sp>
      <p:sp>
        <p:nvSpPr>
          <p:cNvPr id="2167" name="Google Shape;2167;p277"/>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duct 1 – Dark">
  <p:cSld name="1_Product 1 – Dark">
    <p:bg>
      <p:bgPr>
        <a:solidFill>
          <a:srgbClr val="000000"/>
        </a:solidFill>
      </p:bgPr>
    </p:bg>
    <p:spTree>
      <p:nvGrpSpPr>
        <p:cNvPr id="2168" name="Shape 2168"/>
        <p:cNvGrpSpPr/>
        <p:nvPr/>
      </p:nvGrpSpPr>
      <p:grpSpPr>
        <a:xfrm>
          <a:off x="0" y="0"/>
          <a:ext cx="0" cy="0"/>
          <a:chOff x="0" y="0"/>
          <a:chExt cx="0" cy="0"/>
        </a:xfrm>
      </p:grpSpPr>
      <p:sp>
        <p:nvSpPr>
          <p:cNvPr id="2169" name="Google Shape;2169;p27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70" name="Google Shape;2170;p278"/>
          <p:cNvSpPr/>
          <p:nvPr>
            <p:ph idx="2" type="pic"/>
          </p:nvPr>
        </p:nvSpPr>
        <p:spPr>
          <a:xfrm>
            <a:off x="5187831" y="586122"/>
            <a:ext cx="1938300" cy="3971400"/>
          </a:xfrm>
          <a:prstGeom prst="rect">
            <a:avLst/>
          </a:prstGeom>
          <a:noFill/>
          <a:ln>
            <a:noFill/>
          </a:ln>
        </p:spPr>
      </p:sp>
      <p:sp>
        <p:nvSpPr>
          <p:cNvPr id="2171" name="Google Shape;2171;p278"/>
          <p:cNvSpPr/>
          <p:nvPr>
            <p:ph idx="3" type="pic"/>
          </p:nvPr>
        </p:nvSpPr>
        <p:spPr>
          <a:xfrm>
            <a:off x="5281275" y="644351"/>
            <a:ext cx="1751400" cy="3855000"/>
          </a:xfrm>
          <a:prstGeom prst="roundRect">
            <a:avLst>
              <a:gd fmla="val 11463" name="adj"/>
            </a:avLst>
          </a:prstGeom>
          <a:noFill/>
          <a:ln>
            <a:noFill/>
          </a:ln>
        </p:spPr>
      </p:sp>
      <p:sp>
        <p:nvSpPr>
          <p:cNvPr id="2172" name="Google Shape;2172;p27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73" name="Google Shape;2173;p278"/>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74" name="Google Shape;2174;p278"/>
          <p:cNvSpPr txBox="1"/>
          <p:nvPr>
            <p:ph idx="4" type="body"/>
          </p:nvPr>
        </p:nvSpPr>
        <p:spPr>
          <a:xfrm>
            <a:off x="201377" y="1239672"/>
            <a:ext cx="2859300" cy="25068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7F7F7F"/>
              </a:buClr>
              <a:buSzPts val="1300"/>
              <a:buFont typeface="Helvetica Neue"/>
              <a:buNone/>
              <a:defRPr sz="13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duct 1 – Dark">
  <p:cSld name="4_Product 1 – Dark">
    <p:bg>
      <p:bgPr>
        <a:solidFill>
          <a:srgbClr val="000000"/>
        </a:solidFill>
      </p:bgPr>
    </p:bg>
    <p:spTree>
      <p:nvGrpSpPr>
        <p:cNvPr id="2175" name="Shape 2175"/>
        <p:cNvGrpSpPr/>
        <p:nvPr/>
      </p:nvGrpSpPr>
      <p:grpSpPr>
        <a:xfrm>
          <a:off x="0" y="0"/>
          <a:ext cx="0" cy="0"/>
          <a:chOff x="0" y="0"/>
          <a:chExt cx="0" cy="0"/>
        </a:xfrm>
      </p:grpSpPr>
      <p:sp>
        <p:nvSpPr>
          <p:cNvPr id="2176" name="Google Shape;2176;p27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77" name="Google Shape;2177;p27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78" name="Google Shape;2178;p279"/>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79" name="Google Shape;2179;p279"/>
          <p:cNvSpPr txBox="1"/>
          <p:nvPr>
            <p:ph idx="2" type="body"/>
          </p:nvPr>
        </p:nvSpPr>
        <p:spPr>
          <a:xfrm>
            <a:off x="3642151" y="164051"/>
            <a:ext cx="5298900" cy="81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7F7F7F"/>
              </a:buClr>
              <a:buSzPts val="1300"/>
              <a:buFont typeface="Helvetica Neue"/>
              <a:buNone/>
              <a:defRPr sz="13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80" name="Google Shape;2180;p279"/>
          <p:cNvSpPr txBox="1"/>
          <p:nvPr>
            <p:ph idx="3" type="body"/>
          </p:nvPr>
        </p:nvSpPr>
        <p:spPr>
          <a:xfrm>
            <a:off x="343168"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81" name="Google Shape;2181;p279"/>
          <p:cNvSpPr txBox="1"/>
          <p:nvPr>
            <p:ph idx="4" type="body"/>
          </p:nvPr>
        </p:nvSpPr>
        <p:spPr>
          <a:xfrm>
            <a:off x="4766239"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82" name="Google Shape;2182;p279"/>
          <p:cNvSpPr txBox="1"/>
          <p:nvPr>
            <p:ph idx="5" type="body"/>
          </p:nvPr>
        </p:nvSpPr>
        <p:spPr>
          <a:xfrm>
            <a:off x="343168"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83" name="Google Shape;2183;p279"/>
          <p:cNvSpPr txBox="1"/>
          <p:nvPr>
            <p:ph idx="6" type="body"/>
          </p:nvPr>
        </p:nvSpPr>
        <p:spPr>
          <a:xfrm>
            <a:off x="4766239"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84" name="Google Shape;2184;p279"/>
          <p:cNvSpPr txBox="1"/>
          <p:nvPr>
            <p:ph idx="7" type="body"/>
          </p:nvPr>
        </p:nvSpPr>
        <p:spPr>
          <a:xfrm>
            <a:off x="343168"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85" name="Google Shape;2185;p279"/>
          <p:cNvSpPr txBox="1"/>
          <p:nvPr>
            <p:ph idx="8" type="body"/>
          </p:nvPr>
        </p:nvSpPr>
        <p:spPr>
          <a:xfrm>
            <a:off x="4766239"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86" name="Google Shape;2186;p279"/>
          <p:cNvSpPr txBox="1"/>
          <p:nvPr>
            <p:ph idx="9" type="body"/>
          </p:nvPr>
        </p:nvSpPr>
        <p:spPr>
          <a:xfrm>
            <a:off x="343168"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87" name="Google Shape;2187;p279"/>
          <p:cNvSpPr txBox="1"/>
          <p:nvPr>
            <p:ph idx="13" type="body"/>
          </p:nvPr>
        </p:nvSpPr>
        <p:spPr>
          <a:xfrm>
            <a:off x="4766239"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88" name="Google Shape;2188;p279"/>
          <p:cNvSpPr txBox="1"/>
          <p:nvPr>
            <p:ph idx="14" type="body"/>
          </p:nvPr>
        </p:nvSpPr>
        <p:spPr>
          <a:xfrm>
            <a:off x="343168"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89" name="Google Shape;2189;p279"/>
          <p:cNvSpPr txBox="1"/>
          <p:nvPr>
            <p:ph idx="15" type="body"/>
          </p:nvPr>
        </p:nvSpPr>
        <p:spPr>
          <a:xfrm>
            <a:off x="4766239"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duct 1 – Dark">
  <p:cSld name="5_Product 1 – Dark">
    <p:bg>
      <p:bgPr>
        <a:solidFill>
          <a:srgbClr val="000000"/>
        </a:solidFill>
      </p:bgPr>
    </p:bg>
    <p:spTree>
      <p:nvGrpSpPr>
        <p:cNvPr id="2190" name="Shape 2190"/>
        <p:cNvGrpSpPr/>
        <p:nvPr/>
      </p:nvGrpSpPr>
      <p:grpSpPr>
        <a:xfrm>
          <a:off x="0" y="0"/>
          <a:ext cx="0" cy="0"/>
          <a:chOff x="0" y="0"/>
          <a:chExt cx="0" cy="0"/>
        </a:xfrm>
      </p:grpSpPr>
      <p:sp>
        <p:nvSpPr>
          <p:cNvPr id="2191" name="Google Shape;2191;p28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92" name="Google Shape;2192;p280"/>
          <p:cNvSpPr txBox="1"/>
          <p:nvPr>
            <p:ph type="title"/>
          </p:nvPr>
        </p:nvSpPr>
        <p:spPr>
          <a:xfrm>
            <a:off x="201378" y="164051"/>
            <a:ext cx="19959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93" name="Google Shape;2193;p280"/>
          <p:cNvSpPr/>
          <p:nvPr>
            <p:ph idx="2" type="pic"/>
          </p:nvPr>
        </p:nvSpPr>
        <p:spPr>
          <a:xfrm>
            <a:off x="2413807" y="187708"/>
            <a:ext cx="6528900" cy="4768200"/>
          </a:xfrm>
          <a:prstGeom prst="roundRect">
            <a:avLst>
              <a:gd fmla="val 2284" name="adj"/>
            </a:avLst>
          </a:prstGeom>
          <a:noFill/>
          <a:ln>
            <a:noFill/>
          </a:ln>
        </p:spPr>
      </p:sp>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lue proposition – Dark">
  <p:cSld name="Value proposition – Dark">
    <p:bg>
      <p:bgPr>
        <a:solidFill>
          <a:srgbClr val="000000"/>
        </a:solidFill>
      </p:bgPr>
    </p:bg>
    <p:spTree>
      <p:nvGrpSpPr>
        <p:cNvPr id="2194" name="Shape 2194"/>
        <p:cNvGrpSpPr/>
        <p:nvPr/>
      </p:nvGrpSpPr>
      <p:grpSpPr>
        <a:xfrm>
          <a:off x="0" y="0"/>
          <a:ext cx="0" cy="0"/>
          <a:chOff x="0" y="0"/>
          <a:chExt cx="0" cy="0"/>
        </a:xfrm>
      </p:grpSpPr>
      <p:sp>
        <p:nvSpPr>
          <p:cNvPr id="2195" name="Google Shape;2195;p28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196" name="Google Shape;2196;p28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97" name="Google Shape;2197;p28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198" name="Google Shape;2198;p281"/>
          <p:cNvSpPr txBox="1"/>
          <p:nvPr>
            <p:ph idx="2" type="body"/>
          </p:nvPr>
        </p:nvSpPr>
        <p:spPr>
          <a:xfrm>
            <a:off x="3930655" y="823035"/>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199" name="Google Shape;2199;p281"/>
          <p:cNvSpPr txBox="1"/>
          <p:nvPr>
            <p:ph idx="3" type="body"/>
          </p:nvPr>
        </p:nvSpPr>
        <p:spPr>
          <a:xfrm>
            <a:off x="2232352"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00" name="Google Shape;2200;p281"/>
          <p:cNvSpPr txBox="1"/>
          <p:nvPr>
            <p:ph idx="4" type="body"/>
          </p:nvPr>
        </p:nvSpPr>
        <p:spPr>
          <a:xfrm>
            <a:off x="5628678"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01" name="Google Shape;2201;p281"/>
          <p:cNvSpPr txBox="1"/>
          <p:nvPr>
            <p:ph idx="5" type="body"/>
          </p:nvPr>
        </p:nvSpPr>
        <p:spPr>
          <a:xfrm>
            <a:off x="3788511" y="2549743"/>
            <a:ext cx="1567200" cy="478200"/>
          </a:xfrm>
          <a:prstGeom prst="rect">
            <a:avLst/>
          </a:prstGeom>
          <a:noFill/>
          <a:ln>
            <a:noFill/>
          </a:ln>
        </p:spPr>
        <p:txBody>
          <a:bodyPr anchorCtr="0" anchor="ctr" bIns="17150" lIns="34300" spcFirstLastPara="1" rIns="34300" wrap="square" tIns="17150">
            <a:no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tal Addressable Market – Dark">
  <p:cSld name="Total Addressable Market – Dark">
    <p:bg>
      <p:bgPr>
        <a:solidFill>
          <a:srgbClr val="000000"/>
        </a:solidFill>
      </p:bgPr>
    </p:bg>
    <p:spTree>
      <p:nvGrpSpPr>
        <p:cNvPr id="2202" name="Shape 2202"/>
        <p:cNvGrpSpPr/>
        <p:nvPr/>
      </p:nvGrpSpPr>
      <p:grpSpPr>
        <a:xfrm>
          <a:off x="0" y="0"/>
          <a:ext cx="0" cy="0"/>
          <a:chOff x="0" y="0"/>
          <a:chExt cx="0" cy="0"/>
        </a:xfrm>
      </p:grpSpPr>
      <p:sp>
        <p:nvSpPr>
          <p:cNvPr id="2203" name="Google Shape;2203;p28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204" name="Google Shape;2204;p28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05" name="Google Shape;2205;p282"/>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206" name="Google Shape;2206;p282"/>
          <p:cNvSpPr txBox="1"/>
          <p:nvPr>
            <p:ph idx="2" type="body"/>
          </p:nvPr>
        </p:nvSpPr>
        <p:spPr>
          <a:xfrm>
            <a:off x="286914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07" name="Google Shape;2207;p282"/>
          <p:cNvSpPr txBox="1"/>
          <p:nvPr>
            <p:ph idx="3" type="body"/>
          </p:nvPr>
        </p:nvSpPr>
        <p:spPr>
          <a:xfrm>
            <a:off x="509845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08" name="Google Shape;2208;p282"/>
          <p:cNvSpPr txBox="1"/>
          <p:nvPr>
            <p:ph idx="4" type="body"/>
          </p:nvPr>
        </p:nvSpPr>
        <p:spPr>
          <a:xfrm>
            <a:off x="7327763"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model – Dark">
  <p:cSld name="Business model – Dark">
    <p:bg>
      <p:bgPr>
        <a:solidFill>
          <a:srgbClr val="000000"/>
        </a:solidFill>
      </p:bgPr>
    </p:bg>
    <p:spTree>
      <p:nvGrpSpPr>
        <p:cNvPr id="2209" name="Shape 2209"/>
        <p:cNvGrpSpPr/>
        <p:nvPr/>
      </p:nvGrpSpPr>
      <p:grpSpPr>
        <a:xfrm>
          <a:off x="0" y="0"/>
          <a:ext cx="0" cy="0"/>
          <a:chOff x="0" y="0"/>
          <a:chExt cx="0" cy="0"/>
        </a:xfrm>
      </p:grpSpPr>
      <p:sp>
        <p:nvSpPr>
          <p:cNvPr id="2210" name="Google Shape;2210;p28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211" name="Google Shape;2211;p28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12" name="Google Shape;2212;p283"/>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213" name="Google Shape;2213;p283"/>
          <p:cNvSpPr/>
          <p:nvPr>
            <p:ph idx="2" type="pic"/>
          </p:nvPr>
        </p:nvSpPr>
        <p:spPr>
          <a:xfrm>
            <a:off x="3809541" y="2137061"/>
            <a:ext cx="1524900" cy="1524900"/>
          </a:xfrm>
          <a:prstGeom prst="ellipse">
            <a:avLst/>
          </a:prstGeom>
          <a:noFill/>
          <a:ln>
            <a:noFill/>
          </a:ln>
        </p:spPr>
      </p:sp>
      <p:sp>
        <p:nvSpPr>
          <p:cNvPr id="2214" name="Google Shape;2214;p283"/>
          <p:cNvSpPr txBox="1"/>
          <p:nvPr>
            <p:ph idx="3" type="body"/>
          </p:nvPr>
        </p:nvSpPr>
        <p:spPr>
          <a:xfrm>
            <a:off x="1119413"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15" name="Google Shape;2215;p283"/>
          <p:cNvSpPr txBox="1"/>
          <p:nvPr>
            <p:ph idx="4" type="body"/>
          </p:nvPr>
        </p:nvSpPr>
        <p:spPr>
          <a:xfrm>
            <a:off x="5541698"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16" name="Google Shape;2216;p283"/>
          <p:cNvSpPr txBox="1"/>
          <p:nvPr>
            <p:ph idx="5" type="body"/>
          </p:nvPr>
        </p:nvSpPr>
        <p:spPr>
          <a:xfrm>
            <a:off x="1119413"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17" name="Google Shape;2217;p283"/>
          <p:cNvSpPr txBox="1"/>
          <p:nvPr>
            <p:ph idx="6" type="body"/>
          </p:nvPr>
        </p:nvSpPr>
        <p:spPr>
          <a:xfrm>
            <a:off x="5541698"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18" name="Google Shape;2218;p283"/>
          <p:cNvSpPr txBox="1"/>
          <p:nvPr>
            <p:ph idx="7" type="body"/>
          </p:nvPr>
        </p:nvSpPr>
        <p:spPr>
          <a:xfrm>
            <a:off x="4062604" y="2812981"/>
            <a:ext cx="1018800" cy="1731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siness model – Dark">
  <p:cSld name="1_Business model – Dark">
    <p:bg>
      <p:bgPr>
        <a:solidFill>
          <a:srgbClr val="000000"/>
        </a:solidFill>
      </p:bgPr>
    </p:bg>
    <p:spTree>
      <p:nvGrpSpPr>
        <p:cNvPr id="2219" name="Shape 2219"/>
        <p:cNvGrpSpPr/>
        <p:nvPr/>
      </p:nvGrpSpPr>
      <p:grpSpPr>
        <a:xfrm>
          <a:off x="0" y="0"/>
          <a:ext cx="0" cy="0"/>
          <a:chOff x="0" y="0"/>
          <a:chExt cx="0" cy="0"/>
        </a:xfrm>
      </p:grpSpPr>
      <p:sp>
        <p:nvSpPr>
          <p:cNvPr id="2220" name="Google Shape;2220;p28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221" name="Google Shape;2221;p28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22" name="Google Shape;2222;p284"/>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223" name="Google Shape;2223;p284"/>
          <p:cNvSpPr txBox="1"/>
          <p:nvPr>
            <p:ph idx="2" type="body"/>
          </p:nvPr>
        </p:nvSpPr>
        <p:spPr>
          <a:xfrm>
            <a:off x="319738"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24" name="Google Shape;2224;p284"/>
          <p:cNvSpPr txBox="1"/>
          <p:nvPr>
            <p:ph idx="3" type="body"/>
          </p:nvPr>
        </p:nvSpPr>
        <p:spPr>
          <a:xfrm>
            <a:off x="2087506"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25" name="Google Shape;2225;p284"/>
          <p:cNvSpPr txBox="1"/>
          <p:nvPr>
            <p:ph idx="4" type="body"/>
          </p:nvPr>
        </p:nvSpPr>
        <p:spPr>
          <a:xfrm>
            <a:off x="3855267"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26" name="Google Shape;2226;p284"/>
          <p:cNvSpPr txBox="1"/>
          <p:nvPr>
            <p:ph idx="5" type="body"/>
          </p:nvPr>
        </p:nvSpPr>
        <p:spPr>
          <a:xfrm>
            <a:off x="5622978"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27" name="Google Shape;2227;p284"/>
          <p:cNvSpPr txBox="1"/>
          <p:nvPr>
            <p:ph idx="6" type="body"/>
          </p:nvPr>
        </p:nvSpPr>
        <p:spPr>
          <a:xfrm>
            <a:off x="7390764"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28" name="Google Shape;2228;p284"/>
          <p:cNvSpPr txBox="1"/>
          <p:nvPr>
            <p:ph idx="7" type="body"/>
          </p:nvPr>
        </p:nvSpPr>
        <p:spPr>
          <a:xfrm>
            <a:off x="2087506"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29" name="Google Shape;2229;p284"/>
          <p:cNvSpPr txBox="1"/>
          <p:nvPr>
            <p:ph idx="8" type="body"/>
          </p:nvPr>
        </p:nvSpPr>
        <p:spPr>
          <a:xfrm>
            <a:off x="5622978"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30" name="Google Shape;2230;p284"/>
          <p:cNvSpPr txBox="1"/>
          <p:nvPr>
            <p:ph idx="9" type="body"/>
          </p:nvPr>
        </p:nvSpPr>
        <p:spPr>
          <a:xfrm>
            <a:off x="319738"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31" name="Google Shape;2231;p284"/>
          <p:cNvSpPr txBox="1"/>
          <p:nvPr>
            <p:ph idx="13" type="body"/>
          </p:nvPr>
        </p:nvSpPr>
        <p:spPr>
          <a:xfrm>
            <a:off x="4741957"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cing – Dark">
  <p:cSld name="Pricing – Dark">
    <p:bg>
      <p:bgPr>
        <a:solidFill>
          <a:srgbClr val="000000"/>
        </a:solidFill>
      </p:bgPr>
    </p:bg>
    <p:spTree>
      <p:nvGrpSpPr>
        <p:cNvPr id="2232" name="Shape 2232"/>
        <p:cNvGrpSpPr/>
        <p:nvPr/>
      </p:nvGrpSpPr>
      <p:grpSpPr>
        <a:xfrm>
          <a:off x="0" y="0"/>
          <a:ext cx="0" cy="0"/>
          <a:chOff x="0" y="0"/>
          <a:chExt cx="0" cy="0"/>
        </a:xfrm>
      </p:grpSpPr>
      <p:sp>
        <p:nvSpPr>
          <p:cNvPr id="2233" name="Google Shape;2233;p28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234" name="Google Shape;2234;p28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35" name="Google Shape;2235;p285"/>
          <p:cNvSpPr txBox="1"/>
          <p:nvPr>
            <p:ph type="title"/>
          </p:nvPr>
        </p:nvSpPr>
        <p:spPr>
          <a:xfrm>
            <a:off x="201377" y="326928"/>
            <a:ext cx="43707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236" name="Google Shape;2236;p285"/>
          <p:cNvSpPr txBox="1"/>
          <p:nvPr>
            <p:ph idx="2" type="body"/>
          </p:nvPr>
        </p:nvSpPr>
        <p:spPr>
          <a:xfrm>
            <a:off x="33147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37" name="Google Shape;2237;p285"/>
          <p:cNvSpPr txBox="1"/>
          <p:nvPr>
            <p:ph idx="3" type="body"/>
          </p:nvPr>
        </p:nvSpPr>
        <p:spPr>
          <a:xfrm>
            <a:off x="327998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38" name="Google Shape;2238;p285"/>
          <p:cNvSpPr txBox="1"/>
          <p:nvPr>
            <p:ph idx="4" type="body"/>
          </p:nvPr>
        </p:nvSpPr>
        <p:spPr>
          <a:xfrm>
            <a:off x="6227871"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nancial projections (Master) – Dark">
  <p:cSld name="1_Financial projections (Master) – Dark">
    <p:bg>
      <p:bgPr>
        <a:solidFill>
          <a:srgbClr val="000000"/>
        </a:solidFill>
      </p:bgPr>
    </p:bg>
    <p:spTree>
      <p:nvGrpSpPr>
        <p:cNvPr id="2239" name="Shape 2239"/>
        <p:cNvGrpSpPr/>
        <p:nvPr/>
      </p:nvGrpSpPr>
      <p:grpSpPr>
        <a:xfrm>
          <a:off x="0" y="0"/>
          <a:ext cx="0" cy="0"/>
          <a:chOff x="0" y="0"/>
          <a:chExt cx="0" cy="0"/>
        </a:xfrm>
      </p:grpSpPr>
      <p:sp>
        <p:nvSpPr>
          <p:cNvPr id="2240" name="Google Shape;2240;p28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241" name="Google Shape;2241;p286"/>
          <p:cNvSpPr/>
          <p:nvPr/>
        </p:nvSpPr>
        <p:spPr>
          <a:xfrm>
            <a:off x="3369772" y="164050"/>
            <a:ext cx="55746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2242" name="Google Shape;2242;p28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243" name="Google Shape;2243;p28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44" name="Google Shape;2244;p286"/>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45" name="Google Shape;2245;p286"/>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246" name="Google Shape;2246;p286"/>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validation – Dark">
  <p:cSld name="Market validation – Dark">
    <p:bg>
      <p:bgPr>
        <a:solidFill>
          <a:srgbClr val="000000"/>
        </a:solidFill>
      </p:bgPr>
    </p:bg>
    <p:spTree>
      <p:nvGrpSpPr>
        <p:cNvPr id="2247" name="Shape 2247"/>
        <p:cNvGrpSpPr/>
        <p:nvPr/>
      </p:nvGrpSpPr>
      <p:grpSpPr>
        <a:xfrm>
          <a:off x="0" y="0"/>
          <a:ext cx="0" cy="0"/>
          <a:chOff x="0" y="0"/>
          <a:chExt cx="0" cy="0"/>
        </a:xfrm>
      </p:grpSpPr>
      <p:sp>
        <p:nvSpPr>
          <p:cNvPr id="2248" name="Google Shape;2248;p28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249" name="Google Shape;2249;p28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50" name="Google Shape;2250;p287"/>
          <p:cNvSpPr txBox="1"/>
          <p:nvPr>
            <p:ph type="title"/>
          </p:nvPr>
        </p:nvSpPr>
        <p:spPr>
          <a:xfrm>
            <a:off x="201377" y="326928"/>
            <a:ext cx="8656800" cy="10734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251" name="Google Shape;2251;p287"/>
          <p:cNvSpPr txBox="1"/>
          <p:nvPr>
            <p:ph idx="2" type="body"/>
          </p:nvPr>
        </p:nvSpPr>
        <p:spPr>
          <a:xfrm>
            <a:off x="543447" y="3262058"/>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52" name="Google Shape;2252;p287"/>
          <p:cNvSpPr txBox="1"/>
          <p:nvPr>
            <p:ph idx="3" type="body"/>
          </p:nvPr>
        </p:nvSpPr>
        <p:spPr>
          <a:xfrm>
            <a:off x="543447" y="343810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53" name="Google Shape;2253;p287"/>
          <p:cNvSpPr txBox="1"/>
          <p:nvPr>
            <p:ph idx="4" type="body"/>
          </p:nvPr>
        </p:nvSpPr>
        <p:spPr>
          <a:xfrm>
            <a:off x="543447" y="361792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54" name="Google Shape;2254;p287"/>
          <p:cNvSpPr txBox="1"/>
          <p:nvPr>
            <p:ph idx="5" type="body"/>
          </p:nvPr>
        </p:nvSpPr>
        <p:spPr>
          <a:xfrm>
            <a:off x="1671345" y="4763628"/>
            <a:ext cx="5801400" cy="181200"/>
          </a:xfrm>
          <a:prstGeom prst="rect">
            <a:avLst/>
          </a:prstGeom>
          <a:noFill/>
          <a:ln>
            <a:noFill/>
          </a:ln>
        </p:spPr>
        <p:txBody>
          <a:bodyPr anchorCtr="0" anchor="b" bIns="17150" lIns="34300" spcFirstLastPara="1" rIns="34300" wrap="square" tIns="17150">
            <a:spAutoFit/>
          </a:bodyPr>
          <a:lstStyle>
            <a:lvl1pPr indent="-228600" lvl="0" marL="457200" algn="ctr">
              <a:lnSpc>
                <a:spcPct val="110000"/>
              </a:lnSpc>
              <a:spcBef>
                <a:spcPts val="0"/>
              </a:spcBef>
              <a:spcAft>
                <a:spcPts val="0"/>
              </a:spcAft>
              <a:buClr>
                <a:srgbClr val="7F7F7F"/>
              </a:buClr>
              <a:buSzPts val="500"/>
              <a:buFont typeface="Arial"/>
              <a:buNone/>
              <a:defRPr sz="5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Dark">
  <p:cSld name="Quote – Dark">
    <p:bg>
      <p:bgPr>
        <a:solidFill>
          <a:srgbClr val="000000"/>
        </a:solidFill>
      </p:bgPr>
    </p:bg>
    <p:spTree>
      <p:nvGrpSpPr>
        <p:cNvPr id="2255" name="Shape 2255"/>
        <p:cNvGrpSpPr/>
        <p:nvPr/>
      </p:nvGrpSpPr>
      <p:grpSpPr>
        <a:xfrm>
          <a:off x="0" y="0"/>
          <a:ext cx="0" cy="0"/>
          <a:chOff x="0" y="0"/>
          <a:chExt cx="0" cy="0"/>
        </a:xfrm>
      </p:grpSpPr>
      <p:sp>
        <p:nvSpPr>
          <p:cNvPr id="2256" name="Google Shape;2256;p28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257" name="Google Shape;2257;p288"/>
          <p:cNvSpPr txBox="1"/>
          <p:nvPr>
            <p:ph idx="1" type="body"/>
          </p:nvPr>
        </p:nvSpPr>
        <p:spPr>
          <a:xfrm>
            <a:off x="201377" y="2904049"/>
            <a:ext cx="1995900" cy="154500"/>
          </a:xfrm>
          <a:prstGeom prst="rect">
            <a:avLst/>
          </a:prstGeom>
          <a:noFill/>
          <a:ln>
            <a:noFill/>
          </a:ln>
        </p:spPr>
        <p:txBody>
          <a:bodyPr anchorCtr="0" anchor="b" bIns="17150" lIns="34300" spcFirstLastPara="1" rIns="34300" wrap="square" tIns="17150">
            <a:no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58" name="Google Shape;2258;p288"/>
          <p:cNvSpPr txBox="1"/>
          <p:nvPr>
            <p:ph type="title"/>
          </p:nvPr>
        </p:nvSpPr>
        <p:spPr>
          <a:xfrm>
            <a:off x="201377" y="164051"/>
            <a:ext cx="87714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ors – Dark">
  <p:cSld name="Competitors – Dark">
    <p:bg>
      <p:bgPr>
        <a:solidFill>
          <a:srgbClr val="000000"/>
        </a:solidFill>
      </p:bgPr>
    </p:bg>
    <p:spTree>
      <p:nvGrpSpPr>
        <p:cNvPr id="2259" name="Shape 2259"/>
        <p:cNvGrpSpPr/>
        <p:nvPr/>
      </p:nvGrpSpPr>
      <p:grpSpPr>
        <a:xfrm>
          <a:off x="0" y="0"/>
          <a:ext cx="0" cy="0"/>
          <a:chOff x="0" y="0"/>
          <a:chExt cx="0" cy="0"/>
        </a:xfrm>
      </p:grpSpPr>
      <p:sp>
        <p:nvSpPr>
          <p:cNvPr id="2260" name="Google Shape;2260;p28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261" name="Google Shape;2261;p28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262" name="Google Shape;2262;p28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63" name="Google Shape;2263;p289"/>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64" name="Google Shape;2264;p289"/>
          <p:cNvSpPr/>
          <p:nvPr>
            <p:ph idx="3" type="body"/>
          </p:nvPr>
        </p:nvSpPr>
        <p:spPr>
          <a:xfrm>
            <a:off x="7122136" y="1478734"/>
            <a:ext cx="90000" cy="90000"/>
          </a:xfrm>
          <a:prstGeom prst="ellipse">
            <a:avLst/>
          </a:prstGeom>
          <a:gradFill>
            <a:gsLst>
              <a:gs pos="0">
                <a:srgbClr val="4A4C50"/>
              </a:gs>
              <a:gs pos="2760">
                <a:srgbClr val="4A4C50"/>
              </a:gs>
              <a:gs pos="100000">
                <a:srgbClr val="91969C"/>
              </a:gs>
            </a:gsLst>
            <a:lin ang="5400012" scaled="0"/>
          </a:gradFill>
          <a:ln>
            <a:noFill/>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65" name="Google Shape;2265;p289"/>
          <p:cNvSpPr txBox="1"/>
          <p:nvPr>
            <p:ph idx="4" type="body"/>
          </p:nvPr>
        </p:nvSpPr>
        <p:spPr>
          <a:xfrm>
            <a:off x="6844587" y="1612464"/>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66" name="Google Shape;2266;p289"/>
          <p:cNvSpPr txBox="1"/>
          <p:nvPr>
            <p:ph idx="5" type="body"/>
          </p:nvPr>
        </p:nvSpPr>
        <p:spPr>
          <a:xfrm>
            <a:off x="5834480" y="40968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67" name="Google Shape;2267;p289"/>
          <p:cNvSpPr txBox="1"/>
          <p:nvPr>
            <p:ph idx="6" type="body"/>
          </p:nvPr>
        </p:nvSpPr>
        <p:spPr>
          <a:xfrm>
            <a:off x="5834480" y="457941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68" name="Google Shape;2268;p289"/>
          <p:cNvSpPr txBox="1"/>
          <p:nvPr>
            <p:ph idx="7" type="body"/>
          </p:nvPr>
        </p:nvSpPr>
        <p:spPr>
          <a:xfrm>
            <a:off x="815525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69" name="Google Shape;2269;p289"/>
          <p:cNvSpPr txBox="1"/>
          <p:nvPr>
            <p:ph idx="8" type="body"/>
          </p:nvPr>
        </p:nvSpPr>
        <p:spPr>
          <a:xfrm>
            <a:off x="351371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etitors – Dark">
  <p:cSld name="1_Competitors – Dark">
    <p:bg>
      <p:bgPr>
        <a:solidFill>
          <a:srgbClr val="000000"/>
        </a:solidFill>
      </p:bgPr>
    </p:bg>
    <p:spTree>
      <p:nvGrpSpPr>
        <p:cNvPr id="2270" name="Shape 2270"/>
        <p:cNvGrpSpPr/>
        <p:nvPr/>
      </p:nvGrpSpPr>
      <p:grpSpPr>
        <a:xfrm>
          <a:off x="0" y="0"/>
          <a:ext cx="0" cy="0"/>
          <a:chOff x="0" y="0"/>
          <a:chExt cx="0" cy="0"/>
        </a:xfrm>
      </p:grpSpPr>
      <p:sp>
        <p:nvSpPr>
          <p:cNvPr id="2271" name="Google Shape;2271;p29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272" name="Google Shape;2272;p29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273" name="Google Shape;2273;p29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74" name="Google Shape;2274;p290"/>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75" name="Google Shape;2275;p290"/>
          <p:cNvSpPr txBox="1"/>
          <p:nvPr>
            <p:ph idx="3" type="body"/>
          </p:nvPr>
        </p:nvSpPr>
        <p:spPr>
          <a:xfrm>
            <a:off x="3464792"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900"/>
              <a:buFont typeface="Arial"/>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76" name="Google Shape;2276;p290"/>
          <p:cNvSpPr txBox="1"/>
          <p:nvPr>
            <p:ph idx="4" type="body"/>
          </p:nvPr>
        </p:nvSpPr>
        <p:spPr>
          <a:xfrm>
            <a:off x="6300148"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900"/>
              <a:buFont typeface="Arial"/>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77" name="Google Shape;2277;p290"/>
          <p:cNvSpPr txBox="1"/>
          <p:nvPr>
            <p:ph idx="5" type="body"/>
          </p:nvPr>
        </p:nvSpPr>
        <p:spPr>
          <a:xfrm>
            <a:off x="3464792"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78" name="Google Shape;2278;p290"/>
          <p:cNvSpPr txBox="1"/>
          <p:nvPr>
            <p:ph idx="6" type="body"/>
          </p:nvPr>
        </p:nvSpPr>
        <p:spPr>
          <a:xfrm>
            <a:off x="6300148"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 Dark">
  <p:cSld name="Go-to-market – Dark">
    <p:bg>
      <p:bgPr>
        <a:solidFill>
          <a:srgbClr val="000000"/>
        </a:solidFill>
      </p:bgPr>
    </p:bg>
    <p:spTree>
      <p:nvGrpSpPr>
        <p:cNvPr id="2279" name="Shape 2279"/>
        <p:cNvGrpSpPr/>
        <p:nvPr/>
      </p:nvGrpSpPr>
      <p:grpSpPr>
        <a:xfrm>
          <a:off x="0" y="0"/>
          <a:ext cx="0" cy="0"/>
          <a:chOff x="0" y="0"/>
          <a:chExt cx="0" cy="0"/>
        </a:xfrm>
      </p:grpSpPr>
      <p:sp>
        <p:nvSpPr>
          <p:cNvPr id="2280" name="Google Shape;2280;p29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281" name="Google Shape;2281;p29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282" name="Google Shape;2282;p29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83" name="Google Shape;2283;p291"/>
          <p:cNvSpPr/>
          <p:nvPr>
            <p:ph idx="2" type="body"/>
          </p:nvPr>
        </p:nvSpPr>
        <p:spPr>
          <a:xfrm>
            <a:off x="267731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84" name="Google Shape;2284;p291"/>
          <p:cNvSpPr/>
          <p:nvPr>
            <p:ph idx="3" type="body"/>
          </p:nvPr>
        </p:nvSpPr>
        <p:spPr>
          <a:xfrm>
            <a:off x="7616095"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85" name="Google Shape;2285;p291"/>
          <p:cNvSpPr/>
          <p:nvPr>
            <p:ph idx="4" type="body"/>
          </p:nvPr>
        </p:nvSpPr>
        <p:spPr>
          <a:xfrm>
            <a:off x="516758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86" name="Google Shape;2286;p291"/>
          <p:cNvSpPr txBox="1"/>
          <p:nvPr>
            <p:ph idx="5" type="body"/>
          </p:nvPr>
        </p:nvSpPr>
        <p:spPr>
          <a:xfrm>
            <a:off x="203157"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87" name="Google Shape;2287;p291"/>
          <p:cNvSpPr txBox="1"/>
          <p:nvPr>
            <p:ph idx="6" type="body"/>
          </p:nvPr>
        </p:nvSpPr>
        <p:spPr>
          <a:xfrm>
            <a:off x="203157"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88" name="Google Shape;2288;p291"/>
          <p:cNvSpPr txBox="1"/>
          <p:nvPr>
            <p:ph idx="7" type="body"/>
          </p:nvPr>
        </p:nvSpPr>
        <p:spPr>
          <a:xfrm>
            <a:off x="2672548"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89" name="Google Shape;2289;p291"/>
          <p:cNvSpPr txBox="1"/>
          <p:nvPr>
            <p:ph idx="8" type="body"/>
          </p:nvPr>
        </p:nvSpPr>
        <p:spPr>
          <a:xfrm>
            <a:off x="2672548"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90" name="Google Shape;2290;p291"/>
          <p:cNvSpPr txBox="1"/>
          <p:nvPr>
            <p:ph idx="9" type="body"/>
          </p:nvPr>
        </p:nvSpPr>
        <p:spPr>
          <a:xfrm>
            <a:off x="5141940"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91" name="Google Shape;2291;p291"/>
          <p:cNvSpPr txBox="1"/>
          <p:nvPr>
            <p:ph idx="13" type="body"/>
          </p:nvPr>
        </p:nvSpPr>
        <p:spPr>
          <a:xfrm>
            <a:off x="5141940"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92" name="Google Shape;2292;p291"/>
          <p:cNvSpPr txBox="1"/>
          <p:nvPr>
            <p:ph idx="14" type="body"/>
          </p:nvPr>
        </p:nvSpPr>
        <p:spPr>
          <a:xfrm>
            <a:off x="7611331"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93" name="Google Shape;2293;p291"/>
          <p:cNvSpPr txBox="1"/>
          <p:nvPr>
            <p:ph idx="15" type="body"/>
          </p:nvPr>
        </p:nvSpPr>
        <p:spPr>
          <a:xfrm>
            <a:off x="7611331"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Quote – Dark">
  <p:cSld name="2_Quote – Dark">
    <p:bg>
      <p:bgPr>
        <a:solidFill>
          <a:srgbClr val="000000"/>
        </a:solidFill>
      </p:bgPr>
    </p:bg>
    <p:spTree>
      <p:nvGrpSpPr>
        <p:cNvPr id="2294" name="Shape 2294"/>
        <p:cNvGrpSpPr/>
        <p:nvPr/>
      </p:nvGrpSpPr>
      <p:grpSpPr>
        <a:xfrm>
          <a:off x="0" y="0"/>
          <a:ext cx="0" cy="0"/>
          <a:chOff x="0" y="0"/>
          <a:chExt cx="0" cy="0"/>
        </a:xfrm>
      </p:grpSpPr>
      <p:sp>
        <p:nvSpPr>
          <p:cNvPr id="2295" name="Google Shape;2295;p29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296" name="Google Shape;2296;p292"/>
          <p:cNvSpPr txBox="1"/>
          <p:nvPr>
            <p:ph type="title"/>
          </p:nvPr>
        </p:nvSpPr>
        <p:spPr>
          <a:xfrm>
            <a:off x="201378" y="326928"/>
            <a:ext cx="2859300" cy="3465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chemeClr val="lt1"/>
              </a:buClr>
              <a:buSzPts val="700"/>
              <a:buNone/>
              <a:defRPr>
                <a:solidFill>
                  <a:schemeClr val="lt1"/>
                </a:solidFill>
              </a:defRPr>
            </a:lvl2pPr>
            <a:lvl3pPr lvl="2" algn="l">
              <a:lnSpc>
                <a:spcPct val="80000"/>
              </a:lnSpc>
              <a:spcBef>
                <a:spcPts val="0"/>
              </a:spcBef>
              <a:spcAft>
                <a:spcPts val="0"/>
              </a:spcAft>
              <a:buClr>
                <a:schemeClr val="lt1"/>
              </a:buClr>
              <a:buSzPts val="700"/>
              <a:buNone/>
              <a:defRPr>
                <a:solidFill>
                  <a:schemeClr val="lt1"/>
                </a:solidFill>
              </a:defRPr>
            </a:lvl3pPr>
            <a:lvl4pPr lvl="3" algn="l">
              <a:lnSpc>
                <a:spcPct val="80000"/>
              </a:lnSpc>
              <a:spcBef>
                <a:spcPts val="0"/>
              </a:spcBef>
              <a:spcAft>
                <a:spcPts val="0"/>
              </a:spcAft>
              <a:buClr>
                <a:schemeClr val="lt1"/>
              </a:buClr>
              <a:buSzPts val="700"/>
              <a:buNone/>
              <a:defRPr>
                <a:solidFill>
                  <a:schemeClr val="lt1"/>
                </a:solidFill>
              </a:defRPr>
            </a:lvl4pPr>
            <a:lvl5pPr lvl="4" algn="l">
              <a:lnSpc>
                <a:spcPct val="80000"/>
              </a:lnSpc>
              <a:spcBef>
                <a:spcPts val="0"/>
              </a:spcBef>
              <a:spcAft>
                <a:spcPts val="0"/>
              </a:spcAft>
              <a:buClr>
                <a:schemeClr val="lt1"/>
              </a:buClr>
              <a:buSzPts val="700"/>
              <a:buNone/>
              <a:defRPr>
                <a:solidFill>
                  <a:schemeClr val="lt1"/>
                </a:solidFill>
              </a:defRPr>
            </a:lvl5pPr>
            <a:lvl6pPr lvl="5" algn="l">
              <a:lnSpc>
                <a:spcPct val="80000"/>
              </a:lnSpc>
              <a:spcBef>
                <a:spcPts val="0"/>
              </a:spcBef>
              <a:spcAft>
                <a:spcPts val="0"/>
              </a:spcAft>
              <a:buClr>
                <a:schemeClr val="lt1"/>
              </a:buClr>
              <a:buSzPts val="700"/>
              <a:buNone/>
              <a:defRPr>
                <a:solidFill>
                  <a:schemeClr val="lt1"/>
                </a:solidFill>
              </a:defRPr>
            </a:lvl6pPr>
            <a:lvl7pPr lvl="6" algn="l">
              <a:lnSpc>
                <a:spcPct val="80000"/>
              </a:lnSpc>
              <a:spcBef>
                <a:spcPts val="0"/>
              </a:spcBef>
              <a:spcAft>
                <a:spcPts val="0"/>
              </a:spcAft>
              <a:buClr>
                <a:schemeClr val="lt1"/>
              </a:buClr>
              <a:buSzPts val="700"/>
              <a:buNone/>
              <a:defRPr>
                <a:solidFill>
                  <a:schemeClr val="lt1"/>
                </a:solidFill>
              </a:defRPr>
            </a:lvl7pPr>
            <a:lvl8pPr lvl="7" algn="l">
              <a:lnSpc>
                <a:spcPct val="80000"/>
              </a:lnSpc>
              <a:spcBef>
                <a:spcPts val="0"/>
              </a:spcBef>
              <a:spcAft>
                <a:spcPts val="0"/>
              </a:spcAft>
              <a:buClr>
                <a:schemeClr val="lt1"/>
              </a:buClr>
              <a:buSzPts val="700"/>
              <a:buNone/>
              <a:defRPr>
                <a:solidFill>
                  <a:schemeClr val="lt1"/>
                </a:solidFill>
              </a:defRPr>
            </a:lvl8pPr>
            <a:lvl9pPr lvl="8" algn="l">
              <a:lnSpc>
                <a:spcPct val="80000"/>
              </a:lnSpc>
              <a:spcBef>
                <a:spcPts val="0"/>
              </a:spcBef>
              <a:spcAft>
                <a:spcPts val="0"/>
              </a:spcAft>
              <a:buClr>
                <a:schemeClr val="lt1"/>
              </a:buClr>
              <a:buSzPts val="700"/>
              <a:buNone/>
              <a:defRPr>
                <a:solidFill>
                  <a:schemeClr val="lt1"/>
                </a:solidFill>
              </a:defRPr>
            </a:lvl9pPr>
          </a:lstStyle>
          <a:p/>
        </p:txBody>
      </p:sp>
      <p:sp>
        <p:nvSpPr>
          <p:cNvPr id="2297" name="Google Shape;2297;p292"/>
          <p:cNvSpPr txBox="1"/>
          <p:nvPr>
            <p:ph idx="1" type="body"/>
          </p:nvPr>
        </p:nvSpPr>
        <p:spPr>
          <a:xfrm>
            <a:off x="201377" y="164051"/>
            <a:ext cx="19956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3172F4"/>
              </a:buClr>
              <a:buSzPts val="700"/>
              <a:buNone/>
              <a:defRPr>
                <a:solidFill>
                  <a:srgbClr val="3172F4"/>
                </a:solidFill>
              </a:defRPr>
            </a:lvl2pPr>
            <a:lvl3pPr indent="-228600" lvl="2" marL="1371600" algn="l">
              <a:lnSpc>
                <a:spcPct val="100000"/>
              </a:lnSpc>
              <a:spcBef>
                <a:spcPts val="0"/>
              </a:spcBef>
              <a:spcAft>
                <a:spcPts val="0"/>
              </a:spcAft>
              <a:buClr>
                <a:srgbClr val="3172F4"/>
              </a:buClr>
              <a:buSzPts val="700"/>
              <a:buNone/>
              <a:defRPr>
                <a:solidFill>
                  <a:srgbClr val="3172F4"/>
                </a:solidFill>
              </a:defRPr>
            </a:lvl3pPr>
            <a:lvl4pPr indent="-228600" lvl="3" marL="1828800" algn="l">
              <a:lnSpc>
                <a:spcPct val="100000"/>
              </a:lnSpc>
              <a:spcBef>
                <a:spcPts val="0"/>
              </a:spcBef>
              <a:spcAft>
                <a:spcPts val="0"/>
              </a:spcAft>
              <a:buClr>
                <a:srgbClr val="3172F4"/>
              </a:buClr>
              <a:buSzPts val="700"/>
              <a:buNone/>
              <a:defRPr>
                <a:solidFill>
                  <a:srgbClr val="3172F4"/>
                </a:solidFill>
              </a:defRPr>
            </a:lvl4pPr>
            <a:lvl5pPr indent="-228600" lvl="4" marL="2286000" algn="l">
              <a:lnSpc>
                <a:spcPct val="100000"/>
              </a:lnSpc>
              <a:spcBef>
                <a:spcPts val="0"/>
              </a:spcBef>
              <a:spcAft>
                <a:spcPts val="0"/>
              </a:spcAft>
              <a:buClr>
                <a:srgbClr val="3172F4"/>
              </a:buClr>
              <a:buSzPts val="700"/>
              <a:buNone/>
              <a:defRPr>
                <a:solidFill>
                  <a:srgbClr val="3172F4"/>
                </a:solidFill>
              </a:defRPr>
            </a:lvl5pPr>
            <a:lvl6pPr indent="-228600" lvl="5" marL="2743200" algn="l">
              <a:lnSpc>
                <a:spcPct val="100000"/>
              </a:lnSpc>
              <a:spcBef>
                <a:spcPts val="0"/>
              </a:spcBef>
              <a:spcAft>
                <a:spcPts val="0"/>
              </a:spcAft>
              <a:buClr>
                <a:srgbClr val="3172F4"/>
              </a:buClr>
              <a:buSzPts val="700"/>
              <a:buNone/>
              <a:defRPr>
                <a:solidFill>
                  <a:srgbClr val="3172F4"/>
                </a:solidFill>
              </a:defRPr>
            </a:lvl6pPr>
            <a:lvl7pPr indent="-228600" lvl="6" marL="3200400" algn="l">
              <a:lnSpc>
                <a:spcPct val="100000"/>
              </a:lnSpc>
              <a:spcBef>
                <a:spcPts val="0"/>
              </a:spcBef>
              <a:spcAft>
                <a:spcPts val="0"/>
              </a:spcAft>
              <a:buClr>
                <a:srgbClr val="3172F4"/>
              </a:buClr>
              <a:buSzPts val="700"/>
              <a:buNone/>
              <a:defRPr>
                <a:solidFill>
                  <a:srgbClr val="3172F4"/>
                </a:solidFill>
              </a:defRPr>
            </a:lvl7pPr>
            <a:lvl8pPr indent="-228600" lvl="7" marL="3657600" algn="l">
              <a:lnSpc>
                <a:spcPct val="100000"/>
              </a:lnSpc>
              <a:spcBef>
                <a:spcPts val="0"/>
              </a:spcBef>
              <a:spcAft>
                <a:spcPts val="0"/>
              </a:spcAft>
              <a:buClr>
                <a:srgbClr val="3172F4"/>
              </a:buClr>
              <a:buSzPts val="700"/>
              <a:buNone/>
              <a:defRPr>
                <a:solidFill>
                  <a:srgbClr val="3172F4"/>
                </a:solidFill>
              </a:defRPr>
            </a:lvl8pPr>
            <a:lvl9pPr indent="-228600" lvl="8" marL="4114800" algn="l">
              <a:lnSpc>
                <a:spcPct val="100000"/>
              </a:lnSpc>
              <a:spcBef>
                <a:spcPts val="0"/>
              </a:spcBef>
              <a:spcAft>
                <a:spcPts val="0"/>
              </a:spcAft>
              <a:buClr>
                <a:srgbClr val="3172F4"/>
              </a:buClr>
              <a:buSzPts val="700"/>
              <a:buNone/>
              <a:defRPr>
                <a:solidFill>
                  <a:srgbClr val="3172F4"/>
                </a:solidFill>
              </a:defRPr>
            </a:lvl9pPr>
          </a:lstStyle>
          <a:p/>
        </p:txBody>
      </p:sp>
      <p:sp>
        <p:nvSpPr>
          <p:cNvPr id="2298" name="Google Shape;2298;p292"/>
          <p:cNvSpPr txBox="1"/>
          <p:nvPr>
            <p:ph idx="2" type="body"/>
          </p:nvPr>
        </p:nvSpPr>
        <p:spPr>
          <a:xfrm>
            <a:off x="203156"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299" name="Google Shape;2299;p292"/>
          <p:cNvSpPr txBox="1"/>
          <p:nvPr>
            <p:ph idx="3" type="body"/>
          </p:nvPr>
        </p:nvSpPr>
        <p:spPr>
          <a:xfrm>
            <a:off x="203156"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00" name="Google Shape;2300;p292"/>
          <p:cNvSpPr/>
          <p:nvPr>
            <p:ph idx="4" type="pic"/>
          </p:nvPr>
        </p:nvSpPr>
        <p:spPr>
          <a:xfrm>
            <a:off x="201378" y="1314563"/>
            <a:ext cx="1399500" cy="2079900"/>
          </a:xfrm>
          <a:prstGeom prst="roundRect">
            <a:avLst>
              <a:gd fmla="val 5776" name="adj"/>
            </a:avLst>
          </a:prstGeom>
          <a:noFill/>
          <a:ln>
            <a:noFill/>
          </a:ln>
        </p:spPr>
      </p:sp>
      <p:sp>
        <p:nvSpPr>
          <p:cNvPr id="2301" name="Google Shape;2301;p292"/>
          <p:cNvSpPr/>
          <p:nvPr>
            <p:ph idx="5" type="body"/>
          </p:nvPr>
        </p:nvSpPr>
        <p:spPr>
          <a:xfrm>
            <a:off x="16745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chemeClr val="lt1"/>
              </a:buClr>
              <a:buSzPts val="700"/>
              <a:buNone/>
              <a:defRPr>
                <a:solidFill>
                  <a:schemeClr val="lt1"/>
                </a:solidFill>
              </a:defRPr>
            </a:lvl2pPr>
            <a:lvl3pPr indent="-228600" lvl="2" marL="1371600" algn="l">
              <a:lnSpc>
                <a:spcPct val="100000"/>
              </a:lnSpc>
              <a:spcBef>
                <a:spcPts val="0"/>
              </a:spcBef>
              <a:spcAft>
                <a:spcPts val="0"/>
              </a:spcAft>
              <a:buClr>
                <a:schemeClr val="lt1"/>
              </a:buClr>
              <a:buSzPts val="700"/>
              <a:buNone/>
              <a:defRPr>
                <a:solidFill>
                  <a:schemeClr val="lt1"/>
                </a:solidFill>
              </a:defRPr>
            </a:lvl3pPr>
            <a:lvl4pPr indent="-228600" lvl="3" marL="1828800" algn="l">
              <a:lnSpc>
                <a:spcPct val="100000"/>
              </a:lnSpc>
              <a:spcBef>
                <a:spcPts val="0"/>
              </a:spcBef>
              <a:spcAft>
                <a:spcPts val="0"/>
              </a:spcAft>
              <a:buClr>
                <a:schemeClr val="lt1"/>
              </a:buClr>
              <a:buSzPts val="700"/>
              <a:buNone/>
              <a:defRPr>
                <a:solidFill>
                  <a:schemeClr val="lt1"/>
                </a:solidFill>
              </a:defRPr>
            </a:lvl4pPr>
            <a:lvl5pPr indent="-228600" lvl="4" marL="2286000" algn="l">
              <a:lnSpc>
                <a:spcPct val="100000"/>
              </a:lnSpc>
              <a:spcBef>
                <a:spcPts val="0"/>
              </a:spcBef>
              <a:spcAft>
                <a:spcPts val="0"/>
              </a:spcAft>
              <a:buClr>
                <a:schemeClr val="lt1"/>
              </a:buClr>
              <a:buSzPts val="700"/>
              <a:buNone/>
              <a:defRPr>
                <a:solidFill>
                  <a:schemeClr val="lt1"/>
                </a:solidFill>
              </a:defRPr>
            </a:lvl5pPr>
            <a:lvl6pPr indent="-228600" lvl="5" marL="2743200" algn="l">
              <a:lnSpc>
                <a:spcPct val="100000"/>
              </a:lnSpc>
              <a:spcBef>
                <a:spcPts val="0"/>
              </a:spcBef>
              <a:spcAft>
                <a:spcPts val="0"/>
              </a:spcAft>
              <a:buClr>
                <a:schemeClr val="lt1"/>
              </a:buClr>
              <a:buSzPts val="700"/>
              <a:buNone/>
              <a:defRPr>
                <a:solidFill>
                  <a:schemeClr val="lt1"/>
                </a:solidFill>
              </a:defRPr>
            </a:lvl6pPr>
            <a:lvl7pPr indent="-228600" lvl="6" marL="3200400" algn="l">
              <a:lnSpc>
                <a:spcPct val="100000"/>
              </a:lnSpc>
              <a:spcBef>
                <a:spcPts val="0"/>
              </a:spcBef>
              <a:spcAft>
                <a:spcPts val="0"/>
              </a:spcAft>
              <a:buClr>
                <a:schemeClr val="lt1"/>
              </a:buClr>
              <a:buSzPts val="700"/>
              <a:buNone/>
              <a:defRPr>
                <a:solidFill>
                  <a:schemeClr val="lt1"/>
                </a:solidFill>
              </a:defRPr>
            </a:lvl7pPr>
            <a:lvl8pPr indent="-228600" lvl="7" marL="3657600" algn="l">
              <a:lnSpc>
                <a:spcPct val="100000"/>
              </a:lnSpc>
              <a:spcBef>
                <a:spcPts val="0"/>
              </a:spcBef>
              <a:spcAft>
                <a:spcPts val="0"/>
              </a:spcAft>
              <a:buClr>
                <a:schemeClr val="lt1"/>
              </a:buClr>
              <a:buSzPts val="700"/>
              <a:buNone/>
              <a:defRPr>
                <a:solidFill>
                  <a:schemeClr val="lt1"/>
                </a:solidFill>
              </a:defRPr>
            </a:lvl8pPr>
            <a:lvl9pPr indent="-228600" lvl="8" marL="4114800" algn="l">
              <a:lnSpc>
                <a:spcPct val="100000"/>
              </a:lnSpc>
              <a:spcBef>
                <a:spcPts val="0"/>
              </a:spcBef>
              <a:spcAft>
                <a:spcPts val="0"/>
              </a:spcAft>
              <a:buClr>
                <a:schemeClr val="lt1"/>
              </a:buClr>
              <a:buSzPts val="700"/>
              <a:buNone/>
              <a:defRPr>
                <a:solidFill>
                  <a:schemeClr val="lt1"/>
                </a:solidFill>
              </a:defRPr>
            </a:lvl9pPr>
          </a:lstStyle>
          <a:p/>
        </p:txBody>
      </p:sp>
      <p:sp>
        <p:nvSpPr>
          <p:cNvPr id="2302" name="Google Shape;2302;p292"/>
          <p:cNvSpPr/>
          <p:nvPr>
            <p:ph idx="6" type="body"/>
          </p:nvPr>
        </p:nvSpPr>
        <p:spPr>
          <a:xfrm>
            <a:off x="4611275"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03" name="Google Shape;2303;p292"/>
          <p:cNvSpPr/>
          <p:nvPr>
            <p:ph idx="7" type="body"/>
          </p:nvPr>
        </p:nvSpPr>
        <p:spPr>
          <a:xfrm>
            <a:off x="6079653"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04" name="Google Shape;2304;p292"/>
          <p:cNvSpPr/>
          <p:nvPr>
            <p:ph idx="8" type="body"/>
          </p:nvPr>
        </p:nvSpPr>
        <p:spPr>
          <a:xfrm>
            <a:off x="7548031"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05" name="Google Shape;2305;p292"/>
          <p:cNvSpPr/>
          <p:nvPr>
            <p:ph idx="9" type="body"/>
          </p:nvPr>
        </p:nvSpPr>
        <p:spPr>
          <a:xfrm>
            <a:off x="3142896"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06" name="Google Shape;2306;p292"/>
          <p:cNvSpPr/>
          <p:nvPr>
            <p:ph idx="13" type="body"/>
          </p:nvPr>
        </p:nvSpPr>
        <p:spPr>
          <a:xfrm>
            <a:off x="2079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07" name="Google Shape;2307;p292"/>
          <p:cNvSpPr/>
          <p:nvPr>
            <p:ph idx="14" type="pic"/>
          </p:nvPr>
        </p:nvSpPr>
        <p:spPr>
          <a:xfrm>
            <a:off x="1674515" y="1321585"/>
            <a:ext cx="1399500" cy="2079900"/>
          </a:xfrm>
          <a:prstGeom prst="roundRect">
            <a:avLst>
              <a:gd fmla="val 5776" name="adj"/>
            </a:avLst>
          </a:prstGeom>
          <a:noFill/>
          <a:ln>
            <a:noFill/>
          </a:ln>
        </p:spPr>
      </p:sp>
      <p:sp>
        <p:nvSpPr>
          <p:cNvPr id="2308" name="Google Shape;2308;p292"/>
          <p:cNvSpPr/>
          <p:nvPr>
            <p:ph idx="15" type="pic"/>
          </p:nvPr>
        </p:nvSpPr>
        <p:spPr>
          <a:xfrm>
            <a:off x="3138109" y="1314563"/>
            <a:ext cx="1399500" cy="2079900"/>
          </a:xfrm>
          <a:prstGeom prst="roundRect">
            <a:avLst>
              <a:gd fmla="val 5776" name="adj"/>
            </a:avLst>
          </a:prstGeom>
          <a:noFill/>
          <a:ln>
            <a:noFill/>
          </a:ln>
        </p:spPr>
      </p:sp>
      <p:sp>
        <p:nvSpPr>
          <p:cNvPr id="2309" name="Google Shape;2309;p292"/>
          <p:cNvSpPr/>
          <p:nvPr>
            <p:ph idx="16" type="pic"/>
          </p:nvPr>
        </p:nvSpPr>
        <p:spPr>
          <a:xfrm>
            <a:off x="4606474" y="1314563"/>
            <a:ext cx="1399500" cy="2079900"/>
          </a:xfrm>
          <a:prstGeom prst="roundRect">
            <a:avLst>
              <a:gd fmla="val 5776" name="adj"/>
            </a:avLst>
          </a:prstGeom>
          <a:noFill/>
          <a:ln>
            <a:noFill/>
          </a:ln>
        </p:spPr>
      </p:sp>
      <p:sp>
        <p:nvSpPr>
          <p:cNvPr id="2310" name="Google Shape;2310;p292"/>
          <p:cNvSpPr/>
          <p:nvPr>
            <p:ph idx="17" type="pic"/>
          </p:nvPr>
        </p:nvSpPr>
        <p:spPr>
          <a:xfrm>
            <a:off x="6074839" y="1314563"/>
            <a:ext cx="1399500" cy="2079900"/>
          </a:xfrm>
          <a:prstGeom prst="roundRect">
            <a:avLst>
              <a:gd fmla="val 5776" name="adj"/>
            </a:avLst>
          </a:prstGeom>
          <a:noFill/>
          <a:ln>
            <a:noFill/>
          </a:ln>
        </p:spPr>
      </p:sp>
      <p:sp>
        <p:nvSpPr>
          <p:cNvPr id="2311" name="Google Shape;2311;p292"/>
          <p:cNvSpPr/>
          <p:nvPr>
            <p:ph idx="18" type="pic"/>
          </p:nvPr>
        </p:nvSpPr>
        <p:spPr>
          <a:xfrm>
            <a:off x="7543205" y="1314563"/>
            <a:ext cx="1399500" cy="2079900"/>
          </a:xfrm>
          <a:prstGeom prst="roundRect">
            <a:avLst>
              <a:gd fmla="val 5776" name="adj"/>
            </a:avLst>
          </a:prstGeom>
          <a:noFill/>
          <a:ln>
            <a:noFill/>
          </a:ln>
        </p:spPr>
      </p:sp>
      <p:sp>
        <p:nvSpPr>
          <p:cNvPr id="2312" name="Google Shape;2312;p292"/>
          <p:cNvSpPr txBox="1"/>
          <p:nvPr>
            <p:ph idx="19" type="body"/>
          </p:nvPr>
        </p:nvSpPr>
        <p:spPr>
          <a:xfrm>
            <a:off x="1671179"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13" name="Google Shape;2313;p292"/>
          <p:cNvSpPr txBox="1"/>
          <p:nvPr>
            <p:ph idx="20" type="body"/>
          </p:nvPr>
        </p:nvSpPr>
        <p:spPr>
          <a:xfrm>
            <a:off x="1671179"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14" name="Google Shape;2314;p292"/>
          <p:cNvSpPr txBox="1"/>
          <p:nvPr>
            <p:ph idx="21" type="body"/>
          </p:nvPr>
        </p:nvSpPr>
        <p:spPr>
          <a:xfrm>
            <a:off x="3139201"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15" name="Google Shape;2315;p292"/>
          <p:cNvSpPr txBox="1"/>
          <p:nvPr>
            <p:ph idx="22" type="body"/>
          </p:nvPr>
        </p:nvSpPr>
        <p:spPr>
          <a:xfrm>
            <a:off x="3139201"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16" name="Google Shape;2316;p292"/>
          <p:cNvSpPr txBox="1"/>
          <p:nvPr>
            <p:ph idx="23" type="body"/>
          </p:nvPr>
        </p:nvSpPr>
        <p:spPr>
          <a:xfrm>
            <a:off x="4607223"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17" name="Google Shape;2317;p292"/>
          <p:cNvSpPr txBox="1"/>
          <p:nvPr>
            <p:ph idx="24" type="body"/>
          </p:nvPr>
        </p:nvSpPr>
        <p:spPr>
          <a:xfrm>
            <a:off x="4607223"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18" name="Google Shape;2318;p292"/>
          <p:cNvSpPr txBox="1"/>
          <p:nvPr>
            <p:ph idx="25" type="body"/>
          </p:nvPr>
        </p:nvSpPr>
        <p:spPr>
          <a:xfrm>
            <a:off x="6075245"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19" name="Google Shape;2319;p292"/>
          <p:cNvSpPr txBox="1"/>
          <p:nvPr>
            <p:ph idx="26" type="body"/>
          </p:nvPr>
        </p:nvSpPr>
        <p:spPr>
          <a:xfrm>
            <a:off x="6075245"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20" name="Google Shape;2320;p292"/>
          <p:cNvSpPr txBox="1"/>
          <p:nvPr>
            <p:ph idx="27" type="body"/>
          </p:nvPr>
        </p:nvSpPr>
        <p:spPr>
          <a:xfrm>
            <a:off x="7543268"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21" name="Google Shape;2321;p292"/>
          <p:cNvSpPr txBox="1"/>
          <p:nvPr>
            <p:ph idx="28" type="body"/>
          </p:nvPr>
        </p:nvSpPr>
        <p:spPr>
          <a:xfrm>
            <a:off x="7543268"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Quote – Dark">
  <p:cSld name="3_Quote – Dark">
    <p:bg>
      <p:bgPr>
        <a:solidFill>
          <a:srgbClr val="000000"/>
        </a:solidFill>
      </p:bgPr>
    </p:bg>
    <p:spTree>
      <p:nvGrpSpPr>
        <p:cNvPr id="2322" name="Shape 2322"/>
        <p:cNvGrpSpPr/>
        <p:nvPr/>
      </p:nvGrpSpPr>
      <p:grpSpPr>
        <a:xfrm>
          <a:off x="0" y="0"/>
          <a:ext cx="0" cy="0"/>
          <a:chOff x="0" y="0"/>
          <a:chExt cx="0" cy="0"/>
        </a:xfrm>
      </p:grpSpPr>
      <p:sp>
        <p:nvSpPr>
          <p:cNvPr id="2323" name="Google Shape;2323;p29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324" name="Google Shape;2324;p29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325" name="Google Shape;2325;p29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26" name="Google Shape;2326;p293"/>
          <p:cNvSpPr txBox="1"/>
          <p:nvPr>
            <p:ph idx="2" type="body"/>
          </p:nvPr>
        </p:nvSpPr>
        <p:spPr>
          <a:xfrm>
            <a:off x="315693"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27" name="Google Shape;2327;p293"/>
          <p:cNvSpPr txBox="1"/>
          <p:nvPr>
            <p:ph idx="3" type="body"/>
          </p:nvPr>
        </p:nvSpPr>
        <p:spPr>
          <a:xfrm>
            <a:off x="3287212"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28" name="Google Shape;2328;p293"/>
          <p:cNvSpPr txBox="1"/>
          <p:nvPr>
            <p:ph idx="4" type="body"/>
          </p:nvPr>
        </p:nvSpPr>
        <p:spPr>
          <a:xfrm>
            <a:off x="6235460"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29" name="Google Shape;2329;p293"/>
          <p:cNvSpPr txBox="1"/>
          <p:nvPr>
            <p:ph idx="5" type="body"/>
          </p:nvPr>
        </p:nvSpPr>
        <p:spPr>
          <a:xfrm>
            <a:off x="315693"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30" name="Google Shape;2330;p293"/>
          <p:cNvSpPr txBox="1"/>
          <p:nvPr>
            <p:ph idx="6" type="body"/>
          </p:nvPr>
        </p:nvSpPr>
        <p:spPr>
          <a:xfrm>
            <a:off x="3287212"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31" name="Google Shape;2331;p293"/>
          <p:cNvSpPr txBox="1"/>
          <p:nvPr>
            <p:ph idx="7" type="body"/>
          </p:nvPr>
        </p:nvSpPr>
        <p:spPr>
          <a:xfrm>
            <a:off x="6235460"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32" name="Google Shape;2332;p293"/>
          <p:cNvSpPr txBox="1"/>
          <p:nvPr>
            <p:ph idx="8" type="body"/>
          </p:nvPr>
        </p:nvSpPr>
        <p:spPr>
          <a:xfrm>
            <a:off x="315693"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3172F4"/>
              </a:buClr>
              <a:buSzPts val="800"/>
              <a:buFont typeface="Arial"/>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33" name="Google Shape;2333;p293"/>
          <p:cNvSpPr txBox="1"/>
          <p:nvPr>
            <p:ph idx="9" type="body"/>
          </p:nvPr>
        </p:nvSpPr>
        <p:spPr>
          <a:xfrm>
            <a:off x="3287212"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34" name="Google Shape;2334;p293"/>
          <p:cNvSpPr txBox="1"/>
          <p:nvPr>
            <p:ph idx="13" type="body"/>
          </p:nvPr>
        </p:nvSpPr>
        <p:spPr>
          <a:xfrm>
            <a:off x="6235460"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35" name="Google Shape;2335;p293"/>
          <p:cNvSpPr txBox="1"/>
          <p:nvPr>
            <p:ph idx="14" type="body"/>
          </p:nvPr>
        </p:nvSpPr>
        <p:spPr>
          <a:xfrm>
            <a:off x="315693"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36" name="Google Shape;2336;p293"/>
          <p:cNvSpPr txBox="1"/>
          <p:nvPr>
            <p:ph idx="15" type="body"/>
          </p:nvPr>
        </p:nvSpPr>
        <p:spPr>
          <a:xfrm>
            <a:off x="3287212"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37" name="Google Shape;2337;p293"/>
          <p:cNvSpPr txBox="1"/>
          <p:nvPr>
            <p:ph idx="16" type="body"/>
          </p:nvPr>
        </p:nvSpPr>
        <p:spPr>
          <a:xfrm>
            <a:off x="6235460"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Quote – Dark">
  <p:cSld name="4_Quote – Dark">
    <p:bg>
      <p:bgPr>
        <a:solidFill>
          <a:srgbClr val="000000"/>
        </a:solidFill>
      </p:bgPr>
    </p:bg>
    <p:spTree>
      <p:nvGrpSpPr>
        <p:cNvPr id="2338" name="Shape 2338"/>
        <p:cNvGrpSpPr/>
        <p:nvPr/>
      </p:nvGrpSpPr>
      <p:grpSpPr>
        <a:xfrm>
          <a:off x="0" y="0"/>
          <a:ext cx="0" cy="0"/>
          <a:chOff x="0" y="0"/>
          <a:chExt cx="0" cy="0"/>
        </a:xfrm>
      </p:grpSpPr>
      <p:sp>
        <p:nvSpPr>
          <p:cNvPr id="2339" name="Google Shape;2339;p29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340" name="Google Shape;2340;p29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341" name="Google Shape;2341;p29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42" name="Google Shape;2342;p294"/>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43" name="Google Shape;2343;p294"/>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44" name="Google Shape;2344;p294"/>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45" name="Google Shape;2345;p294"/>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46" name="Google Shape;2346;p294"/>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47" name="Google Shape;2347;p294"/>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48" name="Google Shape;2348;p294"/>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49" name="Google Shape;2349;p294"/>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50" name="Google Shape;2350;p294"/>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51" name="Google Shape;2351;p294"/>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52" name="Google Shape;2352;p294"/>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53" name="Google Shape;2353;p294"/>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54" name="Google Shape;2354;p294"/>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55" name="Google Shape;2355;p294"/>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56" name="Google Shape;2356;p294"/>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57" name="Google Shape;2357;p294"/>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58" name="Google Shape;2358;p294"/>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59" name="Google Shape;2359;p294"/>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Quote – Dark">
  <p:cSld name="5_Quote – Dark">
    <p:bg>
      <p:bgPr>
        <a:solidFill>
          <a:srgbClr val="000000"/>
        </a:solidFill>
      </p:bgPr>
    </p:bg>
    <p:spTree>
      <p:nvGrpSpPr>
        <p:cNvPr id="2360" name="Shape 2360"/>
        <p:cNvGrpSpPr/>
        <p:nvPr/>
      </p:nvGrpSpPr>
      <p:grpSpPr>
        <a:xfrm>
          <a:off x="0" y="0"/>
          <a:ext cx="0" cy="0"/>
          <a:chOff x="0" y="0"/>
          <a:chExt cx="0" cy="0"/>
        </a:xfrm>
      </p:grpSpPr>
      <p:sp>
        <p:nvSpPr>
          <p:cNvPr id="2361" name="Google Shape;2361;p29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362" name="Google Shape;2362;p295"/>
          <p:cNvSpPr txBox="1"/>
          <p:nvPr>
            <p:ph type="title"/>
          </p:nvPr>
        </p:nvSpPr>
        <p:spPr>
          <a:xfrm>
            <a:off x="201378" y="326928"/>
            <a:ext cx="28593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363" name="Google Shape;2363;p29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64" name="Google Shape;2364;p295"/>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65" name="Google Shape;2365;p295"/>
          <p:cNvSpPr txBox="1"/>
          <p:nvPr>
            <p:ph idx="3" type="body"/>
          </p:nvPr>
        </p:nvSpPr>
        <p:spPr>
          <a:xfrm>
            <a:off x="4399433" y="149996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66" name="Google Shape;2366;p295"/>
          <p:cNvSpPr txBox="1"/>
          <p:nvPr>
            <p:ph idx="4" type="body"/>
          </p:nvPr>
        </p:nvSpPr>
        <p:spPr>
          <a:xfrm>
            <a:off x="6976346" y="165256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67" name="Google Shape;2367;p295"/>
          <p:cNvSpPr txBox="1"/>
          <p:nvPr>
            <p:ph idx="5" type="body"/>
          </p:nvPr>
        </p:nvSpPr>
        <p:spPr>
          <a:xfrm>
            <a:off x="6939179" y="310835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68" name="Google Shape;2368;p295"/>
          <p:cNvSpPr txBox="1"/>
          <p:nvPr>
            <p:ph idx="6" type="body"/>
          </p:nvPr>
        </p:nvSpPr>
        <p:spPr>
          <a:xfrm>
            <a:off x="5602253" y="378922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nding team – Dark">
  <p:cSld name="Founding team – Dark">
    <p:bg>
      <p:bgPr>
        <a:solidFill>
          <a:srgbClr val="000000"/>
        </a:solidFill>
      </p:bgPr>
    </p:bg>
    <p:spTree>
      <p:nvGrpSpPr>
        <p:cNvPr id="2369" name="Shape 2369"/>
        <p:cNvGrpSpPr/>
        <p:nvPr/>
      </p:nvGrpSpPr>
      <p:grpSpPr>
        <a:xfrm>
          <a:off x="0" y="0"/>
          <a:ext cx="0" cy="0"/>
          <a:chOff x="0" y="0"/>
          <a:chExt cx="0" cy="0"/>
        </a:xfrm>
      </p:grpSpPr>
      <p:sp>
        <p:nvSpPr>
          <p:cNvPr id="2370" name="Google Shape;2370;p29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371" name="Google Shape;2371;p296"/>
          <p:cNvSpPr txBox="1"/>
          <p:nvPr>
            <p:ph idx="1" type="body"/>
          </p:nvPr>
        </p:nvSpPr>
        <p:spPr>
          <a:xfrm>
            <a:off x="201378"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72" name="Google Shape;2372;p29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373" name="Google Shape;2373;p296"/>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74" name="Google Shape;2374;p296"/>
          <p:cNvSpPr/>
          <p:nvPr>
            <p:ph idx="3" type="pic"/>
          </p:nvPr>
        </p:nvSpPr>
        <p:spPr>
          <a:xfrm>
            <a:off x="201375" y="867581"/>
            <a:ext cx="2844900" cy="3550800"/>
          </a:xfrm>
          <a:prstGeom prst="roundRect">
            <a:avLst>
              <a:gd fmla="val 2806" name="adj"/>
            </a:avLst>
          </a:prstGeom>
          <a:noFill/>
          <a:ln>
            <a:noFill/>
          </a:ln>
        </p:spPr>
      </p:sp>
      <p:sp>
        <p:nvSpPr>
          <p:cNvPr id="2375" name="Google Shape;2375;p296"/>
          <p:cNvSpPr/>
          <p:nvPr>
            <p:ph idx="4" type="pic"/>
          </p:nvPr>
        </p:nvSpPr>
        <p:spPr>
          <a:xfrm>
            <a:off x="3149578" y="867581"/>
            <a:ext cx="2844900" cy="3550800"/>
          </a:xfrm>
          <a:prstGeom prst="roundRect">
            <a:avLst>
              <a:gd fmla="val 2806" name="adj"/>
            </a:avLst>
          </a:prstGeom>
          <a:noFill/>
          <a:ln>
            <a:noFill/>
          </a:ln>
        </p:spPr>
      </p:sp>
      <p:sp>
        <p:nvSpPr>
          <p:cNvPr id="2376" name="Google Shape;2376;p296"/>
          <p:cNvSpPr/>
          <p:nvPr>
            <p:ph idx="5" type="pic"/>
          </p:nvPr>
        </p:nvSpPr>
        <p:spPr>
          <a:xfrm>
            <a:off x="6097772" y="867581"/>
            <a:ext cx="2844900" cy="3550800"/>
          </a:xfrm>
          <a:prstGeom prst="roundRect">
            <a:avLst>
              <a:gd fmla="val 2806" name="adj"/>
            </a:avLst>
          </a:prstGeom>
          <a:noFill/>
          <a:ln>
            <a:noFill/>
          </a:ln>
        </p:spPr>
      </p:sp>
      <p:sp>
        <p:nvSpPr>
          <p:cNvPr id="2377" name="Google Shape;2377;p296"/>
          <p:cNvSpPr txBox="1"/>
          <p:nvPr>
            <p:ph idx="6" type="body"/>
          </p:nvPr>
        </p:nvSpPr>
        <p:spPr>
          <a:xfrm>
            <a:off x="3149575"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78" name="Google Shape;2378;p296"/>
          <p:cNvSpPr txBox="1"/>
          <p:nvPr>
            <p:ph idx="7" type="body"/>
          </p:nvPr>
        </p:nvSpPr>
        <p:spPr>
          <a:xfrm>
            <a:off x="6097773"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ounding team – Dark">
  <p:cSld name="1_Founding team – Dark">
    <p:bg>
      <p:bgPr>
        <a:solidFill>
          <a:srgbClr val="000000"/>
        </a:solidFill>
      </p:bgPr>
    </p:bg>
    <p:spTree>
      <p:nvGrpSpPr>
        <p:cNvPr id="2379" name="Shape 2379"/>
        <p:cNvGrpSpPr/>
        <p:nvPr/>
      </p:nvGrpSpPr>
      <p:grpSpPr>
        <a:xfrm>
          <a:off x="0" y="0"/>
          <a:ext cx="0" cy="0"/>
          <a:chOff x="0" y="0"/>
          <a:chExt cx="0" cy="0"/>
        </a:xfrm>
      </p:grpSpPr>
      <p:sp>
        <p:nvSpPr>
          <p:cNvPr id="2380" name="Google Shape;2380;p29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381" name="Google Shape;2381;p29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382" name="Google Shape;2382;p29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83" name="Google Shape;2383;p297"/>
          <p:cNvSpPr txBox="1"/>
          <p:nvPr>
            <p:ph idx="2" type="body"/>
          </p:nvPr>
        </p:nvSpPr>
        <p:spPr>
          <a:xfrm>
            <a:off x="201378"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84" name="Google Shape;2384;p297"/>
          <p:cNvSpPr/>
          <p:nvPr>
            <p:ph idx="3" type="pic"/>
          </p:nvPr>
        </p:nvSpPr>
        <p:spPr>
          <a:xfrm>
            <a:off x="201378" y="869606"/>
            <a:ext cx="2107500" cy="3549000"/>
          </a:xfrm>
          <a:prstGeom prst="roundRect">
            <a:avLst>
              <a:gd fmla="val 3378" name="adj"/>
            </a:avLst>
          </a:prstGeom>
          <a:noFill/>
          <a:ln>
            <a:noFill/>
          </a:ln>
        </p:spPr>
      </p:sp>
      <p:sp>
        <p:nvSpPr>
          <p:cNvPr id="2385" name="Google Shape;2385;p297"/>
          <p:cNvSpPr/>
          <p:nvPr>
            <p:ph idx="4" type="pic"/>
          </p:nvPr>
        </p:nvSpPr>
        <p:spPr>
          <a:xfrm>
            <a:off x="2412624" y="869606"/>
            <a:ext cx="2107500" cy="3549000"/>
          </a:xfrm>
          <a:prstGeom prst="roundRect">
            <a:avLst>
              <a:gd fmla="val 3378" name="adj"/>
            </a:avLst>
          </a:prstGeom>
          <a:noFill/>
          <a:ln>
            <a:noFill/>
          </a:ln>
        </p:spPr>
      </p:sp>
      <p:sp>
        <p:nvSpPr>
          <p:cNvPr id="2386" name="Google Shape;2386;p297"/>
          <p:cNvSpPr/>
          <p:nvPr>
            <p:ph idx="5" type="pic"/>
          </p:nvPr>
        </p:nvSpPr>
        <p:spPr>
          <a:xfrm>
            <a:off x="4623870" y="869606"/>
            <a:ext cx="2107500" cy="3549000"/>
          </a:xfrm>
          <a:prstGeom prst="roundRect">
            <a:avLst>
              <a:gd fmla="val 3378" name="adj"/>
            </a:avLst>
          </a:prstGeom>
          <a:noFill/>
          <a:ln>
            <a:noFill/>
          </a:ln>
        </p:spPr>
      </p:sp>
      <p:sp>
        <p:nvSpPr>
          <p:cNvPr id="2387" name="Google Shape;2387;p297"/>
          <p:cNvSpPr/>
          <p:nvPr>
            <p:ph idx="6" type="pic"/>
          </p:nvPr>
        </p:nvSpPr>
        <p:spPr>
          <a:xfrm>
            <a:off x="6835266" y="869606"/>
            <a:ext cx="2107500" cy="3549000"/>
          </a:xfrm>
          <a:prstGeom prst="roundRect">
            <a:avLst>
              <a:gd fmla="val 3378" name="adj"/>
            </a:avLst>
          </a:prstGeom>
          <a:noFill/>
          <a:ln>
            <a:noFill/>
          </a:ln>
        </p:spPr>
      </p:sp>
      <p:sp>
        <p:nvSpPr>
          <p:cNvPr id="2388" name="Google Shape;2388;p297"/>
          <p:cNvSpPr txBox="1"/>
          <p:nvPr>
            <p:ph idx="7" type="body"/>
          </p:nvPr>
        </p:nvSpPr>
        <p:spPr>
          <a:xfrm>
            <a:off x="2412623"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89" name="Google Shape;2389;p297"/>
          <p:cNvSpPr txBox="1"/>
          <p:nvPr>
            <p:ph idx="8" type="body"/>
          </p:nvPr>
        </p:nvSpPr>
        <p:spPr>
          <a:xfrm>
            <a:off x="4623869"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90" name="Google Shape;2390;p297"/>
          <p:cNvSpPr txBox="1"/>
          <p:nvPr>
            <p:ph idx="9" type="body"/>
          </p:nvPr>
        </p:nvSpPr>
        <p:spPr>
          <a:xfrm>
            <a:off x="6835115"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ounding team – Dark">
  <p:cSld name="2_Founding team – Dark">
    <p:bg>
      <p:bgPr>
        <a:solidFill>
          <a:srgbClr val="000000"/>
        </a:solidFill>
      </p:bgPr>
    </p:bg>
    <p:spTree>
      <p:nvGrpSpPr>
        <p:cNvPr id="2391" name="Shape 2391"/>
        <p:cNvGrpSpPr/>
        <p:nvPr/>
      </p:nvGrpSpPr>
      <p:grpSpPr>
        <a:xfrm>
          <a:off x="0" y="0"/>
          <a:ext cx="0" cy="0"/>
          <a:chOff x="0" y="0"/>
          <a:chExt cx="0" cy="0"/>
        </a:xfrm>
      </p:grpSpPr>
      <p:sp>
        <p:nvSpPr>
          <p:cNvPr id="2392" name="Google Shape;2392;p29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393" name="Google Shape;2393;p29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394" name="Google Shape;2394;p29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95" name="Google Shape;2395;p298"/>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396" name="Google Shape;2396;p298"/>
          <p:cNvSpPr/>
          <p:nvPr>
            <p:ph idx="3" type="pic"/>
          </p:nvPr>
        </p:nvSpPr>
        <p:spPr>
          <a:xfrm>
            <a:off x="201378" y="868951"/>
            <a:ext cx="1670100" cy="3549600"/>
          </a:xfrm>
          <a:prstGeom prst="roundRect">
            <a:avLst>
              <a:gd fmla="val 4526" name="adj"/>
            </a:avLst>
          </a:prstGeom>
          <a:noFill/>
          <a:ln>
            <a:noFill/>
          </a:ln>
        </p:spPr>
      </p:sp>
      <p:sp>
        <p:nvSpPr>
          <p:cNvPr id="2397" name="Google Shape;2397;p298"/>
          <p:cNvSpPr/>
          <p:nvPr>
            <p:ph idx="4" type="pic"/>
          </p:nvPr>
        </p:nvSpPr>
        <p:spPr>
          <a:xfrm>
            <a:off x="1969138" y="868951"/>
            <a:ext cx="1670100" cy="3549600"/>
          </a:xfrm>
          <a:prstGeom prst="roundRect">
            <a:avLst>
              <a:gd fmla="val 4526" name="adj"/>
            </a:avLst>
          </a:prstGeom>
          <a:noFill/>
          <a:ln>
            <a:noFill/>
          </a:ln>
        </p:spPr>
      </p:sp>
      <p:sp>
        <p:nvSpPr>
          <p:cNvPr id="2398" name="Google Shape;2398;p298"/>
          <p:cNvSpPr/>
          <p:nvPr>
            <p:ph idx="5" type="pic"/>
          </p:nvPr>
        </p:nvSpPr>
        <p:spPr>
          <a:xfrm>
            <a:off x="3736898" y="868951"/>
            <a:ext cx="1670100" cy="3549600"/>
          </a:xfrm>
          <a:prstGeom prst="roundRect">
            <a:avLst>
              <a:gd fmla="val 4526" name="adj"/>
            </a:avLst>
          </a:prstGeom>
          <a:noFill/>
          <a:ln>
            <a:noFill/>
          </a:ln>
        </p:spPr>
      </p:sp>
      <p:sp>
        <p:nvSpPr>
          <p:cNvPr id="2399" name="Google Shape;2399;p298"/>
          <p:cNvSpPr/>
          <p:nvPr>
            <p:ph idx="6" type="pic"/>
          </p:nvPr>
        </p:nvSpPr>
        <p:spPr>
          <a:xfrm>
            <a:off x="5504658" y="868951"/>
            <a:ext cx="1670100" cy="3549600"/>
          </a:xfrm>
          <a:prstGeom prst="roundRect">
            <a:avLst>
              <a:gd fmla="val 4526" name="adj"/>
            </a:avLst>
          </a:prstGeom>
          <a:noFill/>
          <a:ln>
            <a:noFill/>
          </a:ln>
        </p:spPr>
      </p:sp>
      <p:sp>
        <p:nvSpPr>
          <p:cNvPr id="2400" name="Google Shape;2400;p298"/>
          <p:cNvSpPr/>
          <p:nvPr>
            <p:ph idx="7" type="pic"/>
          </p:nvPr>
        </p:nvSpPr>
        <p:spPr>
          <a:xfrm>
            <a:off x="7272419" y="868951"/>
            <a:ext cx="1670100" cy="3549600"/>
          </a:xfrm>
          <a:prstGeom prst="roundRect">
            <a:avLst>
              <a:gd fmla="val 4526" name="adj"/>
            </a:avLst>
          </a:prstGeom>
          <a:noFill/>
          <a:ln>
            <a:noFill/>
          </a:ln>
        </p:spPr>
      </p:sp>
      <p:sp>
        <p:nvSpPr>
          <p:cNvPr id="2401" name="Google Shape;2401;p298"/>
          <p:cNvSpPr txBox="1"/>
          <p:nvPr>
            <p:ph idx="8"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02" name="Google Shape;2402;p298"/>
          <p:cNvSpPr txBox="1"/>
          <p:nvPr>
            <p:ph idx="9"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03" name="Google Shape;2403;p298"/>
          <p:cNvSpPr txBox="1"/>
          <p:nvPr>
            <p:ph idx="13"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04" name="Google Shape;2404;p298"/>
          <p:cNvSpPr txBox="1"/>
          <p:nvPr>
            <p:ph idx="14"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ger team – Dark">
  <p:cSld name="Bigger team – Dark">
    <p:bg>
      <p:bgPr>
        <a:solidFill>
          <a:srgbClr val="000000"/>
        </a:solidFill>
      </p:bgPr>
    </p:bg>
    <p:spTree>
      <p:nvGrpSpPr>
        <p:cNvPr id="2405" name="Shape 2405"/>
        <p:cNvGrpSpPr/>
        <p:nvPr/>
      </p:nvGrpSpPr>
      <p:grpSpPr>
        <a:xfrm>
          <a:off x="0" y="0"/>
          <a:ext cx="0" cy="0"/>
          <a:chOff x="0" y="0"/>
          <a:chExt cx="0" cy="0"/>
        </a:xfrm>
      </p:grpSpPr>
      <p:sp>
        <p:nvSpPr>
          <p:cNvPr id="2406" name="Google Shape;2406;p29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407" name="Google Shape;2407;p29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408" name="Google Shape;2408;p29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09" name="Google Shape;2409;p299"/>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10" name="Google Shape;2410;p299"/>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11" name="Google Shape;2411;p299"/>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12" name="Google Shape;2412;p299"/>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13" name="Google Shape;2413;p299"/>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14" name="Google Shape;2414;p299"/>
          <p:cNvSpPr/>
          <p:nvPr>
            <p:ph idx="7" type="pic"/>
          </p:nvPr>
        </p:nvSpPr>
        <p:spPr>
          <a:xfrm>
            <a:off x="201378" y="868951"/>
            <a:ext cx="1670100" cy="1475100"/>
          </a:xfrm>
          <a:prstGeom prst="roundRect">
            <a:avLst>
              <a:gd fmla="val 4307" name="adj"/>
            </a:avLst>
          </a:prstGeom>
          <a:noFill/>
          <a:ln>
            <a:noFill/>
          </a:ln>
        </p:spPr>
      </p:sp>
      <p:sp>
        <p:nvSpPr>
          <p:cNvPr id="2415" name="Google Shape;2415;p299"/>
          <p:cNvSpPr/>
          <p:nvPr>
            <p:ph idx="8" type="pic"/>
          </p:nvPr>
        </p:nvSpPr>
        <p:spPr>
          <a:xfrm>
            <a:off x="1969138" y="868951"/>
            <a:ext cx="1670100" cy="1475100"/>
          </a:xfrm>
          <a:prstGeom prst="roundRect">
            <a:avLst>
              <a:gd fmla="val 4307" name="adj"/>
            </a:avLst>
          </a:prstGeom>
          <a:noFill/>
          <a:ln>
            <a:noFill/>
          </a:ln>
        </p:spPr>
      </p:sp>
      <p:sp>
        <p:nvSpPr>
          <p:cNvPr id="2416" name="Google Shape;2416;p299"/>
          <p:cNvSpPr/>
          <p:nvPr>
            <p:ph idx="9" type="pic"/>
          </p:nvPr>
        </p:nvSpPr>
        <p:spPr>
          <a:xfrm>
            <a:off x="3736898" y="868951"/>
            <a:ext cx="1670100" cy="1475100"/>
          </a:xfrm>
          <a:prstGeom prst="roundRect">
            <a:avLst>
              <a:gd fmla="val 4307" name="adj"/>
            </a:avLst>
          </a:prstGeom>
          <a:noFill/>
          <a:ln>
            <a:noFill/>
          </a:ln>
        </p:spPr>
      </p:sp>
      <p:sp>
        <p:nvSpPr>
          <p:cNvPr id="2417" name="Google Shape;2417;p299"/>
          <p:cNvSpPr/>
          <p:nvPr>
            <p:ph idx="13" type="pic"/>
          </p:nvPr>
        </p:nvSpPr>
        <p:spPr>
          <a:xfrm>
            <a:off x="5504658" y="868951"/>
            <a:ext cx="1670100" cy="1475100"/>
          </a:xfrm>
          <a:prstGeom prst="roundRect">
            <a:avLst>
              <a:gd fmla="val 4307" name="adj"/>
            </a:avLst>
          </a:prstGeom>
          <a:noFill/>
          <a:ln>
            <a:noFill/>
          </a:ln>
        </p:spPr>
      </p:sp>
      <p:sp>
        <p:nvSpPr>
          <p:cNvPr id="2418" name="Google Shape;2418;p299"/>
          <p:cNvSpPr/>
          <p:nvPr>
            <p:ph idx="14" type="pic"/>
          </p:nvPr>
        </p:nvSpPr>
        <p:spPr>
          <a:xfrm>
            <a:off x="7272419" y="868951"/>
            <a:ext cx="1670100" cy="1475100"/>
          </a:xfrm>
          <a:prstGeom prst="roundRect">
            <a:avLst>
              <a:gd fmla="val 4307" name="adj"/>
            </a:avLst>
          </a:prstGeom>
          <a:noFill/>
          <a:ln>
            <a:noFill/>
          </a:ln>
        </p:spPr>
      </p:sp>
      <p:sp>
        <p:nvSpPr>
          <p:cNvPr id="2419" name="Google Shape;2419;p299"/>
          <p:cNvSpPr/>
          <p:nvPr>
            <p:ph idx="15" type="pic"/>
          </p:nvPr>
        </p:nvSpPr>
        <p:spPr>
          <a:xfrm>
            <a:off x="201378" y="2943550"/>
            <a:ext cx="1670100" cy="1475100"/>
          </a:xfrm>
          <a:prstGeom prst="roundRect">
            <a:avLst>
              <a:gd fmla="val 4307" name="adj"/>
            </a:avLst>
          </a:prstGeom>
          <a:noFill/>
          <a:ln>
            <a:noFill/>
          </a:ln>
        </p:spPr>
      </p:sp>
      <p:sp>
        <p:nvSpPr>
          <p:cNvPr id="2420" name="Google Shape;2420;p299"/>
          <p:cNvSpPr/>
          <p:nvPr>
            <p:ph idx="16" type="pic"/>
          </p:nvPr>
        </p:nvSpPr>
        <p:spPr>
          <a:xfrm>
            <a:off x="1969138" y="2943550"/>
            <a:ext cx="1670100" cy="1475100"/>
          </a:xfrm>
          <a:prstGeom prst="roundRect">
            <a:avLst>
              <a:gd fmla="val 4307" name="adj"/>
            </a:avLst>
          </a:prstGeom>
          <a:noFill/>
          <a:ln>
            <a:noFill/>
          </a:ln>
        </p:spPr>
      </p:sp>
      <p:sp>
        <p:nvSpPr>
          <p:cNvPr id="2421" name="Google Shape;2421;p299"/>
          <p:cNvSpPr/>
          <p:nvPr>
            <p:ph idx="17" type="pic"/>
          </p:nvPr>
        </p:nvSpPr>
        <p:spPr>
          <a:xfrm>
            <a:off x="3736898" y="2943550"/>
            <a:ext cx="1670100" cy="1475100"/>
          </a:xfrm>
          <a:prstGeom prst="roundRect">
            <a:avLst>
              <a:gd fmla="val 4307" name="adj"/>
            </a:avLst>
          </a:prstGeom>
          <a:noFill/>
          <a:ln>
            <a:noFill/>
          </a:ln>
        </p:spPr>
      </p:sp>
      <p:sp>
        <p:nvSpPr>
          <p:cNvPr id="2422" name="Google Shape;2422;p299"/>
          <p:cNvSpPr/>
          <p:nvPr>
            <p:ph idx="18" type="pic"/>
          </p:nvPr>
        </p:nvSpPr>
        <p:spPr>
          <a:xfrm>
            <a:off x="5504658" y="2943550"/>
            <a:ext cx="1670100" cy="1475100"/>
          </a:xfrm>
          <a:prstGeom prst="roundRect">
            <a:avLst>
              <a:gd fmla="val 4307" name="adj"/>
            </a:avLst>
          </a:prstGeom>
          <a:noFill/>
          <a:ln>
            <a:noFill/>
          </a:ln>
        </p:spPr>
      </p:sp>
      <p:sp>
        <p:nvSpPr>
          <p:cNvPr id="2423" name="Google Shape;2423;p299"/>
          <p:cNvSpPr/>
          <p:nvPr>
            <p:ph idx="19" type="pic"/>
          </p:nvPr>
        </p:nvSpPr>
        <p:spPr>
          <a:xfrm>
            <a:off x="7272419" y="2943550"/>
            <a:ext cx="1670100" cy="1475100"/>
          </a:xfrm>
          <a:prstGeom prst="roundRect">
            <a:avLst>
              <a:gd fmla="val 4307" name="adj"/>
            </a:avLst>
          </a:prstGeom>
          <a:noFill/>
          <a:ln>
            <a:noFill/>
          </a:ln>
        </p:spPr>
      </p:sp>
      <p:sp>
        <p:nvSpPr>
          <p:cNvPr id="2424" name="Google Shape;2424;p299"/>
          <p:cNvSpPr txBox="1"/>
          <p:nvPr>
            <p:ph idx="20" type="body"/>
          </p:nvPr>
        </p:nvSpPr>
        <p:spPr>
          <a:xfrm>
            <a:off x="20137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25" name="Google Shape;2425;p299"/>
          <p:cNvSpPr txBox="1"/>
          <p:nvPr>
            <p:ph idx="21" type="body"/>
          </p:nvPr>
        </p:nvSpPr>
        <p:spPr>
          <a:xfrm>
            <a:off x="196913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26" name="Google Shape;2426;p299"/>
          <p:cNvSpPr txBox="1"/>
          <p:nvPr>
            <p:ph idx="22" type="body"/>
          </p:nvPr>
        </p:nvSpPr>
        <p:spPr>
          <a:xfrm>
            <a:off x="373689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27" name="Google Shape;2427;p299"/>
          <p:cNvSpPr txBox="1"/>
          <p:nvPr>
            <p:ph idx="23" type="body"/>
          </p:nvPr>
        </p:nvSpPr>
        <p:spPr>
          <a:xfrm>
            <a:off x="550465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28" name="Google Shape;2428;p299"/>
          <p:cNvSpPr txBox="1"/>
          <p:nvPr>
            <p:ph idx="24" type="body"/>
          </p:nvPr>
        </p:nvSpPr>
        <p:spPr>
          <a:xfrm>
            <a:off x="727241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 Dark">
  <p:cSld name="Roadmap – Dark">
    <p:bg>
      <p:bgPr>
        <a:solidFill>
          <a:srgbClr val="000000"/>
        </a:solidFill>
      </p:bgPr>
    </p:bg>
    <p:spTree>
      <p:nvGrpSpPr>
        <p:cNvPr id="2429" name="Shape 2429"/>
        <p:cNvGrpSpPr/>
        <p:nvPr/>
      </p:nvGrpSpPr>
      <p:grpSpPr>
        <a:xfrm>
          <a:off x="0" y="0"/>
          <a:ext cx="0" cy="0"/>
          <a:chOff x="0" y="0"/>
          <a:chExt cx="0" cy="0"/>
        </a:xfrm>
      </p:grpSpPr>
      <p:sp>
        <p:nvSpPr>
          <p:cNvPr id="2430" name="Google Shape;2430;p30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431" name="Google Shape;2431;p30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432" name="Google Shape;2432;p30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33" name="Google Shape;2433;p300"/>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34" name="Google Shape;2434;p300"/>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35" name="Google Shape;2435;p300"/>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36" name="Google Shape;2436;p300"/>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37" name="Google Shape;2437;p300"/>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38" name="Google Shape;2438;p300"/>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39" name="Google Shape;2439;p300"/>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oadmap – Dark">
  <p:cSld name="1_Roadmap – Dark">
    <p:bg>
      <p:bgPr>
        <a:solidFill>
          <a:srgbClr val="000000"/>
        </a:solidFill>
      </p:bgPr>
    </p:bg>
    <p:spTree>
      <p:nvGrpSpPr>
        <p:cNvPr id="2440" name="Shape 2440"/>
        <p:cNvGrpSpPr/>
        <p:nvPr/>
      </p:nvGrpSpPr>
      <p:grpSpPr>
        <a:xfrm>
          <a:off x="0" y="0"/>
          <a:ext cx="0" cy="0"/>
          <a:chOff x="0" y="0"/>
          <a:chExt cx="0" cy="0"/>
        </a:xfrm>
      </p:grpSpPr>
      <p:sp>
        <p:nvSpPr>
          <p:cNvPr id="2441" name="Google Shape;2441;p30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442" name="Google Shape;2442;p30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443" name="Google Shape;2443;p30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44" name="Google Shape;2444;p301"/>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45" name="Google Shape;2445;p301"/>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46" name="Google Shape;2446;p301"/>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47" name="Google Shape;2447;p301"/>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48" name="Google Shape;2448;p301"/>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49" name="Google Shape;2449;p301"/>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50" name="Google Shape;2450;p301"/>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oadmap – Dark">
  <p:cSld name="2_Roadmap – Dark">
    <p:bg>
      <p:bgPr>
        <a:solidFill>
          <a:srgbClr val="000000"/>
        </a:solidFill>
      </p:bgPr>
    </p:bg>
    <p:spTree>
      <p:nvGrpSpPr>
        <p:cNvPr id="2451" name="Shape 2451"/>
        <p:cNvGrpSpPr/>
        <p:nvPr/>
      </p:nvGrpSpPr>
      <p:grpSpPr>
        <a:xfrm>
          <a:off x="0" y="0"/>
          <a:ext cx="0" cy="0"/>
          <a:chOff x="0" y="0"/>
          <a:chExt cx="0" cy="0"/>
        </a:xfrm>
      </p:grpSpPr>
      <p:sp>
        <p:nvSpPr>
          <p:cNvPr id="2452" name="Google Shape;2452;p30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453" name="Google Shape;2453;p30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454" name="Google Shape;2454;p30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55" name="Google Shape;2455;p302"/>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56" name="Google Shape;2456;p302"/>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57" name="Google Shape;2457;p302"/>
          <p:cNvSpPr/>
          <p:nvPr>
            <p:ph idx="4" type="body"/>
          </p:nvPr>
        </p:nvSpPr>
        <p:spPr>
          <a:xfrm>
            <a:off x="5314526"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58" name="Google Shape;2458;p302"/>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59" name="Google Shape;2459;p302"/>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60" name="Google Shape;2460;p302"/>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61" name="Google Shape;2461;p302"/>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oadmap – Dark">
  <p:cSld name="3_Roadmap – Dark">
    <p:bg>
      <p:bgPr>
        <a:solidFill>
          <a:srgbClr val="000000"/>
        </a:solidFill>
      </p:bgPr>
    </p:bg>
    <p:spTree>
      <p:nvGrpSpPr>
        <p:cNvPr id="2462" name="Shape 2462"/>
        <p:cNvGrpSpPr/>
        <p:nvPr/>
      </p:nvGrpSpPr>
      <p:grpSpPr>
        <a:xfrm>
          <a:off x="0" y="0"/>
          <a:ext cx="0" cy="0"/>
          <a:chOff x="0" y="0"/>
          <a:chExt cx="0" cy="0"/>
        </a:xfrm>
      </p:grpSpPr>
      <p:sp>
        <p:nvSpPr>
          <p:cNvPr id="2463" name="Google Shape;2463;p30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464" name="Google Shape;2464;p30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465" name="Google Shape;2465;p30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66" name="Google Shape;2466;p303"/>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67" name="Google Shape;2467;p303"/>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68" name="Google Shape;2468;p303"/>
          <p:cNvSpPr/>
          <p:nvPr>
            <p:ph idx="4" type="body"/>
          </p:nvPr>
        </p:nvSpPr>
        <p:spPr>
          <a:xfrm>
            <a:off x="7200943"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69" name="Google Shape;2469;p303"/>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70" name="Google Shape;2470;p303"/>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71" name="Google Shape;2471;p303"/>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72" name="Google Shape;2472;p303"/>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ask – Dark">
  <p:cSld name="The ask – Dark">
    <p:bg>
      <p:bgPr>
        <a:solidFill>
          <a:srgbClr val="000000"/>
        </a:solidFill>
      </p:bgPr>
    </p:bg>
    <p:spTree>
      <p:nvGrpSpPr>
        <p:cNvPr id="2473" name="Shape 2473"/>
        <p:cNvGrpSpPr/>
        <p:nvPr/>
      </p:nvGrpSpPr>
      <p:grpSpPr>
        <a:xfrm>
          <a:off x="0" y="0"/>
          <a:ext cx="0" cy="0"/>
          <a:chOff x="0" y="0"/>
          <a:chExt cx="0" cy="0"/>
        </a:xfrm>
      </p:grpSpPr>
      <p:sp>
        <p:nvSpPr>
          <p:cNvPr id="2474" name="Google Shape;2474;p30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475" name="Google Shape;2475;p30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476" name="Google Shape;2476;p30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77" name="Google Shape;2477;p304"/>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78" name="Google Shape;2478;p304"/>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79" name="Google Shape;2479;p304"/>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80" name="Google Shape;2480;p304"/>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81" name="Google Shape;2481;p304"/>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82" name="Google Shape;2482;p304"/>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83" name="Google Shape;2483;p304"/>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84" name="Google Shape;2484;p304"/>
          <p:cNvSpPr txBox="1"/>
          <p:nvPr>
            <p:ph idx="9"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85" name="Google Shape;2485;p304"/>
          <p:cNvSpPr txBox="1"/>
          <p:nvPr>
            <p:ph idx="13"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86" name="Google Shape;2486;p304"/>
          <p:cNvSpPr txBox="1"/>
          <p:nvPr>
            <p:ph idx="14"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87" name="Google Shape;2487;p304"/>
          <p:cNvSpPr txBox="1"/>
          <p:nvPr>
            <p:ph idx="15"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88" name="Google Shape;2488;p304"/>
          <p:cNvSpPr txBox="1"/>
          <p:nvPr>
            <p:ph idx="16"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89" name="Google Shape;2489;p304"/>
          <p:cNvSpPr txBox="1"/>
          <p:nvPr>
            <p:ph idx="17"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90" name="Google Shape;2490;p304"/>
          <p:cNvSpPr txBox="1"/>
          <p:nvPr>
            <p:ph idx="18"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91" name="Google Shape;2491;p304"/>
          <p:cNvSpPr txBox="1"/>
          <p:nvPr>
            <p:ph idx="19"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92" name="Google Shape;2492;p304"/>
          <p:cNvSpPr txBox="1"/>
          <p:nvPr>
            <p:ph idx="20"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93" name="Google Shape;2493;p304"/>
          <p:cNvSpPr txBox="1"/>
          <p:nvPr>
            <p:ph idx="21"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94" name="Google Shape;2494;p304"/>
          <p:cNvSpPr txBox="1"/>
          <p:nvPr>
            <p:ph idx="22"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495" name="Google Shape;2495;p304"/>
          <p:cNvSpPr txBox="1"/>
          <p:nvPr>
            <p:ph idx="23" type="body"/>
          </p:nvPr>
        </p:nvSpPr>
        <p:spPr>
          <a:xfrm>
            <a:off x="4211936" y="4469044"/>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 – Dark">
  <p:cSld name="Next step – Dark">
    <p:bg>
      <p:bgPr>
        <a:solidFill>
          <a:srgbClr val="000000"/>
        </a:solidFill>
      </p:bgPr>
    </p:bg>
    <p:spTree>
      <p:nvGrpSpPr>
        <p:cNvPr id="2496" name="Shape 2496"/>
        <p:cNvGrpSpPr/>
        <p:nvPr/>
      </p:nvGrpSpPr>
      <p:grpSpPr>
        <a:xfrm>
          <a:off x="0" y="0"/>
          <a:ext cx="0" cy="0"/>
          <a:chOff x="0" y="0"/>
          <a:chExt cx="0" cy="0"/>
        </a:xfrm>
      </p:grpSpPr>
      <p:sp>
        <p:nvSpPr>
          <p:cNvPr id="2497" name="Google Shape;2497;p30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498" name="Google Shape;2498;p30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499" name="Google Shape;2499;p30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00" name="Google Shape;2500;p305"/>
          <p:cNvSpPr/>
          <p:nvPr>
            <p:ph idx="2" type="body"/>
          </p:nvPr>
        </p:nvSpPr>
        <p:spPr>
          <a:xfrm>
            <a:off x="5295733"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01" name="Google Shape;2501;p305"/>
          <p:cNvSpPr/>
          <p:nvPr>
            <p:ph idx="3" type="body"/>
          </p:nvPr>
        </p:nvSpPr>
        <p:spPr>
          <a:xfrm>
            <a:off x="7255444"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02" name="Google Shape;2502;p305"/>
          <p:cNvSpPr/>
          <p:nvPr>
            <p:ph idx="4" type="body"/>
          </p:nvPr>
        </p:nvSpPr>
        <p:spPr>
          <a:xfrm>
            <a:off x="1376310"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03" name="Google Shape;2503;p305"/>
          <p:cNvSpPr/>
          <p:nvPr>
            <p:ph idx="5" type="body"/>
          </p:nvPr>
        </p:nvSpPr>
        <p:spPr>
          <a:xfrm>
            <a:off x="333602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04" name="Google Shape;2504;p305"/>
          <p:cNvSpPr txBox="1"/>
          <p:nvPr>
            <p:ph idx="6" type="body"/>
          </p:nvPr>
        </p:nvSpPr>
        <p:spPr>
          <a:xfrm>
            <a:off x="1371547"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05" name="Google Shape;2505;p305"/>
          <p:cNvSpPr txBox="1"/>
          <p:nvPr>
            <p:ph idx="7" type="body"/>
          </p:nvPr>
        </p:nvSpPr>
        <p:spPr>
          <a:xfrm>
            <a:off x="1371547"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06" name="Google Shape;2506;p305"/>
          <p:cNvSpPr txBox="1"/>
          <p:nvPr>
            <p:ph idx="8" type="body"/>
          </p:nvPr>
        </p:nvSpPr>
        <p:spPr>
          <a:xfrm>
            <a:off x="3331259"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07" name="Google Shape;2507;p305"/>
          <p:cNvSpPr txBox="1"/>
          <p:nvPr>
            <p:ph idx="9" type="body"/>
          </p:nvPr>
        </p:nvSpPr>
        <p:spPr>
          <a:xfrm>
            <a:off x="3331259"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08" name="Google Shape;2508;p305"/>
          <p:cNvSpPr txBox="1"/>
          <p:nvPr>
            <p:ph idx="13" type="body"/>
          </p:nvPr>
        </p:nvSpPr>
        <p:spPr>
          <a:xfrm>
            <a:off x="5290970"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09" name="Google Shape;2509;p305"/>
          <p:cNvSpPr txBox="1"/>
          <p:nvPr>
            <p:ph idx="14" type="body"/>
          </p:nvPr>
        </p:nvSpPr>
        <p:spPr>
          <a:xfrm>
            <a:off x="5290970"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10" name="Google Shape;2510;p305"/>
          <p:cNvSpPr txBox="1"/>
          <p:nvPr>
            <p:ph idx="15" type="body"/>
          </p:nvPr>
        </p:nvSpPr>
        <p:spPr>
          <a:xfrm>
            <a:off x="7250682"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11" name="Google Shape;2511;p305"/>
          <p:cNvSpPr txBox="1"/>
          <p:nvPr>
            <p:ph idx="16" type="body"/>
          </p:nvPr>
        </p:nvSpPr>
        <p:spPr>
          <a:xfrm>
            <a:off x="7250682"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12" name="Google Shape;2512;p305"/>
          <p:cNvSpPr txBox="1"/>
          <p:nvPr>
            <p:ph idx="17" type="body"/>
          </p:nvPr>
        </p:nvSpPr>
        <p:spPr>
          <a:xfrm>
            <a:off x="201378" y="2762052"/>
            <a:ext cx="4614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 Dark">
  <p:cSld name="Thank you – Dark">
    <p:bg>
      <p:bgPr>
        <a:solidFill>
          <a:srgbClr val="000000"/>
        </a:solidFill>
      </p:bgPr>
    </p:bg>
    <p:spTree>
      <p:nvGrpSpPr>
        <p:cNvPr id="2513" name="Shape 2513"/>
        <p:cNvGrpSpPr/>
        <p:nvPr/>
      </p:nvGrpSpPr>
      <p:grpSpPr>
        <a:xfrm>
          <a:off x="0" y="0"/>
          <a:ext cx="0" cy="0"/>
          <a:chOff x="0" y="0"/>
          <a:chExt cx="0" cy="0"/>
        </a:xfrm>
      </p:grpSpPr>
      <p:sp>
        <p:nvSpPr>
          <p:cNvPr id="2514" name="Google Shape;2514;p30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15" name="Google Shape;2515;p306"/>
          <p:cNvSpPr txBox="1"/>
          <p:nvPr>
            <p:ph idx="1" type="body"/>
          </p:nvPr>
        </p:nvSpPr>
        <p:spPr>
          <a:xfrm>
            <a:off x="201377" y="4253379"/>
            <a:ext cx="4050000" cy="7002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7F7F7F"/>
              </a:buClr>
              <a:buSzPts val="2100"/>
              <a:buFont typeface="Arial"/>
              <a:buNone/>
              <a:defRPr sz="21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16" name="Google Shape;2516;p306"/>
          <p:cNvSpPr txBox="1"/>
          <p:nvPr>
            <p:ph type="title"/>
          </p:nvPr>
        </p:nvSpPr>
        <p:spPr>
          <a:xfrm>
            <a:off x="201378" y="164051"/>
            <a:ext cx="2859300" cy="5541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17" name="Google Shape;2517;p306"/>
          <p:cNvSpPr txBox="1"/>
          <p:nvPr>
            <p:ph idx="2" type="body"/>
          </p:nvPr>
        </p:nvSpPr>
        <p:spPr>
          <a:xfrm>
            <a:off x="201377" y="4099074"/>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laimer – Dark">
  <p:cSld name="Disclaimer – Dark">
    <p:bg>
      <p:bgPr>
        <a:solidFill>
          <a:srgbClr val="000000"/>
        </a:solidFill>
      </p:bgPr>
    </p:bg>
    <p:spTree>
      <p:nvGrpSpPr>
        <p:cNvPr id="2518" name="Shape 2518"/>
        <p:cNvGrpSpPr/>
        <p:nvPr/>
      </p:nvGrpSpPr>
      <p:grpSpPr>
        <a:xfrm>
          <a:off x="0" y="0"/>
          <a:ext cx="0" cy="0"/>
          <a:chOff x="0" y="0"/>
          <a:chExt cx="0" cy="0"/>
        </a:xfrm>
      </p:grpSpPr>
      <p:sp>
        <p:nvSpPr>
          <p:cNvPr id="2519" name="Google Shape;2519;p307"/>
          <p:cNvSpPr/>
          <p:nvPr/>
        </p:nvSpPr>
        <p:spPr>
          <a:xfrm>
            <a:off x="3369772" y="190500"/>
            <a:ext cx="5574300" cy="4762500"/>
          </a:xfrm>
          <a:prstGeom prst="roundRect">
            <a:avLst>
              <a:gd fmla="val 1973" name="adj"/>
            </a:avLst>
          </a:prstGeom>
          <a:solidFill>
            <a:srgbClr val="B0B2B8">
              <a:alpha val="149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20" name="Google Shape;2520;p30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21" name="Google Shape;2521;p307"/>
          <p:cNvSpPr txBox="1"/>
          <p:nvPr>
            <p:ph type="title"/>
          </p:nvPr>
        </p:nvSpPr>
        <p:spPr>
          <a:xfrm>
            <a:off x="201378" y="164051"/>
            <a:ext cx="2859300" cy="211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22" name="Google Shape;2522;p307"/>
          <p:cNvSpPr txBox="1"/>
          <p:nvPr>
            <p:ph idx="1" type="body"/>
          </p:nvPr>
        </p:nvSpPr>
        <p:spPr>
          <a:xfrm>
            <a:off x="201377" y="4683819"/>
            <a:ext cx="1995900" cy="278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23" name="Google Shape;2523;p307"/>
          <p:cNvSpPr txBox="1"/>
          <p:nvPr>
            <p:ph idx="2" type="body"/>
          </p:nvPr>
        </p:nvSpPr>
        <p:spPr>
          <a:xfrm>
            <a:off x="3540276" y="352808"/>
            <a:ext cx="5230500" cy="4278300"/>
          </a:xfrm>
          <a:prstGeom prst="rect">
            <a:avLst/>
          </a:prstGeom>
          <a:noFill/>
          <a:ln>
            <a:noFill/>
          </a:ln>
        </p:spPr>
        <p:txBody>
          <a:bodyPr anchorCtr="0" anchor="t" bIns="17150" lIns="34300" spcFirstLastPara="1" rIns="34300" wrap="square" tIns="17150">
            <a:noAutofit/>
          </a:bodyPr>
          <a:lstStyle>
            <a:lvl1pPr indent="-228600" lvl="0" marL="457200" algn="l">
              <a:lnSpc>
                <a:spcPct val="120000"/>
              </a:lnSpc>
              <a:spcBef>
                <a:spcPts val="0"/>
              </a:spcBef>
              <a:spcAft>
                <a:spcPts val="0"/>
              </a:spcAft>
              <a:buClr>
                <a:srgbClr val="7F7F7F"/>
              </a:buClr>
              <a:buSzPts val="600"/>
              <a:buFont typeface="Arial"/>
              <a:buNone/>
              <a:defRPr sz="6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p:cSld name="Blank – Dark">
    <p:bg>
      <p:bgPr>
        <a:solidFill>
          <a:srgbClr val="000000"/>
        </a:solidFill>
      </p:bgPr>
    </p:bg>
    <p:spTree>
      <p:nvGrpSpPr>
        <p:cNvPr id="2524" name="Shape 2524"/>
        <p:cNvGrpSpPr/>
        <p:nvPr/>
      </p:nvGrpSpPr>
      <p:grpSpPr>
        <a:xfrm>
          <a:off x="0" y="0"/>
          <a:ext cx="0" cy="0"/>
          <a:chOff x="0" y="0"/>
          <a:chExt cx="0" cy="0"/>
        </a:xfrm>
      </p:grpSpPr>
      <p:sp>
        <p:nvSpPr>
          <p:cNvPr id="2525" name="Google Shape;2525;p30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 Grey">
  <p:cSld name="Intro – Grey">
    <p:bg>
      <p:bgPr>
        <a:solidFill>
          <a:srgbClr val="CCCDD1"/>
        </a:solidFill>
      </p:bgPr>
    </p:bg>
    <p:spTree>
      <p:nvGrpSpPr>
        <p:cNvPr id="2526" name="Shape 2526"/>
        <p:cNvGrpSpPr/>
        <p:nvPr/>
      </p:nvGrpSpPr>
      <p:grpSpPr>
        <a:xfrm>
          <a:off x="0" y="0"/>
          <a:ext cx="0" cy="0"/>
          <a:chOff x="0" y="0"/>
          <a:chExt cx="0" cy="0"/>
        </a:xfrm>
      </p:grpSpPr>
      <p:sp>
        <p:nvSpPr>
          <p:cNvPr id="2527" name="Google Shape;2527;p30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28" name="Google Shape;2528;p309"/>
          <p:cNvSpPr txBox="1"/>
          <p:nvPr>
            <p:ph type="title"/>
          </p:nvPr>
        </p:nvSpPr>
        <p:spPr>
          <a:xfrm>
            <a:off x="201378" y="164051"/>
            <a:ext cx="8771400" cy="14196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5700"/>
              <a:buFont typeface="Helvetica Neue"/>
              <a:buNone/>
              <a:defRPr sz="57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29" name="Google Shape;2529;p309"/>
          <p:cNvSpPr txBox="1"/>
          <p:nvPr>
            <p:ph idx="1" type="body"/>
          </p:nvPr>
        </p:nvSpPr>
        <p:spPr>
          <a:xfrm>
            <a:off x="201377" y="4650902"/>
            <a:ext cx="1858500" cy="311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 Grey">
  <p:cSld name="Table of contents – Grey">
    <p:bg>
      <p:bgPr>
        <a:solidFill>
          <a:srgbClr val="CCCDD1"/>
        </a:solidFill>
      </p:bgPr>
    </p:bg>
    <p:spTree>
      <p:nvGrpSpPr>
        <p:cNvPr id="2530" name="Shape 2530"/>
        <p:cNvGrpSpPr/>
        <p:nvPr/>
      </p:nvGrpSpPr>
      <p:grpSpPr>
        <a:xfrm>
          <a:off x="0" y="0"/>
          <a:ext cx="0" cy="0"/>
          <a:chOff x="0" y="0"/>
          <a:chExt cx="0" cy="0"/>
        </a:xfrm>
      </p:grpSpPr>
      <p:sp>
        <p:nvSpPr>
          <p:cNvPr id="2531" name="Google Shape;2531;p310"/>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32" name="Google Shape;2532;p31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33" name="Google Shape;2533;p310"/>
          <p:cNvSpPr txBox="1"/>
          <p:nvPr>
            <p:ph type="title"/>
          </p:nvPr>
        </p:nvSpPr>
        <p:spPr>
          <a:xfrm>
            <a:off x="201378" y="164050"/>
            <a:ext cx="28593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34" name="Google Shape;2534;p310"/>
          <p:cNvSpPr txBox="1"/>
          <p:nvPr>
            <p:ph idx="1"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35" name="Google Shape;2535;p310"/>
          <p:cNvSpPr txBox="1"/>
          <p:nvPr>
            <p:ph idx="2" type="body"/>
          </p:nvPr>
        </p:nvSpPr>
        <p:spPr>
          <a:xfrm>
            <a:off x="3626643" y="385763"/>
            <a:ext cx="4704300" cy="22905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 Grey">
  <p:cSld name="2_Table of contents – Grey">
    <p:bg>
      <p:bgPr>
        <a:solidFill>
          <a:srgbClr val="CCCDD1"/>
        </a:solidFill>
      </p:bgPr>
    </p:bg>
    <p:spTree>
      <p:nvGrpSpPr>
        <p:cNvPr id="2536" name="Shape 2536"/>
        <p:cNvGrpSpPr/>
        <p:nvPr/>
      </p:nvGrpSpPr>
      <p:grpSpPr>
        <a:xfrm>
          <a:off x="0" y="0"/>
          <a:ext cx="0" cy="0"/>
          <a:chOff x="0" y="0"/>
          <a:chExt cx="0" cy="0"/>
        </a:xfrm>
      </p:grpSpPr>
      <p:sp>
        <p:nvSpPr>
          <p:cNvPr id="2537" name="Google Shape;2537;p31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38" name="Google Shape;2538;p311"/>
          <p:cNvSpPr txBox="1"/>
          <p:nvPr>
            <p:ph type="title"/>
          </p:nvPr>
        </p:nvSpPr>
        <p:spPr>
          <a:xfrm>
            <a:off x="201377" y="164050"/>
            <a:ext cx="8644200" cy="28047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3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ey">
  <p:cSld name="Section header – Grey">
    <p:bg>
      <p:bgPr>
        <a:solidFill>
          <a:srgbClr val="CCCDD1"/>
        </a:solidFill>
      </p:bgPr>
    </p:bg>
    <p:spTree>
      <p:nvGrpSpPr>
        <p:cNvPr id="2539" name="Shape 2539"/>
        <p:cNvGrpSpPr/>
        <p:nvPr/>
      </p:nvGrpSpPr>
      <p:grpSpPr>
        <a:xfrm>
          <a:off x="0" y="0"/>
          <a:ext cx="0" cy="0"/>
          <a:chOff x="0" y="0"/>
          <a:chExt cx="0" cy="0"/>
        </a:xfrm>
      </p:grpSpPr>
      <p:sp>
        <p:nvSpPr>
          <p:cNvPr id="2540" name="Google Shape;2540;p31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41" name="Google Shape;2541;p312"/>
          <p:cNvSpPr txBox="1"/>
          <p:nvPr>
            <p:ph type="title"/>
          </p:nvPr>
        </p:nvSpPr>
        <p:spPr>
          <a:xfrm>
            <a:off x="201377" y="164050"/>
            <a:ext cx="8644200" cy="4965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3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blem 1 – Grey">
  <p:cSld name="Problem 1 – Grey">
    <p:bg>
      <p:bgPr>
        <a:solidFill>
          <a:srgbClr val="CCCDD1"/>
        </a:solidFill>
      </p:bgPr>
    </p:bg>
    <p:spTree>
      <p:nvGrpSpPr>
        <p:cNvPr id="2542" name="Shape 2542"/>
        <p:cNvGrpSpPr/>
        <p:nvPr/>
      </p:nvGrpSpPr>
      <p:grpSpPr>
        <a:xfrm>
          <a:off x="0" y="0"/>
          <a:ext cx="0" cy="0"/>
          <a:chOff x="0" y="0"/>
          <a:chExt cx="0" cy="0"/>
        </a:xfrm>
      </p:grpSpPr>
      <p:sp>
        <p:nvSpPr>
          <p:cNvPr id="2543" name="Google Shape;2543;p31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44" name="Google Shape;2544;p313"/>
          <p:cNvSpPr/>
          <p:nvPr>
            <p:ph idx="2" type="pic"/>
          </p:nvPr>
        </p:nvSpPr>
        <p:spPr>
          <a:xfrm>
            <a:off x="4627362" y="187708"/>
            <a:ext cx="4317300" cy="4768200"/>
          </a:xfrm>
          <a:prstGeom prst="roundRect">
            <a:avLst>
              <a:gd fmla="val 1444" name="adj"/>
            </a:avLst>
          </a:prstGeom>
          <a:noFill/>
          <a:ln>
            <a:noFill/>
          </a:ln>
        </p:spPr>
      </p:sp>
      <p:sp>
        <p:nvSpPr>
          <p:cNvPr id="2545" name="Google Shape;2545;p313"/>
          <p:cNvSpPr txBox="1"/>
          <p:nvPr>
            <p:ph type="title"/>
          </p:nvPr>
        </p:nvSpPr>
        <p:spPr>
          <a:xfrm>
            <a:off x="201378" y="326928"/>
            <a:ext cx="37905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46" name="Google Shape;2546;p31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blem 1 – Grey">
  <p:cSld name="1_Problem 1 – Grey">
    <p:bg>
      <p:bgPr>
        <a:solidFill>
          <a:srgbClr val="CCCDD1"/>
        </a:solidFill>
      </p:bgPr>
    </p:bg>
    <p:spTree>
      <p:nvGrpSpPr>
        <p:cNvPr id="2547" name="Shape 2547"/>
        <p:cNvGrpSpPr/>
        <p:nvPr/>
      </p:nvGrpSpPr>
      <p:grpSpPr>
        <a:xfrm>
          <a:off x="0" y="0"/>
          <a:ext cx="0" cy="0"/>
          <a:chOff x="0" y="0"/>
          <a:chExt cx="0" cy="0"/>
        </a:xfrm>
      </p:grpSpPr>
      <p:sp>
        <p:nvSpPr>
          <p:cNvPr id="2548" name="Google Shape;2548;p31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49" name="Google Shape;2549;p314"/>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50" name="Google Shape;2550;p31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51" name="Google Shape;2551;p314"/>
          <p:cNvSpPr/>
          <p:nvPr/>
        </p:nvSpPr>
        <p:spPr>
          <a:xfrm>
            <a:off x="4627700" y="1809557"/>
            <a:ext cx="4317000" cy="3146400"/>
          </a:xfrm>
          <a:prstGeom prst="roundRect">
            <a:avLst>
              <a:gd fmla="val 2279"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52" name="Google Shape;2552;p314"/>
          <p:cNvSpPr/>
          <p:nvPr/>
        </p:nvSpPr>
        <p:spPr>
          <a:xfrm>
            <a:off x="201378" y="1807344"/>
            <a:ext cx="4317000" cy="3146400"/>
          </a:xfrm>
          <a:prstGeom prst="roundRect">
            <a:avLst>
              <a:gd fmla="val 2343" name="adj"/>
            </a:avLst>
          </a:prstGeom>
          <a:gradFill>
            <a:gsLst>
              <a:gs pos="0">
                <a:srgbClr val="91969C">
                  <a:alpha val="49803"/>
                </a:srgbClr>
              </a:gs>
              <a:gs pos="100000">
                <a:srgbClr val="6F7278">
                  <a:alpha val="4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53" name="Google Shape;2553;p314"/>
          <p:cNvSpPr txBox="1"/>
          <p:nvPr>
            <p:ph idx="2" type="body"/>
          </p:nvPr>
        </p:nvSpPr>
        <p:spPr>
          <a:xfrm>
            <a:off x="320238" y="1888769"/>
            <a:ext cx="4080000" cy="657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54" name="Google Shape;2554;p314"/>
          <p:cNvSpPr txBox="1"/>
          <p:nvPr>
            <p:ph idx="3" type="body"/>
          </p:nvPr>
        </p:nvSpPr>
        <p:spPr>
          <a:xfrm>
            <a:off x="4743309" y="1888769"/>
            <a:ext cx="4080000" cy="969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roblem 1 – Grey">
  <p:cSld name="2_Problem 1 – Grey">
    <p:bg>
      <p:bgPr>
        <a:solidFill>
          <a:srgbClr val="CCCDD1"/>
        </a:solidFill>
      </p:bgPr>
    </p:bg>
    <p:spTree>
      <p:nvGrpSpPr>
        <p:cNvPr id="2555" name="Shape 2555"/>
        <p:cNvGrpSpPr/>
        <p:nvPr/>
      </p:nvGrpSpPr>
      <p:grpSpPr>
        <a:xfrm>
          <a:off x="0" y="0"/>
          <a:ext cx="0" cy="0"/>
          <a:chOff x="0" y="0"/>
          <a:chExt cx="0" cy="0"/>
        </a:xfrm>
      </p:grpSpPr>
      <p:sp>
        <p:nvSpPr>
          <p:cNvPr id="2556" name="Google Shape;2556;p31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57" name="Google Shape;2557;p315"/>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58" name="Google Shape;2558;p31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59" name="Google Shape;2559;p315"/>
          <p:cNvSpPr/>
          <p:nvPr/>
        </p:nvSpPr>
        <p:spPr>
          <a:xfrm>
            <a:off x="201696" y="1807344"/>
            <a:ext cx="2844300" cy="3146400"/>
          </a:xfrm>
          <a:prstGeom prst="roundRect">
            <a:avLst>
              <a:gd fmla="val 2739" name="adj"/>
            </a:avLst>
          </a:prstGeom>
          <a:gradFill>
            <a:gsLst>
              <a:gs pos="0">
                <a:srgbClr val="91969C">
                  <a:alpha val="49803"/>
                </a:srgbClr>
              </a:gs>
              <a:gs pos="100000">
                <a:srgbClr val="6F7278">
                  <a:alpha val="4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60" name="Google Shape;2560;p315"/>
          <p:cNvSpPr/>
          <p:nvPr/>
        </p:nvSpPr>
        <p:spPr>
          <a:xfrm>
            <a:off x="3146929" y="1807344"/>
            <a:ext cx="2850900" cy="3146400"/>
          </a:xfrm>
          <a:prstGeom prst="roundRect">
            <a:avLst>
              <a:gd fmla="val 2649" name="adj"/>
            </a:avLst>
          </a:prstGeom>
          <a:gradFill>
            <a:gsLst>
              <a:gs pos="0">
                <a:srgbClr val="91969C">
                  <a:alpha val="74901"/>
                </a:srgbClr>
              </a:gs>
              <a:gs pos="100000">
                <a:srgbClr val="6F7278">
                  <a:alpha val="74901"/>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61" name="Google Shape;2561;p315"/>
          <p:cNvSpPr/>
          <p:nvPr/>
        </p:nvSpPr>
        <p:spPr>
          <a:xfrm>
            <a:off x="6098090" y="1807344"/>
            <a:ext cx="2844300" cy="3146400"/>
          </a:xfrm>
          <a:prstGeom prst="roundRect">
            <a:avLst>
              <a:gd fmla="val 2566"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62" name="Google Shape;2562;p315"/>
          <p:cNvSpPr txBox="1"/>
          <p:nvPr>
            <p:ph idx="2" type="body"/>
          </p:nvPr>
        </p:nvSpPr>
        <p:spPr>
          <a:xfrm>
            <a:off x="305951"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63" name="Google Shape;2563;p315"/>
          <p:cNvSpPr txBox="1"/>
          <p:nvPr>
            <p:ph idx="3" type="body"/>
          </p:nvPr>
        </p:nvSpPr>
        <p:spPr>
          <a:xfrm>
            <a:off x="3254460" y="1888769"/>
            <a:ext cx="2635800" cy="15927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64" name="Google Shape;2564;p315"/>
          <p:cNvSpPr txBox="1"/>
          <p:nvPr>
            <p:ph idx="4" type="body"/>
          </p:nvPr>
        </p:nvSpPr>
        <p:spPr>
          <a:xfrm>
            <a:off x="6202346"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roblem 1 – Grey">
  <p:cSld name="3_Problem 1 – Grey">
    <p:bg>
      <p:bgPr>
        <a:solidFill>
          <a:srgbClr val="CCCDD1"/>
        </a:solidFill>
      </p:bgPr>
    </p:bg>
    <p:spTree>
      <p:nvGrpSpPr>
        <p:cNvPr id="2565" name="Shape 2565"/>
        <p:cNvGrpSpPr/>
        <p:nvPr/>
      </p:nvGrpSpPr>
      <p:grpSpPr>
        <a:xfrm>
          <a:off x="0" y="0"/>
          <a:ext cx="0" cy="0"/>
          <a:chOff x="0" y="0"/>
          <a:chExt cx="0" cy="0"/>
        </a:xfrm>
      </p:grpSpPr>
      <p:sp>
        <p:nvSpPr>
          <p:cNvPr id="2566" name="Google Shape;2566;p31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67" name="Google Shape;2567;p316"/>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68" name="Google Shape;2568;p31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69" name="Google Shape;2569;p316"/>
          <p:cNvSpPr/>
          <p:nvPr/>
        </p:nvSpPr>
        <p:spPr>
          <a:xfrm>
            <a:off x="6835634" y="1807344"/>
            <a:ext cx="2106600" cy="3146400"/>
          </a:xfrm>
          <a:prstGeom prst="roundRect">
            <a:avLst>
              <a:gd fmla="val 3358"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70" name="Google Shape;2570;p316"/>
          <p:cNvSpPr/>
          <p:nvPr/>
        </p:nvSpPr>
        <p:spPr>
          <a:xfrm>
            <a:off x="4625074" y="1807344"/>
            <a:ext cx="2106600" cy="3146400"/>
          </a:xfrm>
          <a:prstGeom prst="roundRect">
            <a:avLst>
              <a:gd fmla="val 3358" name="adj"/>
            </a:avLst>
          </a:prstGeom>
          <a:gradFill>
            <a:gsLst>
              <a:gs pos="0">
                <a:srgbClr val="91969C">
                  <a:alpha val="80000"/>
                </a:srgbClr>
              </a:gs>
              <a:gs pos="100000">
                <a:srgbClr val="6F7278">
                  <a:alpha val="80000"/>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71" name="Google Shape;2571;p316"/>
          <p:cNvSpPr/>
          <p:nvPr/>
        </p:nvSpPr>
        <p:spPr>
          <a:xfrm>
            <a:off x="2413410" y="1807344"/>
            <a:ext cx="2106600" cy="3146400"/>
          </a:xfrm>
          <a:prstGeom prst="roundRect">
            <a:avLst>
              <a:gd fmla="val 3358" name="adj"/>
            </a:avLst>
          </a:prstGeom>
          <a:gradFill>
            <a:gsLst>
              <a:gs pos="0">
                <a:srgbClr val="91969C">
                  <a:alpha val="60000"/>
                </a:srgbClr>
              </a:gs>
              <a:gs pos="100000">
                <a:srgbClr val="6F7278">
                  <a:alpha val="60000"/>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72" name="Google Shape;2572;p316"/>
          <p:cNvSpPr/>
          <p:nvPr/>
        </p:nvSpPr>
        <p:spPr>
          <a:xfrm>
            <a:off x="202850" y="1807344"/>
            <a:ext cx="2106600" cy="3146400"/>
          </a:xfrm>
          <a:prstGeom prst="roundRect">
            <a:avLst>
              <a:gd fmla="val 3358" name="adj"/>
            </a:avLst>
          </a:prstGeom>
          <a:gradFill>
            <a:gsLst>
              <a:gs pos="0">
                <a:srgbClr val="91969C">
                  <a:alpha val="40000"/>
                </a:srgbClr>
              </a:gs>
              <a:gs pos="100000">
                <a:srgbClr val="6F7278">
                  <a:alpha val="40000"/>
                </a:srgbClr>
              </a:gs>
            </a:gsLst>
            <a:path path="circle">
              <a:fillToRect b="50%" l="50%" r="50%" t="50%"/>
            </a:path>
            <a:tileRect/>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73" name="Google Shape;2573;p316"/>
          <p:cNvSpPr txBox="1"/>
          <p:nvPr>
            <p:ph idx="2" type="body"/>
          </p:nvPr>
        </p:nvSpPr>
        <p:spPr>
          <a:xfrm>
            <a:off x="29946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74" name="Google Shape;2574;p316"/>
          <p:cNvSpPr txBox="1"/>
          <p:nvPr>
            <p:ph idx="3" type="body"/>
          </p:nvPr>
        </p:nvSpPr>
        <p:spPr>
          <a:xfrm>
            <a:off x="2510024"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75" name="Google Shape;2575;p316"/>
          <p:cNvSpPr txBox="1"/>
          <p:nvPr>
            <p:ph idx="4" type="body"/>
          </p:nvPr>
        </p:nvSpPr>
        <p:spPr>
          <a:xfrm>
            <a:off x="472058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76" name="Google Shape;2576;p316"/>
          <p:cNvSpPr txBox="1"/>
          <p:nvPr>
            <p:ph idx="5" type="body"/>
          </p:nvPr>
        </p:nvSpPr>
        <p:spPr>
          <a:xfrm>
            <a:off x="6932248"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blem 1 – Grey">
  <p:cSld name="4_Problem 1 – Grey">
    <p:bg>
      <p:bgPr>
        <a:solidFill>
          <a:srgbClr val="CCCDD1"/>
        </a:solidFill>
      </p:bgPr>
    </p:bg>
    <p:spTree>
      <p:nvGrpSpPr>
        <p:cNvPr id="2577" name="Shape 2577"/>
        <p:cNvGrpSpPr/>
        <p:nvPr/>
      </p:nvGrpSpPr>
      <p:grpSpPr>
        <a:xfrm>
          <a:off x="0" y="0"/>
          <a:ext cx="0" cy="0"/>
          <a:chOff x="0" y="0"/>
          <a:chExt cx="0" cy="0"/>
        </a:xfrm>
      </p:grpSpPr>
      <p:sp>
        <p:nvSpPr>
          <p:cNvPr id="2578" name="Google Shape;2578;p31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79" name="Google Shape;2579;p317"/>
          <p:cNvSpPr/>
          <p:nvPr>
            <p:ph idx="2" type="pic"/>
          </p:nvPr>
        </p:nvSpPr>
        <p:spPr>
          <a:xfrm>
            <a:off x="201378" y="164051"/>
            <a:ext cx="4317300" cy="4768200"/>
          </a:xfrm>
          <a:prstGeom prst="roundRect">
            <a:avLst>
              <a:gd fmla="val 1801" name="adj"/>
            </a:avLst>
          </a:prstGeom>
          <a:noFill/>
          <a:ln>
            <a:noFill/>
          </a:ln>
        </p:spPr>
      </p:sp>
      <p:sp>
        <p:nvSpPr>
          <p:cNvPr id="2580" name="Google Shape;2580;p317"/>
          <p:cNvSpPr txBox="1"/>
          <p:nvPr>
            <p:ph idx="1" type="body"/>
          </p:nvPr>
        </p:nvSpPr>
        <p:spPr>
          <a:xfrm>
            <a:off x="4771452" y="164051"/>
            <a:ext cx="4108800" cy="3150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roblem 1 – Grey">
  <p:cSld name="6_Problem 1 – Grey">
    <p:bg>
      <p:bgPr>
        <a:solidFill>
          <a:srgbClr val="CCCDD1"/>
        </a:solidFill>
      </p:bgPr>
    </p:bg>
    <p:spTree>
      <p:nvGrpSpPr>
        <p:cNvPr id="2581" name="Shape 2581"/>
        <p:cNvGrpSpPr/>
        <p:nvPr/>
      </p:nvGrpSpPr>
      <p:grpSpPr>
        <a:xfrm>
          <a:off x="0" y="0"/>
          <a:ext cx="0" cy="0"/>
          <a:chOff x="0" y="0"/>
          <a:chExt cx="0" cy="0"/>
        </a:xfrm>
      </p:grpSpPr>
      <p:sp>
        <p:nvSpPr>
          <p:cNvPr id="2582" name="Google Shape;2582;p31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83" name="Google Shape;2583;p318"/>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584" name="Google Shape;2584;p318"/>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85" name="Google Shape;2585;p31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86" name="Google Shape;2586;p318"/>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ution 1 – Grey">
  <p:cSld name="Solution 1 – Grey">
    <p:bg>
      <p:bgPr>
        <a:solidFill>
          <a:srgbClr val="CCCDD1"/>
        </a:solidFill>
      </p:bgPr>
    </p:bg>
    <p:spTree>
      <p:nvGrpSpPr>
        <p:cNvPr id="2587" name="Shape 2587"/>
        <p:cNvGrpSpPr/>
        <p:nvPr/>
      </p:nvGrpSpPr>
      <p:grpSpPr>
        <a:xfrm>
          <a:off x="0" y="0"/>
          <a:ext cx="0" cy="0"/>
          <a:chOff x="0" y="0"/>
          <a:chExt cx="0" cy="0"/>
        </a:xfrm>
      </p:grpSpPr>
      <p:sp>
        <p:nvSpPr>
          <p:cNvPr id="2588" name="Google Shape;2588;p31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89" name="Google Shape;2589;p319"/>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90" name="Google Shape;2590;p31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descr="j919912012_A_hand_holding_an_iPhone_mockup_white_background_hig_d0703df8-77c8-4761-a5f3-97b86d4b47ba-2.png" id="2591" name="Google Shape;2591;p319"/>
          <p:cNvPicPr preferRelativeResize="0"/>
          <p:nvPr/>
        </p:nvPicPr>
        <p:blipFill rotWithShape="1">
          <a:blip r:embed="rId2">
            <a:alphaModFix/>
          </a:blip>
          <a:srcRect b="3640" l="28237" r="6907" t="19388"/>
          <a:stretch/>
        </p:blipFill>
        <p:spPr>
          <a:xfrm>
            <a:off x="5083556" y="583327"/>
            <a:ext cx="3842581" cy="4560207"/>
          </a:xfrm>
          <a:custGeom>
            <a:rect b="b" l="l" r="r" t="t"/>
            <a:pathLst>
              <a:path extrusionOk="0" h="21597" w="21563">
                <a:moveTo>
                  <a:pt x="6853" y="2"/>
                </a:moveTo>
                <a:cubicBezTo>
                  <a:pt x="3078" y="7"/>
                  <a:pt x="3084" y="7"/>
                  <a:pt x="2710" y="175"/>
                </a:cubicBezTo>
                <a:cubicBezTo>
                  <a:pt x="2469" y="284"/>
                  <a:pt x="2253" y="495"/>
                  <a:pt x="2141" y="733"/>
                </a:cubicBezTo>
                <a:cubicBezTo>
                  <a:pt x="2076" y="873"/>
                  <a:pt x="2067" y="949"/>
                  <a:pt x="2055" y="1560"/>
                </a:cubicBezTo>
                <a:cubicBezTo>
                  <a:pt x="2048" y="1931"/>
                  <a:pt x="2029" y="2245"/>
                  <a:pt x="2012" y="2260"/>
                </a:cubicBezTo>
                <a:cubicBezTo>
                  <a:pt x="1970" y="2296"/>
                  <a:pt x="1972" y="2942"/>
                  <a:pt x="2014" y="2963"/>
                </a:cubicBezTo>
                <a:cubicBezTo>
                  <a:pt x="2048" y="2981"/>
                  <a:pt x="2063" y="3460"/>
                  <a:pt x="2030" y="3488"/>
                </a:cubicBezTo>
                <a:cubicBezTo>
                  <a:pt x="2006" y="3509"/>
                  <a:pt x="2004" y="4465"/>
                  <a:pt x="2029" y="4485"/>
                </a:cubicBezTo>
                <a:cubicBezTo>
                  <a:pt x="2058" y="4510"/>
                  <a:pt x="2052" y="4683"/>
                  <a:pt x="2022" y="4699"/>
                </a:cubicBezTo>
                <a:cubicBezTo>
                  <a:pt x="1994" y="4714"/>
                  <a:pt x="2004" y="5774"/>
                  <a:pt x="2033" y="5814"/>
                </a:cubicBezTo>
                <a:cubicBezTo>
                  <a:pt x="2043" y="5827"/>
                  <a:pt x="2048" y="6035"/>
                  <a:pt x="2045" y="6277"/>
                </a:cubicBezTo>
                <a:cubicBezTo>
                  <a:pt x="2039" y="6780"/>
                  <a:pt x="2029" y="6801"/>
                  <a:pt x="1772" y="6833"/>
                </a:cubicBezTo>
                <a:cubicBezTo>
                  <a:pt x="1689" y="6844"/>
                  <a:pt x="1443" y="6891"/>
                  <a:pt x="1227" y="6937"/>
                </a:cubicBezTo>
                <a:cubicBezTo>
                  <a:pt x="1011" y="6984"/>
                  <a:pt x="738" y="7033"/>
                  <a:pt x="619" y="7046"/>
                </a:cubicBezTo>
                <a:cubicBezTo>
                  <a:pt x="362" y="7074"/>
                  <a:pt x="255" y="7105"/>
                  <a:pt x="182" y="7176"/>
                </a:cubicBezTo>
                <a:cubicBezTo>
                  <a:pt x="35" y="7318"/>
                  <a:pt x="-37" y="7570"/>
                  <a:pt x="19" y="7746"/>
                </a:cubicBezTo>
                <a:cubicBezTo>
                  <a:pt x="64" y="7886"/>
                  <a:pt x="342" y="8243"/>
                  <a:pt x="493" y="8354"/>
                </a:cubicBezTo>
                <a:cubicBezTo>
                  <a:pt x="674" y="8488"/>
                  <a:pt x="852" y="8530"/>
                  <a:pt x="1467" y="8583"/>
                </a:cubicBezTo>
                <a:lnTo>
                  <a:pt x="2031" y="8631"/>
                </a:lnTo>
                <a:lnTo>
                  <a:pt x="2031" y="8783"/>
                </a:lnTo>
                <a:lnTo>
                  <a:pt x="2031" y="8936"/>
                </a:lnTo>
                <a:lnTo>
                  <a:pt x="1865" y="8967"/>
                </a:lnTo>
                <a:cubicBezTo>
                  <a:pt x="1636" y="9011"/>
                  <a:pt x="1569" y="9047"/>
                  <a:pt x="1294" y="9263"/>
                </a:cubicBezTo>
                <a:cubicBezTo>
                  <a:pt x="1162" y="9366"/>
                  <a:pt x="958" y="9491"/>
                  <a:pt x="841" y="9540"/>
                </a:cubicBezTo>
                <a:cubicBezTo>
                  <a:pt x="479" y="9692"/>
                  <a:pt x="321" y="9894"/>
                  <a:pt x="320" y="10204"/>
                </a:cubicBezTo>
                <a:cubicBezTo>
                  <a:pt x="319" y="10349"/>
                  <a:pt x="341" y="10412"/>
                  <a:pt x="464" y="10625"/>
                </a:cubicBezTo>
                <a:cubicBezTo>
                  <a:pt x="629" y="10910"/>
                  <a:pt x="680" y="10957"/>
                  <a:pt x="905" y="11029"/>
                </a:cubicBezTo>
                <a:cubicBezTo>
                  <a:pt x="1035" y="11071"/>
                  <a:pt x="1070" y="11095"/>
                  <a:pt x="1078" y="11154"/>
                </a:cubicBezTo>
                <a:cubicBezTo>
                  <a:pt x="1087" y="11212"/>
                  <a:pt x="1067" y="11237"/>
                  <a:pt x="981" y="11276"/>
                </a:cubicBezTo>
                <a:cubicBezTo>
                  <a:pt x="574" y="11461"/>
                  <a:pt x="363" y="11833"/>
                  <a:pt x="393" y="12315"/>
                </a:cubicBezTo>
                <a:cubicBezTo>
                  <a:pt x="422" y="12794"/>
                  <a:pt x="634" y="13021"/>
                  <a:pt x="1174" y="13151"/>
                </a:cubicBezTo>
                <a:cubicBezTo>
                  <a:pt x="1202" y="13157"/>
                  <a:pt x="1190" y="13198"/>
                  <a:pt x="1133" y="13281"/>
                </a:cubicBezTo>
                <a:cubicBezTo>
                  <a:pt x="1088" y="13347"/>
                  <a:pt x="1052" y="13427"/>
                  <a:pt x="1052" y="13459"/>
                </a:cubicBezTo>
                <a:cubicBezTo>
                  <a:pt x="1051" y="13490"/>
                  <a:pt x="1000" y="13597"/>
                  <a:pt x="937" y="13697"/>
                </a:cubicBezTo>
                <a:cubicBezTo>
                  <a:pt x="781" y="13947"/>
                  <a:pt x="731" y="14177"/>
                  <a:pt x="783" y="14404"/>
                </a:cubicBezTo>
                <a:cubicBezTo>
                  <a:pt x="837" y="14635"/>
                  <a:pt x="882" y="14702"/>
                  <a:pt x="1087" y="14858"/>
                </a:cubicBezTo>
                <a:cubicBezTo>
                  <a:pt x="1320" y="15034"/>
                  <a:pt x="1618" y="15170"/>
                  <a:pt x="2080" y="15311"/>
                </a:cubicBezTo>
                <a:cubicBezTo>
                  <a:pt x="2291" y="15376"/>
                  <a:pt x="2712" y="15538"/>
                  <a:pt x="3017" y="15671"/>
                </a:cubicBezTo>
                <a:cubicBezTo>
                  <a:pt x="3321" y="15805"/>
                  <a:pt x="3888" y="16040"/>
                  <a:pt x="4277" y="16194"/>
                </a:cubicBezTo>
                <a:cubicBezTo>
                  <a:pt x="4845" y="16418"/>
                  <a:pt x="5097" y="16538"/>
                  <a:pt x="5564" y="16803"/>
                </a:cubicBezTo>
                <a:cubicBezTo>
                  <a:pt x="6018" y="17061"/>
                  <a:pt x="6180" y="17170"/>
                  <a:pt x="6305" y="17302"/>
                </a:cubicBezTo>
                <a:cubicBezTo>
                  <a:pt x="6392" y="17394"/>
                  <a:pt x="6594" y="17577"/>
                  <a:pt x="6752" y="17708"/>
                </a:cubicBezTo>
                <a:cubicBezTo>
                  <a:pt x="6911" y="17840"/>
                  <a:pt x="7147" y="18067"/>
                  <a:pt x="7276" y="18214"/>
                </a:cubicBezTo>
                <a:cubicBezTo>
                  <a:pt x="7596" y="18576"/>
                  <a:pt x="9110" y="19851"/>
                  <a:pt x="9536" y="20117"/>
                </a:cubicBezTo>
                <a:cubicBezTo>
                  <a:pt x="9714" y="20228"/>
                  <a:pt x="10028" y="20409"/>
                  <a:pt x="10234" y="20519"/>
                </a:cubicBezTo>
                <a:cubicBezTo>
                  <a:pt x="10440" y="20629"/>
                  <a:pt x="10654" y="20745"/>
                  <a:pt x="10709" y="20777"/>
                </a:cubicBezTo>
                <a:cubicBezTo>
                  <a:pt x="10764" y="20809"/>
                  <a:pt x="10925" y="20903"/>
                  <a:pt x="11066" y="20985"/>
                </a:cubicBezTo>
                <a:cubicBezTo>
                  <a:pt x="11207" y="21067"/>
                  <a:pt x="11537" y="21224"/>
                  <a:pt x="11798" y="21333"/>
                </a:cubicBezTo>
                <a:lnTo>
                  <a:pt x="12272" y="21531"/>
                </a:lnTo>
                <a:lnTo>
                  <a:pt x="12348" y="21597"/>
                </a:lnTo>
                <a:lnTo>
                  <a:pt x="21563" y="21597"/>
                </a:lnTo>
                <a:cubicBezTo>
                  <a:pt x="21233" y="21246"/>
                  <a:pt x="20857" y="20834"/>
                  <a:pt x="20238" y="20139"/>
                </a:cubicBezTo>
                <a:cubicBezTo>
                  <a:pt x="19714" y="19551"/>
                  <a:pt x="19204" y="18981"/>
                  <a:pt x="19104" y="18873"/>
                </a:cubicBezTo>
                <a:cubicBezTo>
                  <a:pt x="19004" y="18765"/>
                  <a:pt x="18781" y="18519"/>
                  <a:pt x="18608" y="18326"/>
                </a:cubicBezTo>
                <a:cubicBezTo>
                  <a:pt x="18435" y="18133"/>
                  <a:pt x="18210" y="17885"/>
                  <a:pt x="18108" y="17775"/>
                </a:cubicBezTo>
                <a:cubicBezTo>
                  <a:pt x="18006" y="17665"/>
                  <a:pt x="17819" y="17459"/>
                  <a:pt x="17691" y="17316"/>
                </a:cubicBezTo>
                <a:cubicBezTo>
                  <a:pt x="17563" y="17174"/>
                  <a:pt x="17327" y="16917"/>
                  <a:pt x="17166" y="16745"/>
                </a:cubicBezTo>
                <a:cubicBezTo>
                  <a:pt x="17005" y="16573"/>
                  <a:pt x="16826" y="16362"/>
                  <a:pt x="16769" y="16277"/>
                </a:cubicBezTo>
                <a:cubicBezTo>
                  <a:pt x="16712" y="16193"/>
                  <a:pt x="16588" y="16014"/>
                  <a:pt x="16494" y="15881"/>
                </a:cubicBezTo>
                <a:cubicBezTo>
                  <a:pt x="16215" y="15489"/>
                  <a:pt x="16161" y="15356"/>
                  <a:pt x="15896" y="14412"/>
                </a:cubicBezTo>
                <a:cubicBezTo>
                  <a:pt x="15711" y="13755"/>
                  <a:pt x="15664" y="13309"/>
                  <a:pt x="15630" y="11900"/>
                </a:cubicBezTo>
                <a:cubicBezTo>
                  <a:pt x="15609" y="11022"/>
                  <a:pt x="15579" y="10817"/>
                  <a:pt x="15426" y="10472"/>
                </a:cubicBezTo>
                <a:cubicBezTo>
                  <a:pt x="15238" y="10045"/>
                  <a:pt x="15085" y="9595"/>
                  <a:pt x="15033" y="9318"/>
                </a:cubicBezTo>
                <a:cubicBezTo>
                  <a:pt x="15003" y="9156"/>
                  <a:pt x="14964" y="8972"/>
                  <a:pt x="14947" y="8909"/>
                </a:cubicBezTo>
                <a:cubicBezTo>
                  <a:pt x="14930" y="8845"/>
                  <a:pt x="14909" y="8731"/>
                  <a:pt x="14899" y="8656"/>
                </a:cubicBezTo>
                <a:cubicBezTo>
                  <a:pt x="14890" y="8580"/>
                  <a:pt x="14859" y="8424"/>
                  <a:pt x="14830" y="8308"/>
                </a:cubicBezTo>
                <a:cubicBezTo>
                  <a:pt x="14801" y="8193"/>
                  <a:pt x="14763" y="8023"/>
                  <a:pt x="14746" y="7931"/>
                </a:cubicBezTo>
                <a:cubicBezTo>
                  <a:pt x="14728" y="7839"/>
                  <a:pt x="14684" y="7711"/>
                  <a:pt x="14648" y="7648"/>
                </a:cubicBezTo>
                <a:cubicBezTo>
                  <a:pt x="14612" y="7585"/>
                  <a:pt x="14582" y="7501"/>
                  <a:pt x="14582" y="7460"/>
                </a:cubicBezTo>
                <a:cubicBezTo>
                  <a:pt x="14582" y="7420"/>
                  <a:pt x="14550" y="7316"/>
                  <a:pt x="14510" y="7228"/>
                </a:cubicBezTo>
                <a:cubicBezTo>
                  <a:pt x="14452" y="7100"/>
                  <a:pt x="14376" y="7018"/>
                  <a:pt x="14128" y="6812"/>
                </a:cubicBezTo>
                <a:cubicBezTo>
                  <a:pt x="13447" y="6245"/>
                  <a:pt x="13348" y="6149"/>
                  <a:pt x="13160" y="5877"/>
                </a:cubicBezTo>
                <a:cubicBezTo>
                  <a:pt x="13053" y="5722"/>
                  <a:pt x="12952" y="5611"/>
                  <a:pt x="12902" y="5591"/>
                </a:cubicBezTo>
                <a:cubicBezTo>
                  <a:pt x="12807" y="5555"/>
                  <a:pt x="12789" y="5522"/>
                  <a:pt x="12673" y="5190"/>
                </a:cubicBezTo>
                <a:cubicBezTo>
                  <a:pt x="12626" y="5057"/>
                  <a:pt x="12477" y="4761"/>
                  <a:pt x="12342" y="4531"/>
                </a:cubicBezTo>
                <a:cubicBezTo>
                  <a:pt x="12146" y="4198"/>
                  <a:pt x="12076" y="4103"/>
                  <a:pt x="11990" y="4062"/>
                </a:cubicBezTo>
                <a:cubicBezTo>
                  <a:pt x="11870" y="4003"/>
                  <a:pt x="11716" y="4014"/>
                  <a:pt x="11616" y="4091"/>
                </a:cubicBezTo>
                <a:cubicBezTo>
                  <a:pt x="11579" y="4119"/>
                  <a:pt x="11543" y="4128"/>
                  <a:pt x="11524" y="4112"/>
                </a:cubicBezTo>
                <a:cubicBezTo>
                  <a:pt x="11488" y="4081"/>
                  <a:pt x="11466" y="3591"/>
                  <a:pt x="11432" y="2023"/>
                </a:cubicBezTo>
                <a:cubicBezTo>
                  <a:pt x="11407" y="905"/>
                  <a:pt x="11403" y="853"/>
                  <a:pt x="11331" y="700"/>
                </a:cubicBezTo>
                <a:cubicBezTo>
                  <a:pt x="11176" y="374"/>
                  <a:pt x="10906" y="166"/>
                  <a:pt x="10495" y="55"/>
                </a:cubicBezTo>
                <a:cubicBezTo>
                  <a:pt x="10280" y="-2"/>
                  <a:pt x="10237" y="-3"/>
                  <a:pt x="6853" y="2"/>
                </a:cubicBezTo>
                <a:close/>
                <a:moveTo>
                  <a:pt x="9736" y="425"/>
                </a:moveTo>
                <a:cubicBezTo>
                  <a:pt x="10220" y="429"/>
                  <a:pt x="10306" y="442"/>
                  <a:pt x="10380" y="465"/>
                </a:cubicBezTo>
                <a:cubicBezTo>
                  <a:pt x="10590" y="533"/>
                  <a:pt x="10770" y="676"/>
                  <a:pt x="10854" y="841"/>
                </a:cubicBezTo>
                <a:cubicBezTo>
                  <a:pt x="10923" y="977"/>
                  <a:pt x="10923" y="982"/>
                  <a:pt x="10961" y="7766"/>
                </a:cubicBezTo>
                <a:cubicBezTo>
                  <a:pt x="10988" y="12785"/>
                  <a:pt x="10988" y="14585"/>
                  <a:pt x="10961" y="14671"/>
                </a:cubicBezTo>
                <a:cubicBezTo>
                  <a:pt x="10904" y="14849"/>
                  <a:pt x="10736" y="15018"/>
                  <a:pt x="10526" y="15106"/>
                </a:cubicBezTo>
                <a:lnTo>
                  <a:pt x="10343" y="15183"/>
                </a:lnTo>
                <a:lnTo>
                  <a:pt x="6802" y="15197"/>
                </a:lnTo>
                <a:cubicBezTo>
                  <a:pt x="4625" y="15206"/>
                  <a:pt x="3225" y="15201"/>
                  <a:pt x="3166" y="15185"/>
                </a:cubicBezTo>
                <a:cubicBezTo>
                  <a:pt x="2924" y="15118"/>
                  <a:pt x="2692" y="14914"/>
                  <a:pt x="2619" y="14706"/>
                </a:cubicBezTo>
                <a:cubicBezTo>
                  <a:pt x="2596" y="14641"/>
                  <a:pt x="2578" y="12885"/>
                  <a:pt x="2566" y="9529"/>
                </a:cubicBezTo>
                <a:cubicBezTo>
                  <a:pt x="2555" y="6736"/>
                  <a:pt x="2537" y="3699"/>
                  <a:pt x="2526" y="2781"/>
                </a:cubicBezTo>
                <a:cubicBezTo>
                  <a:pt x="2506" y="1294"/>
                  <a:pt x="2510" y="1094"/>
                  <a:pt x="2557" y="956"/>
                </a:cubicBezTo>
                <a:cubicBezTo>
                  <a:pt x="2627" y="753"/>
                  <a:pt x="2796" y="589"/>
                  <a:pt x="3017" y="509"/>
                </a:cubicBezTo>
                <a:lnTo>
                  <a:pt x="3190" y="446"/>
                </a:lnTo>
                <a:lnTo>
                  <a:pt x="6707" y="430"/>
                </a:lnTo>
                <a:cubicBezTo>
                  <a:pt x="8371" y="423"/>
                  <a:pt x="9252" y="420"/>
                  <a:pt x="9736" y="425"/>
                </a:cubicBezTo>
                <a:close/>
                <a:moveTo>
                  <a:pt x="11468" y="7263"/>
                </a:moveTo>
                <a:cubicBezTo>
                  <a:pt x="11480" y="7259"/>
                  <a:pt x="11538" y="7319"/>
                  <a:pt x="11598" y="7396"/>
                </a:cubicBezTo>
                <a:cubicBezTo>
                  <a:pt x="11657" y="7472"/>
                  <a:pt x="11838" y="7628"/>
                  <a:pt x="11999" y="7742"/>
                </a:cubicBezTo>
                <a:lnTo>
                  <a:pt x="12291" y="7950"/>
                </a:lnTo>
                <a:lnTo>
                  <a:pt x="12232" y="8024"/>
                </a:lnTo>
                <a:cubicBezTo>
                  <a:pt x="12155" y="8119"/>
                  <a:pt x="12155" y="8549"/>
                  <a:pt x="12232" y="8898"/>
                </a:cubicBezTo>
                <a:cubicBezTo>
                  <a:pt x="12261" y="9029"/>
                  <a:pt x="12274" y="9145"/>
                  <a:pt x="12261" y="9156"/>
                </a:cubicBezTo>
                <a:cubicBezTo>
                  <a:pt x="12248" y="9166"/>
                  <a:pt x="12055" y="9039"/>
                  <a:pt x="11830" y="8874"/>
                </a:cubicBezTo>
                <a:lnTo>
                  <a:pt x="11422" y="8575"/>
                </a:lnTo>
                <a:lnTo>
                  <a:pt x="11433" y="7923"/>
                </a:lnTo>
                <a:cubicBezTo>
                  <a:pt x="11440" y="7564"/>
                  <a:pt x="11456" y="7267"/>
                  <a:pt x="11468" y="7263"/>
                </a:cubicBezTo>
                <a:close/>
              </a:path>
            </a:pathLst>
          </a:custGeom>
          <a:noFill/>
          <a:ln>
            <a:noFill/>
          </a:ln>
        </p:spPr>
      </p:pic>
      <p:sp>
        <p:nvSpPr>
          <p:cNvPr id="2592" name="Google Shape;2592;p319"/>
          <p:cNvSpPr/>
          <p:nvPr>
            <p:ph idx="2" type="pic"/>
          </p:nvPr>
        </p:nvSpPr>
        <p:spPr>
          <a:xfrm>
            <a:off x="5527713" y="670924"/>
            <a:ext cx="1505400" cy="3128100"/>
          </a:xfrm>
          <a:prstGeom prst="roundRect">
            <a:avLst>
              <a:gd fmla="val 10323" name="adj"/>
            </a:avLst>
          </a:prstGeom>
          <a:noFill/>
          <a:ln>
            <a:noFill/>
          </a:ln>
        </p:spPr>
      </p:sp>
    </p:spTree>
  </p:cSld>
  <p:clrMapOvr>
    <a:masterClrMapping/>
  </p:clrMapOvr>
</p:sldLayout>
</file>

<file path=ppt/slideLayouts/slideLayout3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olution 1 – Grey">
  <p:cSld name="1_Solution 1 – Grey">
    <p:bg>
      <p:bgPr>
        <a:solidFill>
          <a:srgbClr val="CCCDD1"/>
        </a:solidFill>
      </p:bgPr>
    </p:bg>
    <p:spTree>
      <p:nvGrpSpPr>
        <p:cNvPr id="2593" name="Shape 2593"/>
        <p:cNvGrpSpPr/>
        <p:nvPr/>
      </p:nvGrpSpPr>
      <p:grpSpPr>
        <a:xfrm>
          <a:off x="0" y="0"/>
          <a:ext cx="0" cy="0"/>
          <a:chOff x="0" y="0"/>
          <a:chExt cx="0" cy="0"/>
        </a:xfrm>
      </p:grpSpPr>
      <p:sp>
        <p:nvSpPr>
          <p:cNvPr id="2594" name="Google Shape;2594;p32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595" name="Google Shape;2595;p320"/>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596" name="Google Shape;2596;p32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597" name="Google Shape;2597;p320"/>
          <p:cNvSpPr/>
          <p:nvPr>
            <p:ph idx="2" type="pic"/>
          </p:nvPr>
        </p:nvSpPr>
        <p:spPr>
          <a:xfrm>
            <a:off x="4628930" y="187708"/>
            <a:ext cx="4312500" cy="4768200"/>
          </a:xfrm>
          <a:prstGeom prst="roundRect">
            <a:avLst>
              <a:gd fmla="val 1377" name="adj"/>
            </a:avLst>
          </a:prstGeom>
          <a:noFill/>
          <a:ln>
            <a:noFill/>
          </a:ln>
        </p:spPr>
      </p:sp>
    </p:spTree>
  </p:cSld>
  <p:clrMapOvr>
    <a:masterClrMapping/>
  </p:clrMapOvr>
</p:sldLayout>
</file>

<file path=ppt/slideLayouts/slideLayout3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olution 1 – Grey">
  <p:cSld name="2_Solution 1 – Grey">
    <p:bg>
      <p:bgPr>
        <a:solidFill>
          <a:srgbClr val="CCCDD1"/>
        </a:solidFill>
      </p:bgPr>
    </p:bg>
    <p:spTree>
      <p:nvGrpSpPr>
        <p:cNvPr id="2598" name="Shape 2598"/>
        <p:cNvGrpSpPr/>
        <p:nvPr/>
      </p:nvGrpSpPr>
      <p:grpSpPr>
        <a:xfrm>
          <a:off x="0" y="0"/>
          <a:ext cx="0" cy="0"/>
          <a:chOff x="0" y="0"/>
          <a:chExt cx="0" cy="0"/>
        </a:xfrm>
      </p:grpSpPr>
      <p:sp>
        <p:nvSpPr>
          <p:cNvPr id="2599" name="Google Shape;2599;p32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600" name="Google Shape;2600;p321"/>
          <p:cNvSpPr/>
          <p:nvPr>
            <p:ph idx="2" type="pic"/>
          </p:nvPr>
        </p:nvSpPr>
        <p:spPr>
          <a:xfrm>
            <a:off x="4628930" y="187708"/>
            <a:ext cx="4312500" cy="4768200"/>
          </a:xfrm>
          <a:prstGeom prst="roundRect">
            <a:avLst>
              <a:gd fmla="val 1377" name="adj"/>
            </a:avLst>
          </a:prstGeom>
          <a:noFill/>
          <a:ln>
            <a:noFill/>
          </a:ln>
        </p:spPr>
      </p:sp>
      <p:sp>
        <p:nvSpPr>
          <p:cNvPr id="2601" name="Google Shape;2601;p32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02" name="Google Shape;2602;p321"/>
          <p:cNvSpPr txBox="1"/>
          <p:nvPr>
            <p:ph type="title"/>
          </p:nvPr>
        </p:nvSpPr>
        <p:spPr>
          <a:xfrm>
            <a:off x="201378" y="326928"/>
            <a:ext cx="41772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603" name="Google Shape;2603;p321"/>
          <p:cNvSpPr txBox="1"/>
          <p:nvPr>
            <p:ph idx="3" type="body"/>
          </p:nvPr>
        </p:nvSpPr>
        <p:spPr>
          <a:xfrm>
            <a:off x="201377" y="3787800"/>
            <a:ext cx="2859300" cy="11676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1 – Grey">
  <p:cSld name="Product 1 – Grey">
    <p:bg>
      <p:bgPr>
        <a:solidFill>
          <a:srgbClr val="CCCDD1"/>
        </a:solidFill>
      </p:bgPr>
    </p:bg>
    <p:spTree>
      <p:nvGrpSpPr>
        <p:cNvPr id="2604" name="Shape 2604"/>
        <p:cNvGrpSpPr/>
        <p:nvPr/>
      </p:nvGrpSpPr>
      <p:grpSpPr>
        <a:xfrm>
          <a:off x="0" y="0"/>
          <a:ext cx="0" cy="0"/>
          <a:chOff x="0" y="0"/>
          <a:chExt cx="0" cy="0"/>
        </a:xfrm>
      </p:grpSpPr>
      <p:sp>
        <p:nvSpPr>
          <p:cNvPr id="2605" name="Google Shape;2605;p32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606" name="Google Shape;2606;p322"/>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07" name="Google Shape;2607;p32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08" name="Google Shape;2608;p322"/>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609" name="Google Shape;2609;p322"/>
          <p:cNvSpPr txBox="1"/>
          <p:nvPr>
            <p:ph idx="2" type="body"/>
          </p:nvPr>
        </p:nvSpPr>
        <p:spPr>
          <a:xfrm>
            <a:off x="201377" y="1239672"/>
            <a:ext cx="2859300" cy="14475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F2F2F2"/>
              </a:buClr>
              <a:buSzPts val="1300"/>
              <a:buFont typeface="Helvetica Neue"/>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10" name="Google Shape;2610;p322"/>
          <p:cNvSpPr/>
          <p:nvPr>
            <p:ph idx="3" type="pic"/>
          </p:nvPr>
        </p:nvSpPr>
        <p:spPr>
          <a:xfrm>
            <a:off x="5187831" y="586122"/>
            <a:ext cx="1938300" cy="3971400"/>
          </a:xfrm>
          <a:prstGeom prst="rect">
            <a:avLst/>
          </a:prstGeom>
          <a:noFill/>
          <a:ln>
            <a:noFill/>
          </a:ln>
        </p:spPr>
      </p:sp>
      <p:sp>
        <p:nvSpPr>
          <p:cNvPr id="2611" name="Google Shape;2611;p322"/>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3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duct 1 – Grey">
  <p:cSld name="1_Product 1 – Grey">
    <p:bg>
      <p:bgPr>
        <a:solidFill>
          <a:srgbClr val="CCCDD1"/>
        </a:solidFill>
      </p:bgPr>
    </p:bg>
    <p:spTree>
      <p:nvGrpSpPr>
        <p:cNvPr id="2612" name="Shape 2612"/>
        <p:cNvGrpSpPr/>
        <p:nvPr/>
      </p:nvGrpSpPr>
      <p:grpSpPr>
        <a:xfrm>
          <a:off x="0" y="0"/>
          <a:ext cx="0" cy="0"/>
          <a:chOff x="0" y="0"/>
          <a:chExt cx="0" cy="0"/>
        </a:xfrm>
      </p:grpSpPr>
      <p:sp>
        <p:nvSpPr>
          <p:cNvPr id="2613" name="Google Shape;2613;p32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614" name="Google Shape;2614;p323"/>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15" name="Google Shape;2615;p323"/>
          <p:cNvSpPr/>
          <p:nvPr>
            <p:ph idx="2" type="pic"/>
          </p:nvPr>
        </p:nvSpPr>
        <p:spPr>
          <a:xfrm>
            <a:off x="5187831" y="586122"/>
            <a:ext cx="1938300" cy="3971400"/>
          </a:xfrm>
          <a:prstGeom prst="rect">
            <a:avLst/>
          </a:prstGeom>
          <a:noFill/>
          <a:ln>
            <a:noFill/>
          </a:ln>
        </p:spPr>
      </p:sp>
      <p:sp>
        <p:nvSpPr>
          <p:cNvPr id="2616" name="Google Shape;2616;p323"/>
          <p:cNvSpPr/>
          <p:nvPr>
            <p:ph idx="3" type="pic"/>
          </p:nvPr>
        </p:nvSpPr>
        <p:spPr>
          <a:xfrm>
            <a:off x="5281275" y="644351"/>
            <a:ext cx="1751400" cy="3855000"/>
          </a:xfrm>
          <a:prstGeom prst="roundRect">
            <a:avLst>
              <a:gd fmla="val 11463" name="adj"/>
            </a:avLst>
          </a:prstGeom>
          <a:noFill/>
          <a:ln>
            <a:noFill/>
          </a:ln>
        </p:spPr>
      </p:sp>
      <p:sp>
        <p:nvSpPr>
          <p:cNvPr id="2617" name="Google Shape;2617;p32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18" name="Google Shape;2618;p323"/>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619" name="Google Shape;2619;p323"/>
          <p:cNvSpPr txBox="1"/>
          <p:nvPr>
            <p:ph idx="4" type="body"/>
          </p:nvPr>
        </p:nvSpPr>
        <p:spPr>
          <a:xfrm>
            <a:off x="201377" y="1239672"/>
            <a:ext cx="2859300" cy="25068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F2F2F2"/>
              </a:buClr>
              <a:buSzPts val="1300"/>
              <a:buFont typeface="Helvetica Neue"/>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duct 1 – Grey">
  <p:cSld name="4_Product 1 – Grey">
    <p:bg>
      <p:bgPr>
        <a:solidFill>
          <a:srgbClr val="CCCDD1"/>
        </a:solidFill>
      </p:bgPr>
    </p:bg>
    <p:spTree>
      <p:nvGrpSpPr>
        <p:cNvPr id="2620" name="Shape 2620"/>
        <p:cNvGrpSpPr/>
        <p:nvPr/>
      </p:nvGrpSpPr>
      <p:grpSpPr>
        <a:xfrm>
          <a:off x="0" y="0"/>
          <a:ext cx="0" cy="0"/>
          <a:chOff x="0" y="0"/>
          <a:chExt cx="0" cy="0"/>
        </a:xfrm>
      </p:grpSpPr>
      <p:sp>
        <p:nvSpPr>
          <p:cNvPr id="2621" name="Google Shape;2621;p32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622" name="Google Shape;2622;p32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23" name="Google Shape;2623;p324"/>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624" name="Google Shape;2624;p324"/>
          <p:cNvSpPr txBox="1"/>
          <p:nvPr>
            <p:ph idx="2" type="body"/>
          </p:nvPr>
        </p:nvSpPr>
        <p:spPr>
          <a:xfrm>
            <a:off x="3642151" y="164051"/>
            <a:ext cx="5298900" cy="81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F2F2F2"/>
              </a:buClr>
              <a:buSzPts val="1300"/>
              <a:buFont typeface="Helvetica Neue"/>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25" name="Google Shape;2625;p324"/>
          <p:cNvSpPr/>
          <p:nvPr/>
        </p:nvSpPr>
        <p:spPr>
          <a:xfrm>
            <a:off x="199350" y="1814910"/>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26" name="Google Shape;2626;p324"/>
          <p:cNvSpPr/>
          <p:nvPr/>
        </p:nvSpPr>
        <p:spPr>
          <a:xfrm>
            <a:off x="199350" y="2461893"/>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27" name="Google Shape;2627;p324"/>
          <p:cNvSpPr/>
          <p:nvPr/>
        </p:nvSpPr>
        <p:spPr>
          <a:xfrm>
            <a:off x="199350" y="3108876"/>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28" name="Google Shape;2628;p324"/>
          <p:cNvSpPr/>
          <p:nvPr/>
        </p:nvSpPr>
        <p:spPr>
          <a:xfrm>
            <a:off x="199350" y="3755859"/>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29" name="Google Shape;2629;p324"/>
          <p:cNvSpPr/>
          <p:nvPr/>
        </p:nvSpPr>
        <p:spPr>
          <a:xfrm>
            <a:off x="199350" y="4402842"/>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30" name="Google Shape;2630;p324"/>
          <p:cNvSpPr/>
          <p:nvPr/>
        </p:nvSpPr>
        <p:spPr>
          <a:xfrm>
            <a:off x="4186331" y="4583577"/>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31" name="Google Shape;2631;p324"/>
          <p:cNvSpPr/>
          <p:nvPr/>
        </p:nvSpPr>
        <p:spPr>
          <a:xfrm>
            <a:off x="4186331" y="3936594"/>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32" name="Google Shape;2632;p324"/>
          <p:cNvSpPr/>
          <p:nvPr/>
        </p:nvSpPr>
        <p:spPr>
          <a:xfrm>
            <a:off x="4186331" y="3289611"/>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33" name="Google Shape;2633;p324"/>
          <p:cNvSpPr/>
          <p:nvPr/>
        </p:nvSpPr>
        <p:spPr>
          <a:xfrm>
            <a:off x="4186331" y="2642629"/>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34" name="Google Shape;2634;p324"/>
          <p:cNvSpPr/>
          <p:nvPr/>
        </p:nvSpPr>
        <p:spPr>
          <a:xfrm>
            <a:off x="4186331" y="1995646"/>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35" name="Google Shape;2635;p324"/>
          <p:cNvSpPr/>
          <p:nvPr/>
        </p:nvSpPr>
        <p:spPr>
          <a:xfrm>
            <a:off x="4622421" y="1814910"/>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36" name="Google Shape;2636;p324"/>
          <p:cNvSpPr/>
          <p:nvPr/>
        </p:nvSpPr>
        <p:spPr>
          <a:xfrm>
            <a:off x="4622421" y="2461893"/>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37" name="Google Shape;2637;p324"/>
          <p:cNvSpPr/>
          <p:nvPr/>
        </p:nvSpPr>
        <p:spPr>
          <a:xfrm>
            <a:off x="4622421" y="3108876"/>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38" name="Google Shape;2638;p324"/>
          <p:cNvSpPr/>
          <p:nvPr/>
        </p:nvSpPr>
        <p:spPr>
          <a:xfrm>
            <a:off x="4622421" y="3755859"/>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39" name="Google Shape;2639;p324"/>
          <p:cNvSpPr/>
          <p:nvPr/>
        </p:nvSpPr>
        <p:spPr>
          <a:xfrm>
            <a:off x="4622421" y="4402842"/>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40" name="Google Shape;2640;p324"/>
          <p:cNvSpPr/>
          <p:nvPr/>
        </p:nvSpPr>
        <p:spPr>
          <a:xfrm>
            <a:off x="8609402" y="4583577"/>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41" name="Google Shape;2641;p324"/>
          <p:cNvSpPr/>
          <p:nvPr/>
        </p:nvSpPr>
        <p:spPr>
          <a:xfrm>
            <a:off x="8609402" y="3936594"/>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42" name="Google Shape;2642;p324"/>
          <p:cNvSpPr/>
          <p:nvPr/>
        </p:nvSpPr>
        <p:spPr>
          <a:xfrm>
            <a:off x="8609402" y="3289611"/>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43" name="Google Shape;2643;p324"/>
          <p:cNvSpPr/>
          <p:nvPr/>
        </p:nvSpPr>
        <p:spPr>
          <a:xfrm>
            <a:off x="8609402" y="2642629"/>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44" name="Google Shape;2644;p324"/>
          <p:cNvSpPr/>
          <p:nvPr/>
        </p:nvSpPr>
        <p:spPr>
          <a:xfrm>
            <a:off x="8609402" y="1995646"/>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45" name="Google Shape;2645;p324"/>
          <p:cNvSpPr txBox="1"/>
          <p:nvPr>
            <p:ph idx="3" type="body"/>
          </p:nvPr>
        </p:nvSpPr>
        <p:spPr>
          <a:xfrm>
            <a:off x="343168"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46" name="Google Shape;2646;p324"/>
          <p:cNvSpPr txBox="1"/>
          <p:nvPr>
            <p:ph idx="4" type="body"/>
          </p:nvPr>
        </p:nvSpPr>
        <p:spPr>
          <a:xfrm>
            <a:off x="4766239"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47" name="Google Shape;2647;p324"/>
          <p:cNvSpPr txBox="1"/>
          <p:nvPr>
            <p:ph idx="5" type="body"/>
          </p:nvPr>
        </p:nvSpPr>
        <p:spPr>
          <a:xfrm>
            <a:off x="343168"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48" name="Google Shape;2648;p324"/>
          <p:cNvSpPr txBox="1"/>
          <p:nvPr>
            <p:ph idx="6" type="body"/>
          </p:nvPr>
        </p:nvSpPr>
        <p:spPr>
          <a:xfrm>
            <a:off x="4766239"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49" name="Google Shape;2649;p324"/>
          <p:cNvSpPr txBox="1"/>
          <p:nvPr>
            <p:ph idx="7" type="body"/>
          </p:nvPr>
        </p:nvSpPr>
        <p:spPr>
          <a:xfrm>
            <a:off x="343168"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50" name="Google Shape;2650;p324"/>
          <p:cNvSpPr txBox="1"/>
          <p:nvPr>
            <p:ph idx="8" type="body"/>
          </p:nvPr>
        </p:nvSpPr>
        <p:spPr>
          <a:xfrm>
            <a:off x="4766239"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51" name="Google Shape;2651;p324"/>
          <p:cNvSpPr txBox="1"/>
          <p:nvPr>
            <p:ph idx="9" type="body"/>
          </p:nvPr>
        </p:nvSpPr>
        <p:spPr>
          <a:xfrm>
            <a:off x="343168"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52" name="Google Shape;2652;p324"/>
          <p:cNvSpPr txBox="1"/>
          <p:nvPr>
            <p:ph idx="13" type="body"/>
          </p:nvPr>
        </p:nvSpPr>
        <p:spPr>
          <a:xfrm>
            <a:off x="4766239"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53" name="Google Shape;2653;p324"/>
          <p:cNvSpPr txBox="1"/>
          <p:nvPr>
            <p:ph idx="14" type="body"/>
          </p:nvPr>
        </p:nvSpPr>
        <p:spPr>
          <a:xfrm>
            <a:off x="343168"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54" name="Google Shape;2654;p324"/>
          <p:cNvSpPr txBox="1"/>
          <p:nvPr>
            <p:ph idx="15" type="body"/>
          </p:nvPr>
        </p:nvSpPr>
        <p:spPr>
          <a:xfrm>
            <a:off x="4766239"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duct 1 – Grey">
  <p:cSld name="5_Product 1 – Grey">
    <p:bg>
      <p:bgPr>
        <a:solidFill>
          <a:srgbClr val="CCCDD1"/>
        </a:solidFill>
      </p:bgPr>
    </p:bg>
    <p:spTree>
      <p:nvGrpSpPr>
        <p:cNvPr id="2655" name="Shape 2655"/>
        <p:cNvGrpSpPr/>
        <p:nvPr/>
      </p:nvGrpSpPr>
      <p:grpSpPr>
        <a:xfrm>
          <a:off x="0" y="0"/>
          <a:ext cx="0" cy="0"/>
          <a:chOff x="0" y="0"/>
          <a:chExt cx="0" cy="0"/>
        </a:xfrm>
      </p:grpSpPr>
      <p:sp>
        <p:nvSpPr>
          <p:cNvPr id="2656" name="Google Shape;2656;p32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657" name="Google Shape;2657;p325"/>
          <p:cNvSpPr txBox="1"/>
          <p:nvPr>
            <p:ph type="title"/>
          </p:nvPr>
        </p:nvSpPr>
        <p:spPr>
          <a:xfrm>
            <a:off x="201378" y="164051"/>
            <a:ext cx="19959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658" name="Google Shape;2658;p325"/>
          <p:cNvSpPr/>
          <p:nvPr>
            <p:ph idx="2" type="pic"/>
          </p:nvPr>
        </p:nvSpPr>
        <p:spPr>
          <a:xfrm>
            <a:off x="2413807" y="187708"/>
            <a:ext cx="6528900" cy="4768200"/>
          </a:xfrm>
          <a:prstGeom prst="roundRect">
            <a:avLst>
              <a:gd fmla="val 2284" name="adj"/>
            </a:avLst>
          </a:prstGeom>
          <a:noFill/>
          <a:ln>
            <a:noFill/>
          </a:ln>
        </p:spPr>
      </p:sp>
    </p:spTree>
  </p:cSld>
  <p:clrMapOvr>
    <a:masterClrMapping/>
  </p:clrMapOvr>
</p:sldLayout>
</file>

<file path=ppt/slideLayouts/slideLayout3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lue proposition – Grey">
  <p:cSld name="Value proposition – Grey">
    <p:bg>
      <p:bgPr>
        <a:solidFill>
          <a:srgbClr val="CCCDD1"/>
        </a:solidFill>
      </p:bgPr>
    </p:bg>
    <p:spTree>
      <p:nvGrpSpPr>
        <p:cNvPr id="2659" name="Shape 2659"/>
        <p:cNvGrpSpPr/>
        <p:nvPr/>
      </p:nvGrpSpPr>
      <p:grpSpPr>
        <a:xfrm>
          <a:off x="0" y="0"/>
          <a:ext cx="0" cy="0"/>
          <a:chOff x="0" y="0"/>
          <a:chExt cx="0" cy="0"/>
        </a:xfrm>
      </p:grpSpPr>
      <p:grpSp>
        <p:nvGrpSpPr>
          <p:cNvPr id="2660" name="Google Shape;2660;p326"/>
          <p:cNvGrpSpPr/>
          <p:nvPr/>
        </p:nvGrpSpPr>
        <p:grpSpPr>
          <a:xfrm>
            <a:off x="2051699" y="190451"/>
            <a:ext cx="5040651" cy="4762550"/>
            <a:chOff x="0" y="-132"/>
            <a:chExt cx="13441737" cy="12700132"/>
          </a:xfrm>
        </p:grpSpPr>
        <p:sp>
          <p:nvSpPr>
            <p:cNvPr id="2661" name="Google Shape;2661;p326"/>
            <p:cNvSpPr/>
            <p:nvPr/>
          </p:nvSpPr>
          <p:spPr>
            <a:xfrm rot="-5400000">
              <a:off x="0" y="3364601"/>
              <a:ext cx="9335400" cy="9335400"/>
            </a:xfrm>
            <a:prstGeom prst="ellipse">
              <a:avLst/>
            </a:prstGeom>
            <a:gradFill>
              <a:gsLst>
                <a:gs pos="0">
                  <a:srgbClr val="4A4C50">
                    <a:alpha val="10196"/>
                  </a:srgbClr>
                </a:gs>
                <a:gs pos="100000">
                  <a:srgbClr val="91969C">
                    <a:alpha val="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62" name="Google Shape;2662;p326"/>
            <p:cNvSpPr/>
            <p:nvPr/>
          </p:nvSpPr>
          <p:spPr>
            <a:xfrm rot="-5400000">
              <a:off x="1929587" y="-132"/>
              <a:ext cx="9335400" cy="9335400"/>
            </a:xfrm>
            <a:prstGeom prst="ellipse">
              <a:avLst/>
            </a:prstGeom>
            <a:gradFill>
              <a:gsLst>
                <a:gs pos="0">
                  <a:srgbClr val="4A4C50">
                    <a:alpha val="10196"/>
                  </a:srgbClr>
                </a:gs>
                <a:gs pos="100000">
                  <a:srgbClr val="91969C">
                    <a:alpha val="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63" name="Google Shape;2663;p326"/>
            <p:cNvSpPr/>
            <p:nvPr/>
          </p:nvSpPr>
          <p:spPr>
            <a:xfrm rot="-5400000">
              <a:off x="4106336" y="3364601"/>
              <a:ext cx="9335400" cy="9335400"/>
            </a:xfrm>
            <a:prstGeom prst="ellipse">
              <a:avLst/>
            </a:prstGeom>
            <a:gradFill>
              <a:gsLst>
                <a:gs pos="0">
                  <a:srgbClr val="4A4C50">
                    <a:alpha val="10196"/>
                  </a:srgbClr>
                </a:gs>
                <a:gs pos="100000">
                  <a:srgbClr val="91969C">
                    <a:alpha val="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grpSp>
      <p:sp>
        <p:nvSpPr>
          <p:cNvPr id="2664" name="Google Shape;2664;p326"/>
          <p:cNvSpPr/>
          <p:nvPr/>
        </p:nvSpPr>
        <p:spPr>
          <a:xfrm>
            <a:off x="3591857" y="1638177"/>
            <a:ext cx="1960273" cy="2060090"/>
          </a:xfrm>
          <a:custGeom>
            <a:rect b="b" l="l" r="r" t="t"/>
            <a:pathLst>
              <a:path extrusionOk="0" h="20527" w="20635">
                <a:moveTo>
                  <a:pt x="10316" y="0"/>
                </a:moveTo>
                <a:cubicBezTo>
                  <a:pt x="8538" y="824"/>
                  <a:pt x="6870" y="1932"/>
                  <a:pt x="5392" y="3331"/>
                </a:cubicBezTo>
                <a:cubicBezTo>
                  <a:pt x="1183" y="7315"/>
                  <a:pt x="-559" y="12747"/>
                  <a:pt x="157" y="17933"/>
                </a:cubicBezTo>
                <a:cubicBezTo>
                  <a:pt x="6425" y="21600"/>
                  <a:pt x="14509" y="21380"/>
                  <a:pt x="20557" y="17269"/>
                </a:cubicBezTo>
                <a:cubicBezTo>
                  <a:pt x="21041" y="12286"/>
                  <a:pt x="19270" y="7145"/>
                  <a:pt x="15240" y="3331"/>
                </a:cubicBezTo>
                <a:cubicBezTo>
                  <a:pt x="13762" y="1932"/>
                  <a:pt x="12094" y="824"/>
                  <a:pt x="10316" y="0"/>
                </a:cubicBezTo>
                <a:close/>
              </a:path>
            </a:pathLst>
          </a:custGeom>
          <a:gradFill>
            <a:gsLst>
              <a:gs pos="0">
                <a:srgbClr val="4A4C50"/>
              </a:gs>
              <a:gs pos="100000">
                <a:srgbClr val="91969C"/>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91969C"/>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65" name="Google Shape;2665;p32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666" name="Google Shape;2666;p32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67" name="Google Shape;2667;p32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668" name="Google Shape;2668;p326"/>
          <p:cNvSpPr txBox="1"/>
          <p:nvPr>
            <p:ph idx="2" type="body"/>
          </p:nvPr>
        </p:nvSpPr>
        <p:spPr>
          <a:xfrm>
            <a:off x="3930655" y="823035"/>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F2F2F2"/>
              </a:buClr>
              <a:buSzPts val="900"/>
              <a:buFont typeface="Helvetica Neue"/>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69" name="Google Shape;2669;p326"/>
          <p:cNvSpPr txBox="1"/>
          <p:nvPr>
            <p:ph idx="3" type="body"/>
          </p:nvPr>
        </p:nvSpPr>
        <p:spPr>
          <a:xfrm>
            <a:off x="2232352"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F2F2F2"/>
              </a:buClr>
              <a:buSzPts val="900"/>
              <a:buFont typeface="Helvetica Neue"/>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70" name="Google Shape;2670;p326"/>
          <p:cNvSpPr txBox="1"/>
          <p:nvPr>
            <p:ph idx="4" type="body"/>
          </p:nvPr>
        </p:nvSpPr>
        <p:spPr>
          <a:xfrm>
            <a:off x="5628678"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F2F2F2"/>
              </a:buClr>
              <a:buSzPts val="900"/>
              <a:buFont typeface="Helvetica Neue"/>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71" name="Google Shape;2671;p326"/>
          <p:cNvSpPr txBox="1"/>
          <p:nvPr>
            <p:ph idx="5" type="body"/>
          </p:nvPr>
        </p:nvSpPr>
        <p:spPr>
          <a:xfrm>
            <a:off x="3788511" y="2549743"/>
            <a:ext cx="1567200" cy="478200"/>
          </a:xfrm>
          <a:prstGeom prst="rect">
            <a:avLst/>
          </a:prstGeom>
          <a:noFill/>
          <a:ln>
            <a:noFill/>
          </a:ln>
        </p:spPr>
        <p:txBody>
          <a:bodyPr anchorCtr="0" anchor="ctr" bIns="17150" lIns="34300" spcFirstLastPara="1" rIns="34300" wrap="square" tIns="17150">
            <a:no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tal Addressable Market – Grey">
  <p:cSld name="Total Addressable Market – Grey">
    <p:bg>
      <p:bgPr>
        <a:solidFill>
          <a:srgbClr val="CCCDD1"/>
        </a:solidFill>
      </p:bgPr>
    </p:bg>
    <p:spTree>
      <p:nvGrpSpPr>
        <p:cNvPr id="2672" name="Shape 2672"/>
        <p:cNvGrpSpPr/>
        <p:nvPr/>
      </p:nvGrpSpPr>
      <p:grpSpPr>
        <a:xfrm>
          <a:off x="0" y="0"/>
          <a:ext cx="0" cy="0"/>
          <a:chOff x="0" y="0"/>
          <a:chExt cx="0" cy="0"/>
        </a:xfrm>
      </p:grpSpPr>
      <p:sp>
        <p:nvSpPr>
          <p:cNvPr id="2673" name="Google Shape;2673;p327"/>
          <p:cNvSpPr/>
          <p:nvPr/>
        </p:nvSpPr>
        <p:spPr>
          <a:xfrm rot="-5400000">
            <a:off x="2275259" y="-1332436"/>
            <a:ext cx="7808400" cy="7808400"/>
          </a:xfrm>
          <a:prstGeom prst="ellipse">
            <a:avLst/>
          </a:prstGeom>
          <a:gradFill>
            <a:gsLst>
              <a:gs pos="0">
                <a:srgbClr val="4A4C50">
                  <a:alpha val="4705"/>
                </a:srgbClr>
              </a:gs>
              <a:gs pos="100000">
                <a:srgbClr val="91969C">
                  <a:alpha val="5490"/>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74" name="Google Shape;2674;p327"/>
          <p:cNvSpPr/>
          <p:nvPr/>
        </p:nvSpPr>
        <p:spPr>
          <a:xfrm rot="-5400000">
            <a:off x="4628527" y="-155871"/>
            <a:ext cx="5455200" cy="5455200"/>
          </a:xfrm>
          <a:prstGeom prst="ellipse">
            <a:avLst/>
          </a:prstGeom>
          <a:gradFill>
            <a:gsLst>
              <a:gs pos="0">
                <a:srgbClr val="4A4C50">
                  <a:alpha val="4705"/>
                </a:srgbClr>
              </a:gs>
              <a:gs pos="100000">
                <a:srgbClr val="91969C">
                  <a:alpha val="4705"/>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75" name="Google Shape;2675;p327"/>
          <p:cNvSpPr/>
          <p:nvPr/>
        </p:nvSpPr>
        <p:spPr>
          <a:xfrm rot="-5400000">
            <a:off x="6765137" y="894238"/>
            <a:ext cx="3354900" cy="3355200"/>
          </a:xfrm>
          <a:prstGeom prst="ellipse">
            <a:avLst/>
          </a:prstGeom>
          <a:gradFill>
            <a:gsLst>
              <a:gs pos="0">
                <a:srgbClr val="4A4C50">
                  <a:alpha val="4705"/>
                </a:srgbClr>
              </a:gs>
              <a:gs pos="99190">
                <a:srgbClr val="91969C">
                  <a:alpha val="4705"/>
                </a:srgbClr>
              </a:gs>
              <a:gs pos="100000">
                <a:srgbClr val="91969C">
                  <a:alpha val="4705"/>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676" name="Google Shape;2676;p32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677" name="Google Shape;2677;p32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78" name="Google Shape;2678;p327"/>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679" name="Google Shape;2679;p327"/>
          <p:cNvSpPr txBox="1"/>
          <p:nvPr>
            <p:ph idx="2" type="body"/>
          </p:nvPr>
        </p:nvSpPr>
        <p:spPr>
          <a:xfrm>
            <a:off x="286914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80" name="Google Shape;2680;p327"/>
          <p:cNvSpPr txBox="1"/>
          <p:nvPr>
            <p:ph idx="3" type="body"/>
          </p:nvPr>
        </p:nvSpPr>
        <p:spPr>
          <a:xfrm>
            <a:off x="509845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81" name="Google Shape;2681;p327"/>
          <p:cNvSpPr txBox="1"/>
          <p:nvPr>
            <p:ph idx="4" type="body"/>
          </p:nvPr>
        </p:nvSpPr>
        <p:spPr>
          <a:xfrm>
            <a:off x="7327763"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model – Grey">
  <p:cSld name="Business model – Grey">
    <p:bg>
      <p:bgPr>
        <a:solidFill>
          <a:srgbClr val="CCCDD1"/>
        </a:solidFill>
      </p:bgPr>
    </p:bg>
    <p:spTree>
      <p:nvGrpSpPr>
        <p:cNvPr id="2682" name="Shape 2682"/>
        <p:cNvGrpSpPr/>
        <p:nvPr/>
      </p:nvGrpSpPr>
      <p:grpSpPr>
        <a:xfrm>
          <a:off x="0" y="0"/>
          <a:ext cx="0" cy="0"/>
          <a:chOff x="0" y="0"/>
          <a:chExt cx="0" cy="0"/>
        </a:xfrm>
      </p:grpSpPr>
      <p:sp>
        <p:nvSpPr>
          <p:cNvPr id="2683" name="Google Shape;2683;p328"/>
          <p:cNvSpPr/>
          <p:nvPr/>
        </p:nvSpPr>
        <p:spPr>
          <a:xfrm flipH="1">
            <a:off x="4623662" y="847907"/>
            <a:ext cx="4318974" cy="2004441"/>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684" name="Google Shape;2684;p328"/>
          <p:cNvSpPr/>
          <p:nvPr/>
        </p:nvSpPr>
        <p:spPr>
          <a:xfrm rot="10800000">
            <a:off x="4623662" y="2946827"/>
            <a:ext cx="4318974" cy="2004387"/>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685" name="Google Shape;2685;p328"/>
          <p:cNvSpPr/>
          <p:nvPr/>
        </p:nvSpPr>
        <p:spPr>
          <a:xfrm flipH="1" rot="10800000">
            <a:off x="201364" y="2946827"/>
            <a:ext cx="4319028" cy="2004387"/>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686" name="Google Shape;2686;p328"/>
          <p:cNvSpPr/>
          <p:nvPr/>
        </p:nvSpPr>
        <p:spPr>
          <a:xfrm>
            <a:off x="201364" y="847873"/>
            <a:ext cx="4319028" cy="2004441"/>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687" name="Google Shape;2687;p32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688" name="Google Shape;2688;p32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89" name="Google Shape;2689;p328"/>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690" name="Google Shape;2690;p328"/>
          <p:cNvSpPr/>
          <p:nvPr>
            <p:ph idx="2" type="pic"/>
          </p:nvPr>
        </p:nvSpPr>
        <p:spPr>
          <a:xfrm>
            <a:off x="3809541" y="2137061"/>
            <a:ext cx="1524900" cy="1524900"/>
          </a:xfrm>
          <a:prstGeom prst="ellipse">
            <a:avLst/>
          </a:prstGeom>
          <a:noFill/>
          <a:ln>
            <a:noFill/>
          </a:ln>
        </p:spPr>
      </p:sp>
      <p:sp>
        <p:nvSpPr>
          <p:cNvPr id="2691" name="Google Shape;2691;p328"/>
          <p:cNvSpPr txBox="1"/>
          <p:nvPr>
            <p:ph idx="3" type="body"/>
          </p:nvPr>
        </p:nvSpPr>
        <p:spPr>
          <a:xfrm>
            <a:off x="1119413"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92" name="Google Shape;2692;p328"/>
          <p:cNvSpPr txBox="1"/>
          <p:nvPr>
            <p:ph idx="4" type="body"/>
          </p:nvPr>
        </p:nvSpPr>
        <p:spPr>
          <a:xfrm>
            <a:off x="5541698"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93" name="Google Shape;2693;p328"/>
          <p:cNvSpPr txBox="1"/>
          <p:nvPr>
            <p:ph idx="5" type="body"/>
          </p:nvPr>
        </p:nvSpPr>
        <p:spPr>
          <a:xfrm>
            <a:off x="1119413"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94" name="Google Shape;2694;p328"/>
          <p:cNvSpPr txBox="1"/>
          <p:nvPr>
            <p:ph idx="6" type="body"/>
          </p:nvPr>
        </p:nvSpPr>
        <p:spPr>
          <a:xfrm>
            <a:off x="5541698"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95" name="Google Shape;2695;p328"/>
          <p:cNvSpPr txBox="1"/>
          <p:nvPr>
            <p:ph idx="7" type="body"/>
          </p:nvPr>
        </p:nvSpPr>
        <p:spPr>
          <a:xfrm>
            <a:off x="4062604" y="2812981"/>
            <a:ext cx="1018800" cy="1731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siness model – Grey">
  <p:cSld name="1_Business model – Grey">
    <p:bg>
      <p:bgPr>
        <a:solidFill>
          <a:srgbClr val="CCCDD1"/>
        </a:solidFill>
      </p:bgPr>
    </p:bg>
    <p:spTree>
      <p:nvGrpSpPr>
        <p:cNvPr id="2696" name="Shape 2696"/>
        <p:cNvGrpSpPr/>
        <p:nvPr/>
      </p:nvGrpSpPr>
      <p:grpSpPr>
        <a:xfrm>
          <a:off x="0" y="0"/>
          <a:ext cx="0" cy="0"/>
          <a:chOff x="0" y="0"/>
          <a:chExt cx="0" cy="0"/>
        </a:xfrm>
      </p:grpSpPr>
      <p:sp>
        <p:nvSpPr>
          <p:cNvPr id="2697" name="Google Shape;2697;p32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698" name="Google Shape;2698;p32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699" name="Google Shape;2699;p329"/>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700" name="Google Shape;2700;p329"/>
          <p:cNvSpPr/>
          <p:nvPr/>
        </p:nvSpPr>
        <p:spPr>
          <a:xfrm>
            <a:off x="1969189" y="847907"/>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701" name="Google Shape;2701;p329"/>
          <p:cNvSpPr/>
          <p:nvPr/>
        </p:nvSpPr>
        <p:spPr>
          <a:xfrm>
            <a:off x="1969220" y="2238625"/>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02" name="Google Shape;2702;p329"/>
          <p:cNvSpPr/>
          <p:nvPr/>
        </p:nvSpPr>
        <p:spPr>
          <a:xfrm>
            <a:off x="201421" y="847907"/>
            <a:ext cx="1670100" cy="2712600"/>
          </a:xfrm>
          <a:prstGeom prst="roundRect">
            <a:avLst>
              <a:gd fmla="val 4202"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703" name="Google Shape;2703;p329"/>
          <p:cNvSpPr/>
          <p:nvPr/>
        </p:nvSpPr>
        <p:spPr>
          <a:xfrm>
            <a:off x="3736950" y="847907"/>
            <a:ext cx="1670100" cy="2712600"/>
          </a:xfrm>
          <a:prstGeom prst="roundRect">
            <a:avLst>
              <a:gd fmla="val 4202"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704" name="Google Shape;2704;p329"/>
          <p:cNvSpPr/>
          <p:nvPr/>
        </p:nvSpPr>
        <p:spPr>
          <a:xfrm>
            <a:off x="7272447" y="847907"/>
            <a:ext cx="1670100" cy="2712600"/>
          </a:xfrm>
          <a:prstGeom prst="roundRect">
            <a:avLst>
              <a:gd fmla="val 4202"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705" name="Google Shape;2705;p329"/>
          <p:cNvSpPr/>
          <p:nvPr/>
        </p:nvSpPr>
        <p:spPr>
          <a:xfrm>
            <a:off x="201384" y="3648909"/>
            <a:ext cx="4319100" cy="13023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706" name="Google Shape;2706;p329"/>
          <p:cNvSpPr/>
          <p:nvPr/>
        </p:nvSpPr>
        <p:spPr>
          <a:xfrm>
            <a:off x="4623604" y="3648909"/>
            <a:ext cx="4319100" cy="1302300"/>
          </a:xfrm>
          <a:prstGeom prst="roundRect">
            <a:avLst>
              <a:gd fmla="val 538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707" name="Google Shape;2707;p329"/>
          <p:cNvSpPr/>
          <p:nvPr/>
        </p:nvSpPr>
        <p:spPr>
          <a:xfrm>
            <a:off x="5504661" y="847907"/>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708" name="Google Shape;2708;p329"/>
          <p:cNvSpPr/>
          <p:nvPr/>
        </p:nvSpPr>
        <p:spPr>
          <a:xfrm>
            <a:off x="5504691" y="2238625"/>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09" name="Google Shape;2709;p329"/>
          <p:cNvSpPr txBox="1"/>
          <p:nvPr>
            <p:ph idx="2" type="body"/>
          </p:nvPr>
        </p:nvSpPr>
        <p:spPr>
          <a:xfrm>
            <a:off x="319738"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10" name="Google Shape;2710;p329"/>
          <p:cNvSpPr txBox="1"/>
          <p:nvPr>
            <p:ph idx="3" type="body"/>
          </p:nvPr>
        </p:nvSpPr>
        <p:spPr>
          <a:xfrm>
            <a:off x="2087506"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11" name="Google Shape;2711;p329"/>
          <p:cNvSpPr txBox="1"/>
          <p:nvPr>
            <p:ph idx="4" type="body"/>
          </p:nvPr>
        </p:nvSpPr>
        <p:spPr>
          <a:xfrm>
            <a:off x="3855267"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12" name="Google Shape;2712;p329"/>
          <p:cNvSpPr txBox="1"/>
          <p:nvPr>
            <p:ph idx="5" type="body"/>
          </p:nvPr>
        </p:nvSpPr>
        <p:spPr>
          <a:xfrm>
            <a:off x="5622978"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13" name="Google Shape;2713;p329"/>
          <p:cNvSpPr txBox="1"/>
          <p:nvPr>
            <p:ph idx="6" type="body"/>
          </p:nvPr>
        </p:nvSpPr>
        <p:spPr>
          <a:xfrm>
            <a:off x="7390764"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14" name="Google Shape;2714;p329"/>
          <p:cNvSpPr txBox="1"/>
          <p:nvPr>
            <p:ph idx="7" type="body"/>
          </p:nvPr>
        </p:nvSpPr>
        <p:spPr>
          <a:xfrm>
            <a:off x="2087506"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15" name="Google Shape;2715;p329"/>
          <p:cNvSpPr txBox="1"/>
          <p:nvPr>
            <p:ph idx="8" type="body"/>
          </p:nvPr>
        </p:nvSpPr>
        <p:spPr>
          <a:xfrm>
            <a:off x="5622978"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16" name="Google Shape;2716;p329"/>
          <p:cNvSpPr txBox="1"/>
          <p:nvPr>
            <p:ph idx="9" type="body"/>
          </p:nvPr>
        </p:nvSpPr>
        <p:spPr>
          <a:xfrm>
            <a:off x="319738"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17" name="Google Shape;2717;p329"/>
          <p:cNvSpPr txBox="1"/>
          <p:nvPr>
            <p:ph idx="13" type="body"/>
          </p:nvPr>
        </p:nvSpPr>
        <p:spPr>
          <a:xfrm>
            <a:off x="4741957"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cing – Grey">
  <p:cSld name="Pricing – Grey">
    <p:bg>
      <p:bgPr>
        <a:solidFill>
          <a:srgbClr val="CCCDD1"/>
        </a:solidFill>
      </p:bgPr>
    </p:bg>
    <p:spTree>
      <p:nvGrpSpPr>
        <p:cNvPr id="2718" name="Shape 2718"/>
        <p:cNvGrpSpPr/>
        <p:nvPr/>
      </p:nvGrpSpPr>
      <p:grpSpPr>
        <a:xfrm>
          <a:off x="0" y="0"/>
          <a:ext cx="0" cy="0"/>
          <a:chOff x="0" y="0"/>
          <a:chExt cx="0" cy="0"/>
        </a:xfrm>
      </p:grpSpPr>
      <p:sp>
        <p:nvSpPr>
          <p:cNvPr id="2719" name="Google Shape;2719;p33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720" name="Google Shape;2720;p33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21" name="Google Shape;2721;p330"/>
          <p:cNvSpPr txBox="1"/>
          <p:nvPr>
            <p:ph type="title"/>
          </p:nvPr>
        </p:nvSpPr>
        <p:spPr>
          <a:xfrm>
            <a:off x="201377" y="326928"/>
            <a:ext cx="43707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722" name="Google Shape;2722;p330"/>
          <p:cNvSpPr/>
          <p:nvPr/>
        </p:nvSpPr>
        <p:spPr>
          <a:xfrm>
            <a:off x="201696" y="1807344"/>
            <a:ext cx="2844300" cy="3146400"/>
          </a:xfrm>
          <a:prstGeom prst="roundRect">
            <a:avLst>
              <a:gd fmla="val 2571" name="adj"/>
            </a:avLst>
          </a:prstGeom>
          <a:gradFill>
            <a:gsLst>
              <a:gs pos="0">
                <a:srgbClr val="91969C">
                  <a:alpha val="32941"/>
                </a:srgbClr>
              </a:gs>
              <a:gs pos="100000">
                <a:srgbClr val="6F7278">
                  <a:alpha val="32941"/>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23" name="Google Shape;2723;p330"/>
          <p:cNvSpPr/>
          <p:nvPr/>
        </p:nvSpPr>
        <p:spPr>
          <a:xfrm>
            <a:off x="3146929" y="1807344"/>
            <a:ext cx="2850900" cy="3146400"/>
          </a:xfrm>
          <a:prstGeom prst="roundRect">
            <a:avLst>
              <a:gd fmla="val 2565" name="adj"/>
            </a:avLst>
          </a:prstGeom>
          <a:gradFill>
            <a:gsLst>
              <a:gs pos="0">
                <a:srgbClr val="91969C">
                  <a:alpha val="65882"/>
                </a:srgbClr>
              </a:gs>
              <a:gs pos="100000">
                <a:srgbClr val="6F7278">
                  <a:alpha val="65882"/>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24" name="Google Shape;2724;p330"/>
          <p:cNvSpPr/>
          <p:nvPr/>
        </p:nvSpPr>
        <p:spPr>
          <a:xfrm>
            <a:off x="6098090" y="1807344"/>
            <a:ext cx="2844300" cy="3146400"/>
          </a:xfrm>
          <a:prstGeom prst="roundRect">
            <a:avLst>
              <a:gd fmla="val 2571"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25" name="Google Shape;2725;p330"/>
          <p:cNvSpPr txBox="1"/>
          <p:nvPr>
            <p:ph idx="2" type="body"/>
          </p:nvPr>
        </p:nvSpPr>
        <p:spPr>
          <a:xfrm>
            <a:off x="33147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26" name="Google Shape;2726;p330"/>
          <p:cNvSpPr txBox="1"/>
          <p:nvPr>
            <p:ph idx="3" type="body"/>
          </p:nvPr>
        </p:nvSpPr>
        <p:spPr>
          <a:xfrm>
            <a:off x="33147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27" name="Google Shape;2727;p330"/>
          <p:cNvSpPr txBox="1"/>
          <p:nvPr>
            <p:ph idx="4" type="body"/>
          </p:nvPr>
        </p:nvSpPr>
        <p:spPr>
          <a:xfrm>
            <a:off x="327998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28" name="Google Shape;2728;p330"/>
          <p:cNvSpPr txBox="1"/>
          <p:nvPr>
            <p:ph idx="5" type="body"/>
          </p:nvPr>
        </p:nvSpPr>
        <p:spPr>
          <a:xfrm>
            <a:off x="327998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29" name="Google Shape;2729;p330"/>
          <p:cNvSpPr txBox="1"/>
          <p:nvPr>
            <p:ph idx="6" type="body"/>
          </p:nvPr>
        </p:nvSpPr>
        <p:spPr>
          <a:xfrm>
            <a:off x="6227871"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30" name="Google Shape;2730;p330"/>
          <p:cNvSpPr txBox="1"/>
          <p:nvPr>
            <p:ph idx="7" type="body"/>
          </p:nvPr>
        </p:nvSpPr>
        <p:spPr>
          <a:xfrm>
            <a:off x="6227871"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nancial projections (Master) – Grey">
  <p:cSld name="1_Financial projections (Master) – Grey">
    <p:bg>
      <p:bgPr>
        <a:solidFill>
          <a:srgbClr val="CCCDD1"/>
        </a:solidFill>
      </p:bgPr>
    </p:bg>
    <p:spTree>
      <p:nvGrpSpPr>
        <p:cNvPr id="2731" name="Shape 2731"/>
        <p:cNvGrpSpPr/>
        <p:nvPr/>
      </p:nvGrpSpPr>
      <p:grpSpPr>
        <a:xfrm>
          <a:off x="0" y="0"/>
          <a:ext cx="0" cy="0"/>
          <a:chOff x="0" y="0"/>
          <a:chExt cx="0" cy="0"/>
        </a:xfrm>
      </p:grpSpPr>
      <p:sp>
        <p:nvSpPr>
          <p:cNvPr id="2732" name="Google Shape;2732;p33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733" name="Google Shape;2733;p331"/>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34" name="Google Shape;2734;p33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735" name="Google Shape;2735;p33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36" name="Google Shape;2736;p331"/>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37" name="Google Shape;2737;p331"/>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38" name="Google Shape;2738;p331"/>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validation – Grey">
  <p:cSld name="Market validation – Grey">
    <p:bg>
      <p:bgPr>
        <a:solidFill>
          <a:srgbClr val="CCCDD1"/>
        </a:solidFill>
      </p:bgPr>
    </p:bg>
    <p:spTree>
      <p:nvGrpSpPr>
        <p:cNvPr id="2739" name="Shape 2739"/>
        <p:cNvGrpSpPr/>
        <p:nvPr/>
      </p:nvGrpSpPr>
      <p:grpSpPr>
        <a:xfrm>
          <a:off x="0" y="0"/>
          <a:ext cx="0" cy="0"/>
          <a:chOff x="0" y="0"/>
          <a:chExt cx="0" cy="0"/>
        </a:xfrm>
      </p:grpSpPr>
      <p:sp>
        <p:nvSpPr>
          <p:cNvPr id="2740" name="Google Shape;2740;p33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741" name="Google Shape;2741;p332"/>
          <p:cNvSpPr/>
          <p:nvPr/>
        </p:nvSpPr>
        <p:spPr>
          <a:xfrm>
            <a:off x="375605" y="3456894"/>
            <a:ext cx="86700" cy="86700"/>
          </a:xfrm>
          <a:prstGeom prst="roundRect">
            <a:avLst>
              <a:gd fmla="val 50000" name="adj"/>
            </a:avLst>
          </a:prstGeom>
          <a:solidFill>
            <a:srgbClr val="B3B5BB"/>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42" name="Google Shape;2742;p332"/>
          <p:cNvSpPr/>
          <p:nvPr/>
        </p:nvSpPr>
        <p:spPr>
          <a:xfrm>
            <a:off x="375605" y="3634825"/>
            <a:ext cx="86700" cy="86700"/>
          </a:xfrm>
          <a:prstGeom prst="roundRect">
            <a:avLst>
              <a:gd fmla="val 50000" name="adj"/>
            </a:avLst>
          </a:prstGeom>
          <a:solidFill>
            <a:srgbClr val="3C3C3C"/>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43" name="Google Shape;2743;p332"/>
          <p:cNvSpPr/>
          <p:nvPr/>
        </p:nvSpPr>
        <p:spPr>
          <a:xfrm>
            <a:off x="375605" y="3278962"/>
            <a:ext cx="86700" cy="86700"/>
          </a:xfrm>
          <a:prstGeom prst="roundRect">
            <a:avLst>
              <a:gd fmla="val 50000" name="adj"/>
            </a:avLst>
          </a:prstGeom>
          <a:solidFill>
            <a:srgbClr val="B0B2B8">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44" name="Google Shape;2744;p33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45" name="Google Shape;2745;p332"/>
          <p:cNvSpPr txBox="1"/>
          <p:nvPr>
            <p:ph type="title"/>
          </p:nvPr>
        </p:nvSpPr>
        <p:spPr>
          <a:xfrm>
            <a:off x="201377" y="326928"/>
            <a:ext cx="8656800" cy="10734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746" name="Google Shape;2746;p332"/>
          <p:cNvSpPr txBox="1"/>
          <p:nvPr>
            <p:ph idx="2" type="body"/>
          </p:nvPr>
        </p:nvSpPr>
        <p:spPr>
          <a:xfrm>
            <a:off x="543447" y="3262058"/>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47" name="Google Shape;2747;p332"/>
          <p:cNvSpPr txBox="1"/>
          <p:nvPr>
            <p:ph idx="3" type="body"/>
          </p:nvPr>
        </p:nvSpPr>
        <p:spPr>
          <a:xfrm>
            <a:off x="543447" y="343810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48" name="Google Shape;2748;p332"/>
          <p:cNvSpPr txBox="1"/>
          <p:nvPr>
            <p:ph idx="4" type="body"/>
          </p:nvPr>
        </p:nvSpPr>
        <p:spPr>
          <a:xfrm>
            <a:off x="543447" y="361792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49" name="Google Shape;2749;p332"/>
          <p:cNvSpPr txBox="1"/>
          <p:nvPr>
            <p:ph idx="5" type="body"/>
          </p:nvPr>
        </p:nvSpPr>
        <p:spPr>
          <a:xfrm>
            <a:off x="1671345" y="4763628"/>
            <a:ext cx="5801400" cy="181200"/>
          </a:xfrm>
          <a:prstGeom prst="rect">
            <a:avLst/>
          </a:prstGeom>
          <a:noFill/>
          <a:ln>
            <a:noFill/>
          </a:ln>
        </p:spPr>
        <p:txBody>
          <a:bodyPr anchorCtr="0" anchor="b" bIns="17150" lIns="34300" spcFirstLastPara="1" rIns="34300" wrap="square" tIns="17150">
            <a:spAutoFit/>
          </a:bodyPr>
          <a:lstStyle>
            <a:lvl1pPr indent="-228600" lvl="0" marL="457200" algn="ctr">
              <a:lnSpc>
                <a:spcPct val="110000"/>
              </a:lnSpc>
              <a:spcBef>
                <a:spcPts val="0"/>
              </a:spcBef>
              <a:spcAft>
                <a:spcPts val="0"/>
              </a:spcAft>
              <a:buClr>
                <a:srgbClr val="F2F2F2"/>
              </a:buClr>
              <a:buSzPts val="500"/>
              <a:buFont typeface="Arial"/>
              <a:buNone/>
              <a:defRPr sz="5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Grey">
  <p:cSld name="Quote – Grey">
    <p:bg>
      <p:bgPr>
        <a:solidFill>
          <a:srgbClr val="CCCDD1"/>
        </a:solidFill>
      </p:bgPr>
    </p:bg>
    <p:spTree>
      <p:nvGrpSpPr>
        <p:cNvPr id="2750" name="Shape 2750"/>
        <p:cNvGrpSpPr/>
        <p:nvPr/>
      </p:nvGrpSpPr>
      <p:grpSpPr>
        <a:xfrm>
          <a:off x="0" y="0"/>
          <a:ext cx="0" cy="0"/>
          <a:chOff x="0" y="0"/>
          <a:chExt cx="0" cy="0"/>
        </a:xfrm>
      </p:grpSpPr>
      <p:sp>
        <p:nvSpPr>
          <p:cNvPr id="2751" name="Google Shape;2751;p33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752" name="Google Shape;2752;p333"/>
          <p:cNvSpPr txBox="1"/>
          <p:nvPr>
            <p:ph idx="1" type="body"/>
          </p:nvPr>
        </p:nvSpPr>
        <p:spPr>
          <a:xfrm>
            <a:off x="201377" y="2904049"/>
            <a:ext cx="1995900" cy="154500"/>
          </a:xfrm>
          <a:prstGeom prst="rect">
            <a:avLst/>
          </a:prstGeom>
          <a:noFill/>
          <a:ln>
            <a:noFill/>
          </a:ln>
        </p:spPr>
        <p:txBody>
          <a:bodyPr anchorCtr="0" anchor="b" bIns="17150" lIns="34300" spcFirstLastPara="1" rIns="34300" wrap="square" tIns="17150">
            <a:no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53" name="Google Shape;2753;p333"/>
          <p:cNvSpPr txBox="1"/>
          <p:nvPr>
            <p:ph type="title"/>
          </p:nvPr>
        </p:nvSpPr>
        <p:spPr>
          <a:xfrm>
            <a:off x="201377" y="164051"/>
            <a:ext cx="87714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3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ors – Grey">
  <p:cSld name="Competitors – Grey">
    <p:bg>
      <p:bgPr>
        <a:solidFill>
          <a:srgbClr val="CCCDD1"/>
        </a:solidFill>
      </p:bgPr>
    </p:bg>
    <p:spTree>
      <p:nvGrpSpPr>
        <p:cNvPr id="2754" name="Shape 2754"/>
        <p:cNvGrpSpPr/>
        <p:nvPr/>
      </p:nvGrpSpPr>
      <p:grpSpPr>
        <a:xfrm>
          <a:off x="0" y="0"/>
          <a:ext cx="0" cy="0"/>
          <a:chOff x="0" y="0"/>
          <a:chExt cx="0" cy="0"/>
        </a:xfrm>
      </p:grpSpPr>
      <p:sp>
        <p:nvSpPr>
          <p:cNvPr id="2755" name="Google Shape;2755;p33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756" name="Google Shape;2756;p334"/>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57" name="Google Shape;2757;p33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758" name="Google Shape;2758;p33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59" name="Google Shape;2759;p334"/>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60" name="Google Shape;2760;p334"/>
          <p:cNvSpPr/>
          <p:nvPr>
            <p:ph idx="3" type="body"/>
          </p:nvPr>
        </p:nvSpPr>
        <p:spPr>
          <a:xfrm>
            <a:off x="7122136" y="1478734"/>
            <a:ext cx="90000" cy="90000"/>
          </a:xfrm>
          <a:prstGeom prst="ellipse">
            <a:avLst/>
          </a:prstGeom>
          <a:gradFill>
            <a:gsLst>
              <a:gs pos="0">
                <a:srgbClr val="4A4C50"/>
              </a:gs>
              <a:gs pos="2760">
                <a:srgbClr val="4A4C50"/>
              </a:gs>
              <a:gs pos="100000">
                <a:srgbClr val="91969C"/>
              </a:gs>
            </a:gsLst>
            <a:lin ang="5400012" scaled="0"/>
          </a:gradFill>
          <a:ln>
            <a:noFill/>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61" name="Google Shape;2761;p334"/>
          <p:cNvSpPr txBox="1"/>
          <p:nvPr>
            <p:ph idx="4" type="body"/>
          </p:nvPr>
        </p:nvSpPr>
        <p:spPr>
          <a:xfrm>
            <a:off x="6844587" y="1612464"/>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2762" name="Google Shape;2762;p334"/>
          <p:cNvCxnSpPr/>
          <p:nvPr/>
        </p:nvCxnSpPr>
        <p:spPr>
          <a:xfrm>
            <a:off x="6156951" y="656934"/>
            <a:ext cx="0" cy="3829800"/>
          </a:xfrm>
          <a:prstGeom prst="straightConnector1">
            <a:avLst/>
          </a:prstGeom>
          <a:noFill/>
          <a:ln cap="flat" cmpd="sng" w="25400">
            <a:solidFill>
              <a:schemeClr val="lt1"/>
            </a:solidFill>
            <a:prstDash val="solid"/>
            <a:miter lim="400000"/>
            <a:headEnd len="sm" w="sm" type="none"/>
            <a:tailEnd len="sm" w="sm" type="none"/>
          </a:ln>
        </p:spPr>
      </p:cxnSp>
      <p:cxnSp>
        <p:nvCxnSpPr>
          <p:cNvPr id="2763" name="Google Shape;2763;p334"/>
          <p:cNvCxnSpPr/>
          <p:nvPr/>
        </p:nvCxnSpPr>
        <p:spPr>
          <a:xfrm>
            <a:off x="4118065" y="2571750"/>
            <a:ext cx="4077900" cy="0"/>
          </a:xfrm>
          <a:prstGeom prst="straightConnector1">
            <a:avLst/>
          </a:prstGeom>
          <a:noFill/>
          <a:ln cap="flat" cmpd="sng" w="25400">
            <a:solidFill>
              <a:schemeClr val="lt1"/>
            </a:solidFill>
            <a:prstDash val="solid"/>
            <a:miter lim="400000"/>
            <a:headEnd len="sm" w="sm" type="none"/>
            <a:tailEnd len="sm" w="sm" type="none"/>
          </a:ln>
        </p:spPr>
      </p:cxnSp>
      <p:sp>
        <p:nvSpPr>
          <p:cNvPr id="2764" name="Google Shape;2764;p334"/>
          <p:cNvSpPr txBox="1"/>
          <p:nvPr>
            <p:ph idx="5" type="body"/>
          </p:nvPr>
        </p:nvSpPr>
        <p:spPr>
          <a:xfrm>
            <a:off x="5834480" y="40968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65" name="Google Shape;2765;p334"/>
          <p:cNvSpPr txBox="1"/>
          <p:nvPr>
            <p:ph idx="6" type="body"/>
          </p:nvPr>
        </p:nvSpPr>
        <p:spPr>
          <a:xfrm>
            <a:off x="5834480" y="457941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66" name="Google Shape;2766;p334"/>
          <p:cNvSpPr txBox="1"/>
          <p:nvPr>
            <p:ph idx="7" type="body"/>
          </p:nvPr>
        </p:nvSpPr>
        <p:spPr>
          <a:xfrm>
            <a:off x="815525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67" name="Google Shape;2767;p334"/>
          <p:cNvSpPr txBox="1"/>
          <p:nvPr>
            <p:ph idx="8" type="body"/>
          </p:nvPr>
        </p:nvSpPr>
        <p:spPr>
          <a:xfrm>
            <a:off x="351371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etitors – Grey">
  <p:cSld name="1_Competitors – Grey">
    <p:bg>
      <p:bgPr>
        <a:solidFill>
          <a:srgbClr val="CCCDD1"/>
        </a:solidFill>
      </p:bgPr>
    </p:bg>
    <p:spTree>
      <p:nvGrpSpPr>
        <p:cNvPr id="2768" name="Shape 2768"/>
        <p:cNvGrpSpPr/>
        <p:nvPr/>
      </p:nvGrpSpPr>
      <p:grpSpPr>
        <a:xfrm>
          <a:off x="0" y="0"/>
          <a:ext cx="0" cy="0"/>
          <a:chOff x="0" y="0"/>
          <a:chExt cx="0" cy="0"/>
        </a:xfrm>
      </p:grpSpPr>
      <p:sp>
        <p:nvSpPr>
          <p:cNvPr id="2769" name="Google Shape;2769;p33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770" name="Google Shape;2770;p33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771" name="Google Shape;2771;p33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72" name="Google Shape;2772;p335"/>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73" name="Google Shape;2773;p335"/>
          <p:cNvSpPr/>
          <p:nvPr/>
        </p:nvSpPr>
        <p:spPr>
          <a:xfrm>
            <a:off x="3371597" y="190500"/>
            <a:ext cx="2735400" cy="4762500"/>
          </a:xfrm>
          <a:prstGeom prst="roundRect">
            <a:avLst>
              <a:gd fmla="val 2677" name="adj"/>
            </a:avLst>
          </a:prstGeom>
          <a:gradFill>
            <a:gsLst>
              <a:gs pos="0">
                <a:srgbClr val="91969C">
                  <a:alpha val="24313"/>
                </a:srgbClr>
              </a:gs>
              <a:gs pos="100000">
                <a:srgbClr val="6F7278">
                  <a:alpha val="2431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74" name="Google Shape;2774;p335"/>
          <p:cNvSpPr/>
          <p:nvPr/>
        </p:nvSpPr>
        <p:spPr>
          <a:xfrm>
            <a:off x="6206953" y="190500"/>
            <a:ext cx="2735400" cy="4762500"/>
          </a:xfrm>
          <a:prstGeom prst="roundRect">
            <a:avLst>
              <a:gd fmla="val 2677"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775" name="Google Shape;2775;p335"/>
          <p:cNvSpPr txBox="1"/>
          <p:nvPr>
            <p:ph idx="3" type="body"/>
          </p:nvPr>
        </p:nvSpPr>
        <p:spPr>
          <a:xfrm>
            <a:off x="3464792"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900"/>
              <a:buFont typeface="Arial"/>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76" name="Google Shape;2776;p335"/>
          <p:cNvSpPr txBox="1"/>
          <p:nvPr>
            <p:ph idx="4" type="body"/>
          </p:nvPr>
        </p:nvSpPr>
        <p:spPr>
          <a:xfrm>
            <a:off x="6300148"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900"/>
              <a:buFont typeface="Arial"/>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77" name="Google Shape;2777;p335"/>
          <p:cNvSpPr txBox="1"/>
          <p:nvPr>
            <p:ph idx="5" type="body"/>
          </p:nvPr>
        </p:nvSpPr>
        <p:spPr>
          <a:xfrm>
            <a:off x="3464792"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78" name="Google Shape;2778;p335"/>
          <p:cNvSpPr txBox="1"/>
          <p:nvPr>
            <p:ph idx="6" type="body"/>
          </p:nvPr>
        </p:nvSpPr>
        <p:spPr>
          <a:xfrm>
            <a:off x="6300148"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 Grey">
  <p:cSld name="Go-to-market – Grey">
    <p:bg>
      <p:bgPr>
        <a:solidFill>
          <a:srgbClr val="CCCDD1"/>
        </a:solidFill>
      </p:bgPr>
    </p:bg>
    <p:spTree>
      <p:nvGrpSpPr>
        <p:cNvPr id="2779" name="Shape 2779"/>
        <p:cNvGrpSpPr/>
        <p:nvPr/>
      </p:nvGrpSpPr>
      <p:grpSpPr>
        <a:xfrm>
          <a:off x="0" y="0"/>
          <a:ext cx="0" cy="0"/>
          <a:chOff x="0" y="0"/>
          <a:chExt cx="0" cy="0"/>
        </a:xfrm>
      </p:grpSpPr>
      <p:sp>
        <p:nvSpPr>
          <p:cNvPr id="2780" name="Google Shape;2780;p33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781" name="Google Shape;2781;p33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782" name="Google Shape;2782;p33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83" name="Google Shape;2783;p336"/>
          <p:cNvSpPr txBox="1"/>
          <p:nvPr>
            <p:ph idx="2" type="body"/>
          </p:nvPr>
        </p:nvSpPr>
        <p:spPr>
          <a:xfrm>
            <a:off x="203157"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84" name="Google Shape;2784;p336"/>
          <p:cNvSpPr txBox="1"/>
          <p:nvPr>
            <p:ph idx="3" type="body"/>
          </p:nvPr>
        </p:nvSpPr>
        <p:spPr>
          <a:xfrm>
            <a:off x="203157"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85" name="Google Shape;2785;p336"/>
          <p:cNvSpPr txBox="1"/>
          <p:nvPr>
            <p:ph idx="4" type="body"/>
          </p:nvPr>
        </p:nvSpPr>
        <p:spPr>
          <a:xfrm>
            <a:off x="2672548"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86" name="Google Shape;2786;p336"/>
          <p:cNvSpPr txBox="1"/>
          <p:nvPr>
            <p:ph idx="5" type="body"/>
          </p:nvPr>
        </p:nvSpPr>
        <p:spPr>
          <a:xfrm>
            <a:off x="2672548"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87" name="Google Shape;2787;p336"/>
          <p:cNvSpPr txBox="1"/>
          <p:nvPr>
            <p:ph idx="6" type="body"/>
          </p:nvPr>
        </p:nvSpPr>
        <p:spPr>
          <a:xfrm>
            <a:off x="5141940"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88" name="Google Shape;2788;p336"/>
          <p:cNvSpPr txBox="1"/>
          <p:nvPr>
            <p:ph idx="7" type="body"/>
          </p:nvPr>
        </p:nvSpPr>
        <p:spPr>
          <a:xfrm>
            <a:off x="5141940"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89" name="Google Shape;2789;p336"/>
          <p:cNvSpPr txBox="1"/>
          <p:nvPr>
            <p:ph idx="8" type="body"/>
          </p:nvPr>
        </p:nvSpPr>
        <p:spPr>
          <a:xfrm>
            <a:off x="7611331"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90" name="Google Shape;2790;p336"/>
          <p:cNvSpPr txBox="1"/>
          <p:nvPr>
            <p:ph idx="9" type="body"/>
          </p:nvPr>
        </p:nvSpPr>
        <p:spPr>
          <a:xfrm>
            <a:off x="7611331"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2791" name="Google Shape;2791;p336"/>
          <p:cNvCxnSpPr/>
          <p:nvPr/>
        </p:nvCxnSpPr>
        <p:spPr>
          <a:xfrm>
            <a:off x="203156" y="2540748"/>
            <a:ext cx="8723400" cy="0"/>
          </a:xfrm>
          <a:prstGeom prst="straightConnector1">
            <a:avLst/>
          </a:prstGeom>
          <a:noFill/>
          <a:ln cap="flat" cmpd="sng" w="25400">
            <a:solidFill>
              <a:srgbClr val="FFFFFF"/>
            </a:solidFill>
            <a:prstDash val="solid"/>
            <a:miter lim="400000"/>
            <a:headEnd len="sm" w="sm" type="none"/>
            <a:tailEnd len="med" w="med" type="oval"/>
          </a:ln>
        </p:spPr>
      </p:cxnSp>
      <p:sp>
        <p:nvSpPr>
          <p:cNvPr id="2792" name="Google Shape;2792;p336"/>
          <p:cNvSpPr/>
          <p:nvPr>
            <p:ph idx="13" type="body"/>
          </p:nvPr>
        </p:nvSpPr>
        <p:spPr>
          <a:xfrm>
            <a:off x="20791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93" name="Google Shape;2793;p336"/>
          <p:cNvSpPr/>
          <p:nvPr>
            <p:ph idx="14" type="body"/>
          </p:nvPr>
        </p:nvSpPr>
        <p:spPr>
          <a:xfrm>
            <a:off x="267731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94" name="Google Shape;2794;p336"/>
          <p:cNvSpPr/>
          <p:nvPr>
            <p:ph idx="15" type="body"/>
          </p:nvPr>
        </p:nvSpPr>
        <p:spPr>
          <a:xfrm>
            <a:off x="7616095"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795" name="Google Shape;2795;p336"/>
          <p:cNvSpPr/>
          <p:nvPr>
            <p:ph idx="16" type="body"/>
          </p:nvPr>
        </p:nvSpPr>
        <p:spPr>
          <a:xfrm>
            <a:off x="516758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Quote – Grey">
  <p:cSld name="2_Quote – Grey">
    <p:bg>
      <p:bgPr>
        <a:solidFill>
          <a:srgbClr val="CCCDD1"/>
        </a:solidFill>
      </p:bgPr>
    </p:bg>
    <p:spTree>
      <p:nvGrpSpPr>
        <p:cNvPr id="2796" name="Shape 2796"/>
        <p:cNvGrpSpPr/>
        <p:nvPr/>
      </p:nvGrpSpPr>
      <p:grpSpPr>
        <a:xfrm>
          <a:off x="0" y="0"/>
          <a:ext cx="0" cy="0"/>
          <a:chOff x="0" y="0"/>
          <a:chExt cx="0" cy="0"/>
        </a:xfrm>
      </p:grpSpPr>
      <p:sp>
        <p:nvSpPr>
          <p:cNvPr id="2797" name="Google Shape;2797;p33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798" name="Google Shape;2798;p33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799" name="Google Shape;2799;p33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00" name="Google Shape;2800;p337"/>
          <p:cNvSpPr txBox="1"/>
          <p:nvPr>
            <p:ph idx="2" type="body"/>
          </p:nvPr>
        </p:nvSpPr>
        <p:spPr>
          <a:xfrm>
            <a:off x="203156"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01" name="Google Shape;2801;p337"/>
          <p:cNvSpPr txBox="1"/>
          <p:nvPr>
            <p:ph idx="3" type="body"/>
          </p:nvPr>
        </p:nvSpPr>
        <p:spPr>
          <a:xfrm>
            <a:off x="203156"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02" name="Google Shape;2802;p337"/>
          <p:cNvSpPr/>
          <p:nvPr>
            <p:ph idx="4" type="pic"/>
          </p:nvPr>
        </p:nvSpPr>
        <p:spPr>
          <a:xfrm>
            <a:off x="201378" y="1314563"/>
            <a:ext cx="1399500" cy="2079900"/>
          </a:xfrm>
          <a:prstGeom prst="roundRect">
            <a:avLst>
              <a:gd fmla="val 5776" name="adj"/>
            </a:avLst>
          </a:prstGeom>
          <a:noFill/>
          <a:ln>
            <a:noFill/>
          </a:ln>
        </p:spPr>
      </p:sp>
      <p:sp>
        <p:nvSpPr>
          <p:cNvPr id="2803" name="Google Shape;2803;p337"/>
          <p:cNvSpPr/>
          <p:nvPr>
            <p:ph idx="5" type="pic"/>
          </p:nvPr>
        </p:nvSpPr>
        <p:spPr>
          <a:xfrm>
            <a:off x="1669743" y="1314563"/>
            <a:ext cx="1399500" cy="2079900"/>
          </a:xfrm>
          <a:prstGeom prst="roundRect">
            <a:avLst>
              <a:gd fmla="val 5776" name="adj"/>
            </a:avLst>
          </a:prstGeom>
          <a:noFill/>
          <a:ln>
            <a:noFill/>
          </a:ln>
        </p:spPr>
      </p:sp>
      <p:sp>
        <p:nvSpPr>
          <p:cNvPr id="2804" name="Google Shape;2804;p337"/>
          <p:cNvSpPr/>
          <p:nvPr>
            <p:ph idx="6" type="pic"/>
          </p:nvPr>
        </p:nvSpPr>
        <p:spPr>
          <a:xfrm>
            <a:off x="3138109" y="1314563"/>
            <a:ext cx="1399500" cy="2079900"/>
          </a:xfrm>
          <a:prstGeom prst="roundRect">
            <a:avLst>
              <a:gd fmla="val 5776" name="adj"/>
            </a:avLst>
          </a:prstGeom>
          <a:noFill/>
          <a:ln>
            <a:noFill/>
          </a:ln>
        </p:spPr>
      </p:sp>
      <p:sp>
        <p:nvSpPr>
          <p:cNvPr id="2805" name="Google Shape;2805;p337"/>
          <p:cNvSpPr/>
          <p:nvPr>
            <p:ph idx="7" type="pic"/>
          </p:nvPr>
        </p:nvSpPr>
        <p:spPr>
          <a:xfrm>
            <a:off x="4606474" y="1314563"/>
            <a:ext cx="1399500" cy="2079900"/>
          </a:xfrm>
          <a:prstGeom prst="roundRect">
            <a:avLst>
              <a:gd fmla="val 5776" name="adj"/>
            </a:avLst>
          </a:prstGeom>
          <a:noFill/>
          <a:ln>
            <a:noFill/>
          </a:ln>
        </p:spPr>
      </p:sp>
      <p:sp>
        <p:nvSpPr>
          <p:cNvPr id="2806" name="Google Shape;2806;p337"/>
          <p:cNvSpPr/>
          <p:nvPr>
            <p:ph idx="8" type="pic"/>
          </p:nvPr>
        </p:nvSpPr>
        <p:spPr>
          <a:xfrm>
            <a:off x="6074839" y="1314563"/>
            <a:ext cx="1399500" cy="2079900"/>
          </a:xfrm>
          <a:prstGeom prst="roundRect">
            <a:avLst>
              <a:gd fmla="val 5776" name="adj"/>
            </a:avLst>
          </a:prstGeom>
          <a:noFill/>
          <a:ln>
            <a:noFill/>
          </a:ln>
        </p:spPr>
      </p:sp>
      <p:sp>
        <p:nvSpPr>
          <p:cNvPr id="2807" name="Google Shape;2807;p337"/>
          <p:cNvSpPr/>
          <p:nvPr>
            <p:ph idx="9" type="pic"/>
          </p:nvPr>
        </p:nvSpPr>
        <p:spPr>
          <a:xfrm>
            <a:off x="7543205" y="1314563"/>
            <a:ext cx="1399500" cy="2079900"/>
          </a:xfrm>
          <a:prstGeom prst="roundRect">
            <a:avLst>
              <a:gd fmla="val 5776" name="adj"/>
            </a:avLst>
          </a:prstGeom>
          <a:noFill/>
          <a:ln>
            <a:noFill/>
          </a:ln>
        </p:spPr>
      </p:sp>
      <p:sp>
        <p:nvSpPr>
          <p:cNvPr id="2808" name="Google Shape;2808;p337"/>
          <p:cNvSpPr txBox="1"/>
          <p:nvPr>
            <p:ph idx="13" type="body"/>
          </p:nvPr>
        </p:nvSpPr>
        <p:spPr>
          <a:xfrm>
            <a:off x="1671179"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09" name="Google Shape;2809;p337"/>
          <p:cNvSpPr txBox="1"/>
          <p:nvPr>
            <p:ph idx="14" type="body"/>
          </p:nvPr>
        </p:nvSpPr>
        <p:spPr>
          <a:xfrm>
            <a:off x="1671179"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10" name="Google Shape;2810;p337"/>
          <p:cNvSpPr txBox="1"/>
          <p:nvPr>
            <p:ph idx="15" type="body"/>
          </p:nvPr>
        </p:nvSpPr>
        <p:spPr>
          <a:xfrm>
            <a:off x="3139201"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11" name="Google Shape;2811;p337"/>
          <p:cNvSpPr txBox="1"/>
          <p:nvPr>
            <p:ph idx="16" type="body"/>
          </p:nvPr>
        </p:nvSpPr>
        <p:spPr>
          <a:xfrm>
            <a:off x="3139201"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12" name="Google Shape;2812;p337"/>
          <p:cNvSpPr txBox="1"/>
          <p:nvPr>
            <p:ph idx="17" type="body"/>
          </p:nvPr>
        </p:nvSpPr>
        <p:spPr>
          <a:xfrm>
            <a:off x="4607223"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13" name="Google Shape;2813;p337"/>
          <p:cNvSpPr txBox="1"/>
          <p:nvPr>
            <p:ph idx="18" type="body"/>
          </p:nvPr>
        </p:nvSpPr>
        <p:spPr>
          <a:xfrm>
            <a:off x="4607223"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14" name="Google Shape;2814;p337"/>
          <p:cNvSpPr txBox="1"/>
          <p:nvPr>
            <p:ph idx="19" type="body"/>
          </p:nvPr>
        </p:nvSpPr>
        <p:spPr>
          <a:xfrm>
            <a:off x="6075245"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15" name="Google Shape;2815;p337"/>
          <p:cNvSpPr txBox="1"/>
          <p:nvPr>
            <p:ph idx="20" type="body"/>
          </p:nvPr>
        </p:nvSpPr>
        <p:spPr>
          <a:xfrm>
            <a:off x="6075245"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16" name="Google Shape;2816;p337"/>
          <p:cNvSpPr txBox="1"/>
          <p:nvPr>
            <p:ph idx="21" type="body"/>
          </p:nvPr>
        </p:nvSpPr>
        <p:spPr>
          <a:xfrm>
            <a:off x="7543268"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17" name="Google Shape;2817;p337"/>
          <p:cNvSpPr txBox="1"/>
          <p:nvPr>
            <p:ph idx="22" type="body"/>
          </p:nvPr>
        </p:nvSpPr>
        <p:spPr>
          <a:xfrm>
            <a:off x="7543268"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2818" name="Google Shape;2818;p337"/>
          <p:cNvCxnSpPr/>
          <p:nvPr/>
        </p:nvCxnSpPr>
        <p:spPr>
          <a:xfrm>
            <a:off x="203156" y="4084308"/>
            <a:ext cx="8723400" cy="0"/>
          </a:xfrm>
          <a:prstGeom prst="straightConnector1">
            <a:avLst/>
          </a:prstGeom>
          <a:noFill/>
          <a:ln cap="flat" cmpd="sng" w="25400">
            <a:solidFill>
              <a:srgbClr val="FFFFFF"/>
            </a:solidFill>
            <a:prstDash val="solid"/>
            <a:miter lim="400000"/>
            <a:headEnd len="sm" w="sm" type="none"/>
            <a:tailEnd len="med" w="med" type="oval"/>
          </a:ln>
        </p:spPr>
      </p:cxnSp>
      <p:sp>
        <p:nvSpPr>
          <p:cNvPr id="2819" name="Google Shape;2819;p337"/>
          <p:cNvSpPr/>
          <p:nvPr>
            <p:ph idx="23" type="body"/>
          </p:nvPr>
        </p:nvSpPr>
        <p:spPr>
          <a:xfrm>
            <a:off x="3142897"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20" name="Google Shape;2820;p337"/>
          <p:cNvSpPr/>
          <p:nvPr>
            <p:ph idx="24" type="body"/>
          </p:nvPr>
        </p:nvSpPr>
        <p:spPr>
          <a:xfrm>
            <a:off x="16745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21" name="Google Shape;2821;p337"/>
          <p:cNvSpPr/>
          <p:nvPr>
            <p:ph idx="25" type="body"/>
          </p:nvPr>
        </p:nvSpPr>
        <p:spPr>
          <a:xfrm>
            <a:off x="4611275"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22" name="Google Shape;2822;p337"/>
          <p:cNvSpPr/>
          <p:nvPr>
            <p:ph idx="26" type="body"/>
          </p:nvPr>
        </p:nvSpPr>
        <p:spPr>
          <a:xfrm>
            <a:off x="6079653"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23" name="Google Shape;2823;p337"/>
          <p:cNvSpPr/>
          <p:nvPr>
            <p:ph idx="27" type="body"/>
          </p:nvPr>
        </p:nvSpPr>
        <p:spPr>
          <a:xfrm>
            <a:off x="7548031"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24" name="Google Shape;2824;p337"/>
          <p:cNvSpPr/>
          <p:nvPr>
            <p:ph idx="28" type="body"/>
          </p:nvPr>
        </p:nvSpPr>
        <p:spPr>
          <a:xfrm>
            <a:off x="2079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Quote – Grey">
  <p:cSld name="3_Quote – Grey">
    <p:bg>
      <p:bgPr>
        <a:solidFill>
          <a:srgbClr val="CCCDD1"/>
        </a:solidFill>
      </p:bgPr>
    </p:bg>
    <p:spTree>
      <p:nvGrpSpPr>
        <p:cNvPr id="2825" name="Shape 2825"/>
        <p:cNvGrpSpPr/>
        <p:nvPr/>
      </p:nvGrpSpPr>
      <p:grpSpPr>
        <a:xfrm>
          <a:off x="0" y="0"/>
          <a:ext cx="0" cy="0"/>
          <a:chOff x="0" y="0"/>
          <a:chExt cx="0" cy="0"/>
        </a:xfrm>
      </p:grpSpPr>
      <p:sp>
        <p:nvSpPr>
          <p:cNvPr id="2826" name="Google Shape;2826;p338"/>
          <p:cNvSpPr/>
          <p:nvPr/>
        </p:nvSpPr>
        <p:spPr>
          <a:xfrm>
            <a:off x="6097823" y="3435143"/>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827" name="Google Shape;2827;p338"/>
          <p:cNvSpPr/>
          <p:nvPr/>
        </p:nvSpPr>
        <p:spPr>
          <a:xfrm>
            <a:off x="3150092" y="3435143"/>
            <a:ext cx="28440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828" name="Google Shape;2828;p338"/>
          <p:cNvSpPr/>
          <p:nvPr/>
        </p:nvSpPr>
        <p:spPr>
          <a:xfrm>
            <a:off x="6097823" y="1812821"/>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829" name="Google Shape;2829;p338"/>
          <p:cNvSpPr/>
          <p:nvPr/>
        </p:nvSpPr>
        <p:spPr>
          <a:xfrm>
            <a:off x="201378" y="1812821"/>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830" name="Google Shape;2830;p338"/>
          <p:cNvSpPr/>
          <p:nvPr/>
        </p:nvSpPr>
        <p:spPr>
          <a:xfrm>
            <a:off x="3149606" y="1812821"/>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831" name="Google Shape;2831;p338"/>
          <p:cNvSpPr/>
          <p:nvPr/>
        </p:nvSpPr>
        <p:spPr>
          <a:xfrm>
            <a:off x="201378" y="3435143"/>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832" name="Google Shape;2832;p33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833" name="Google Shape;2833;p33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834" name="Google Shape;2834;p33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35" name="Google Shape;2835;p338"/>
          <p:cNvSpPr txBox="1"/>
          <p:nvPr>
            <p:ph idx="2" type="body"/>
          </p:nvPr>
        </p:nvSpPr>
        <p:spPr>
          <a:xfrm>
            <a:off x="315693"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36" name="Google Shape;2836;p338"/>
          <p:cNvSpPr txBox="1"/>
          <p:nvPr>
            <p:ph idx="3" type="body"/>
          </p:nvPr>
        </p:nvSpPr>
        <p:spPr>
          <a:xfrm>
            <a:off x="3287212"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37" name="Google Shape;2837;p338"/>
          <p:cNvSpPr txBox="1"/>
          <p:nvPr>
            <p:ph idx="4" type="body"/>
          </p:nvPr>
        </p:nvSpPr>
        <p:spPr>
          <a:xfrm>
            <a:off x="6235460"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38" name="Google Shape;2838;p338"/>
          <p:cNvSpPr txBox="1"/>
          <p:nvPr>
            <p:ph idx="5" type="body"/>
          </p:nvPr>
        </p:nvSpPr>
        <p:spPr>
          <a:xfrm>
            <a:off x="315693"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39" name="Google Shape;2839;p338"/>
          <p:cNvSpPr txBox="1"/>
          <p:nvPr>
            <p:ph idx="6" type="body"/>
          </p:nvPr>
        </p:nvSpPr>
        <p:spPr>
          <a:xfrm>
            <a:off x="3287212"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40" name="Google Shape;2840;p338"/>
          <p:cNvSpPr txBox="1"/>
          <p:nvPr>
            <p:ph idx="7" type="body"/>
          </p:nvPr>
        </p:nvSpPr>
        <p:spPr>
          <a:xfrm>
            <a:off x="6235460"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41" name="Google Shape;2841;p338"/>
          <p:cNvSpPr txBox="1"/>
          <p:nvPr>
            <p:ph idx="8" type="body"/>
          </p:nvPr>
        </p:nvSpPr>
        <p:spPr>
          <a:xfrm>
            <a:off x="315693"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42" name="Google Shape;2842;p338"/>
          <p:cNvSpPr txBox="1"/>
          <p:nvPr>
            <p:ph idx="9" type="body"/>
          </p:nvPr>
        </p:nvSpPr>
        <p:spPr>
          <a:xfrm>
            <a:off x="3287212"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43" name="Google Shape;2843;p338"/>
          <p:cNvSpPr txBox="1"/>
          <p:nvPr>
            <p:ph idx="13" type="body"/>
          </p:nvPr>
        </p:nvSpPr>
        <p:spPr>
          <a:xfrm>
            <a:off x="6235460"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44" name="Google Shape;2844;p338"/>
          <p:cNvSpPr txBox="1"/>
          <p:nvPr>
            <p:ph idx="14" type="body"/>
          </p:nvPr>
        </p:nvSpPr>
        <p:spPr>
          <a:xfrm>
            <a:off x="315693"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45" name="Google Shape;2845;p338"/>
          <p:cNvSpPr txBox="1"/>
          <p:nvPr>
            <p:ph idx="15" type="body"/>
          </p:nvPr>
        </p:nvSpPr>
        <p:spPr>
          <a:xfrm>
            <a:off x="3287212"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46" name="Google Shape;2846;p338"/>
          <p:cNvSpPr txBox="1"/>
          <p:nvPr>
            <p:ph idx="16" type="body"/>
          </p:nvPr>
        </p:nvSpPr>
        <p:spPr>
          <a:xfrm>
            <a:off x="6235460"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Quote – Grey">
  <p:cSld name="4_Quote – Grey">
    <p:bg>
      <p:bgPr>
        <a:solidFill>
          <a:srgbClr val="CCCDD1"/>
        </a:solidFill>
      </p:bgPr>
    </p:bg>
    <p:spTree>
      <p:nvGrpSpPr>
        <p:cNvPr id="2847" name="Shape 2847"/>
        <p:cNvGrpSpPr/>
        <p:nvPr/>
      </p:nvGrpSpPr>
      <p:grpSpPr>
        <a:xfrm>
          <a:off x="0" y="0"/>
          <a:ext cx="0" cy="0"/>
          <a:chOff x="0" y="0"/>
          <a:chExt cx="0" cy="0"/>
        </a:xfrm>
      </p:grpSpPr>
      <p:sp>
        <p:nvSpPr>
          <p:cNvPr id="2848" name="Google Shape;2848;p33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849" name="Google Shape;2849;p33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850" name="Google Shape;2850;p33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51" name="Google Shape;2851;p339"/>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852" name="Google Shape;2852;p339"/>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2853" name="Google Shape;2853;p339"/>
          <p:cNvCxnSpPr/>
          <p:nvPr/>
        </p:nvCxnSpPr>
        <p:spPr>
          <a:xfrm rot="10800000">
            <a:off x="5103738" y="509694"/>
            <a:ext cx="0" cy="4197600"/>
          </a:xfrm>
          <a:prstGeom prst="straightConnector1">
            <a:avLst/>
          </a:prstGeom>
          <a:noFill/>
          <a:ln cap="flat" cmpd="sng" w="25400">
            <a:solidFill>
              <a:srgbClr val="D5D5D5"/>
            </a:solidFill>
            <a:prstDash val="solid"/>
            <a:miter lim="400000"/>
            <a:headEnd len="med" w="med" type="triangle"/>
            <a:tailEnd len="sm" w="sm" type="triangle"/>
          </a:ln>
        </p:spPr>
      </p:cxnSp>
      <p:sp>
        <p:nvSpPr>
          <p:cNvPr id="2854" name="Google Shape;2854;p339"/>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55" name="Google Shape;2855;p339"/>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56" name="Google Shape;2856;p339"/>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57" name="Google Shape;2857;p339"/>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58" name="Google Shape;2858;p339"/>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59" name="Google Shape;2859;p339"/>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60" name="Google Shape;2860;p339"/>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61" name="Google Shape;2861;p339"/>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62" name="Google Shape;2862;p339"/>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63" name="Google Shape;2863;p339"/>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64" name="Google Shape;2864;p339"/>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65" name="Google Shape;2865;p339"/>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66" name="Google Shape;2866;p339"/>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67" name="Google Shape;2867;p339"/>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68" name="Google Shape;2868;p339"/>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69" name="Google Shape;2869;p339"/>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70" name="Google Shape;2870;p339"/>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Quote – Grey">
  <p:cSld name="5_Quote – Grey">
    <p:bg>
      <p:bgPr>
        <a:solidFill>
          <a:srgbClr val="CCCDD1"/>
        </a:solidFill>
      </p:bgPr>
    </p:bg>
    <p:spTree>
      <p:nvGrpSpPr>
        <p:cNvPr id="2871" name="Shape 2871"/>
        <p:cNvGrpSpPr/>
        <p:nvPr/>
      </p:nvGrpSpPr>
      <p:grpSpPr>
        <a:xfrm>
          <a:off x="0" y="0"/>
          <a:ext cx="0" cy="0"/>
          <a:chOff x="0" y="0"/>
          <a:chExt cx="0" cy="0"/>
        </a:xfrm>
      </p:grpSpPr>
      <p:sp>
        <p:nvSpPr>
          <p:cNvPr id="2872" name="Google Shape;2872;p34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873" name="Google Shape;2873;p340"/>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874" name="Google Shape;2874;p340"/>
          <p:cNvSpPr txBox="1"/>
          <p:nvPr>
            <p:ph type="title"/>
          </p:nvPr>
        </p:nvSpPr>
        <p:spPr>
          <a:xfrm>
            <a:off x="201378" y="326928"/>
            <a:ext cx="28593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875" name="Google Shape;2875;p34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76" name="Google Shape;2876;p340"/>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77" name="Google Shape;2877;p340"/>
          <p:cNvSpPr/>
          <p:nvPr>
            <p:ph idx="3" type="pic"/>
          </p:nvPr>
        </p:nvSpPr>
        <p:spPr>
          <a:xfrm>
            <a:off x="5551351" y="1935048"/>
            <a:ext cx="1221000" cy="1221000"/>
          </a:xfrm>
          <a:prstGeom prst="ellipse">
            <a:avLst/>
          </a:prstGeom>
          <a:noFill/>
          <a:ln>
            <a:noFill/>
          </a:ln>
        </p:spPr>
      </p:sp>
      <p:sp>
        <p:nvSpPr>
          <p:cNvPr id="2878" name="Google Shape;2878;p340"/>
          <p:cNvSpPr/>
          <p:nvPr>
            <p:ph idx="4" type="pic"/>
          </p:nvPr>
        </p:nvSpPr>
        <p:spPr>
          <a:xfrm>
            <a:off x="6875229" y="1281239"/>
            <a:ext cx="1221000" cy="1221000"/>
          </a:xfrm>
          <a:prstGeom prst="ellipse">
            <a:avLst/>
          </a:prstGeom>
          <a:noFill/>
          <a:ln>
            <a:noFill/>
          </a:ln>
        </p:spPr>
      </p:sp>
      <p:sp>
        <p:nvSpPr>
          <p:cNvPr id="2879" name="Google Shape;2879;p340"/>
          <p:cNvSpPr/>
          <p:nvPr>
            <p:ph idx="5" type="pic"/>
          </p:nvPr>
        </p:nvSpPr>
        <p:spPr>
          <a:xfrm>
            <a:off x="6838062" y="2737032"/>
            <a:ext cx="1221000" cy="1221000"/>
          </a:xfrm>
          <a:prstGeom prst="ellipse">
            <a:avLst/>
          </a:prstGeom>
          <a:noFill/>
          <a:ln>
            <a:noFill/>
          </a:ln>
        </p:spPr>
      </p:sp>
      <p:sp>
        <p:nvSpPr>
          <p:cNvPr id="2880" name="Google Shape;2880;p340"/>
          <p:cNvSpPr/>
          <p:nvPr>
            <p:ph idx="6" type="pic"/>
          </p:nvPr>
        </p:nvSpPr>
        <p:spPr>
          <a:xfrm>
            <a:off x="5501137" y="3417902"/>
            <a:ext cx="1221000" cy="1221000"/>
          </a:xfrm>
          <a:prstGeom prst="ellipse">
            <a:avLst/>
          </a:prstGeom>
          <a:noFill/>
          <a:ln>
            <a:noFill/>
          </a:ln>
        </p:spPr>
      </p:sp>
      <p:sp>
        <p:nvSpPr>
          <p:cNvPr id="2881" name="Google Shape;2881;p340"/>
          <p:cNvSpPr/>
          <p:nvPr>
            <p:ph idx="7" type="pic"/>
          </p:nvPr>
        </p:nvSpPr>
        <p:spPr>
          <a:xfrm>
            <a:off x="4217682" y="2601663"/>
            <a:ext cx="1221000" cy="1221000"/>
          </a:xfrm>
          <a:prstGeom prst="ellipse">
            <a:avLst/>
          </a:prstGeom>
          <a:noFill/>
          <a:ln>
            <a:noFill/>
          </a:ln>
        </p:spPr>
      </p:sp>
      <p:sp>
        <p:nvSpPr>
          <p:cNvPr id="2882" name="Google Shape;2882;p340"/>
          <p:cNvSpPr/>
          <p:nvPr>
            <p:ph idx="8" type="pic"/>
          </p:nvPr>
        </p:nvSpPr>
        <p:spPr>
          <a:xfrm>
            <a:off x="4298316" y="1128642"/>
            <a:ext cx="1221000" cy="1221000"/>
          </a:xfrm>
          <a:prstGeom prst="ellipse">
            <a:avLst/>
          </a:prstGeom>
          <a:noFill/>
          <a:ln>
            <a:noFill/>
          </a:ln>
        </p:spPr>
      </p:sp>
      <p:sp>
        <p:nvSpPr>
          <p:cNvPr id="2883" name="Google Shape;2883;p340"/>
          <p:cNvSpPr/>
          <p:nvPr>
            <p:ph idx="9" type="pic"/>
          </p:nvPr>
        </p:nvSpPr>
        <p:spPr>
          <a:xfrm>
            <a:off x="5633016" y="504715"/>
            <a:ext cx="1221000" cy="1221000"/>
          </a:xfrm>
          <a:prstGeom prst="ellipse">
            <a:avLst/>
          </a:prstGeom>
          <a:noFill/>
          <a:ln>
            <a:noFill/>
          </a:ln>
        </p:spPr>
      </p:sp>
      <p:sp>
        <p:nvSpPr>
          <p:cNvPr id="2884" name="Google Shape;2884;p340"/>
          <p:cNvSpPr txBox="1"/>
          <p:nvPr>
            <p:ph idx="13" type="body"/>
          </p:nvPr>
        </p:nvSpPr>
        <p:spPr>
          <a:xfrm>
            <a:off x="5652468" y="230637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85" name="Google Shape;2885;p340"/>
          <p:cNvSpPr txBox="1"/>
          <p:nvPr>
            <p:ph idx="14" type="body"/>
          </p:nvPr>
        </p:nvSpPr>
        <p:spPr>
          <a:xfrm>
            <a:off x="4318799" y="297298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86" name="Google Shape;2886;p340"/>
          <p:cNvSpPr txBox="1"/>
          <p:nvPr>
            <p:ph idx="15" type="body"/>
          </p:nvPr>
        </p:nvSpPr>
        <p:spPr>
          <a:xfrm>
            <a:off x="4399433" y="149996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87" name="Google Shape;2887;p340"/>
          <p:cNvSpPr txBox="1"/>
          <p:nvPr>
            <p:ph idx="16" type="body"/>
          </p:nvPr>
        </p:nvSpPr>
        <p:spPr>
          <a:xfrm>
            <a:off x="5734132" y="876041"/>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88" name="Google Shape;2888;p340"/>
          <p:cNvSpPr txBox="1"/>
          <p:nvPr>
            <p:ph idx="17" type="body"/>
          </p:nvPr>
        </p:nvSpPr>
        <p:spPr>
          <a:xfrm>
            <a:off x="6976346" y="165256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89" name="Google Shape;2889;p340"/>
          <p:cNvSpPr txBox="1"/>
          <p:nvPr>
            <p:ph idx="18" type="body"/>
          </p:nvPr>
        </p:nvSpPr>
        <p:spPr>
          <a:xfrm>
            <a:off x="6939179" y="310835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90" name="Google Shape;2890;p340"/>
          <p:cNvSpPr txBox="1"/>
          <p:nvPr>
            <p:ph idx="19" type="body"/>
          </p:nvPr>
        </p:nvSpPr>
        <p:spPr>
          <a:xfrm>
            <a:off x="5602253" y="378922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nding team – Grey">
  <p:cSld name="Founding team – Grey">
    <p:bg>
      <p:bgPr>
        <a:solidFill>
          <a:srgbClr val="CCCDD1"/>
        </a:solidFill>
      </p:bgPr>
    </p:bg>
    <p:spTree>
      <p:nvGrpSpPr>
        <p:cNvPr id="2891" name="Shape 2891"/>
        <p:cNvGrpSpPr/>
        <p:nvPr/>
      </p:nvGrpSpPr>
      <p:grpSpPr>
        <a:xfrm>
          <a:off x="0" y="0"/>
          <a:ext cx="0" cy="0"/>
          <a:chOff x="0" y="0"/>
          <a:chExt cx="0" cy="0"/>
        </a:xfrm>
      </p:grpSpPr>
      <p:sp>
        <p:nvSpPr>
          <p:cNvPr id="2892" name="Google Shape;2892;p34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893" name="Google Shape;2893;p341"/>
          <p:cNvSpPr txBox="1"/>
          <p:nvPr>
            <p:ph idx="1" type="body"/>
          </p:nvPr>
        </p:nvSpPr>
        <p:spPr>
          <a:xfrm>
            <a:off x="201378"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94" name="Google Shape;2894;p34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895" name="Google Shape;2895;p341"/>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896" name="Google Shape;2896;p341"/>
          <p:cNvSpPr/>
          <p:nvPr>
            <p:ph idx="3" type="pic"/>
          </p:nvPr>
        </p:nvSpPr>
        <p:spPr>
          <a:xfrm>
            <a:off x="201375" y="867581"/>
            <a:ext cx="2844900" cy="3550800"/>
          </a:xfrm>
          <a:prstGeom prst="roundRect">
            <a:avLst>
              <a:gd fmla="val 2806" name="adj"/>
            </a:avLst>
          </a:prstGeom>
          <a:noFill/>
          <a:ln>
            <a:noFill/>
          </a:ln>
        </p:spPr>
      </p:sp>
      <p:sp>
        <p:nvSpPr>
          <p:cNvPr id="2897" name="Google Shape;2897;p341"/>
          <p:cNvSpPr/>
          <p:nvPr>
            <p:ph idx="4" type="pic"/>
          </p:nvPr>
        </p:nvSpPr>
        <p:spPr>
          <a:xfrm>
            <a:off x="3149578" y="867581"/>
            <a:ext cx="2844900" cy="3550800"/>
          </a:xfrm>
          <a:prstGeom prst="roundRect">
            <a:avLst>
              <a:gd fmla="val 2806" name="adj"/>
            </a:avLst>
          </a:prstGeom>
          <a:noFill/>
          <a:ln>
            <a:noFill/>
          </a:ln>
        </p:spPr>
      </p:sp>
      <p:sp>
        <p:nvSpPr>
          <p:cNvPr id="2898" name="Google Shape;2898;p341"/>
          <p:cNvSpPr/>
          <p:nvPr>
            <p:ph idx="5" type="pic"/>
          </p:nvPr>
        </p:nvSpPr>
        <p:spPr>
          <a:xfrm>
            <a:off x="6097772" y="867581"/>
            <a:ext cx="2844900" cy="3550800"/>
          </a:xfrm>
          <a:prstGeom prst="roundRect">
            <a:avLst>
              <a:gd fmla="val 2806" name="adj"/>
            </a:avLst>
          </a:prstGeom>
          <a:noFill/>
          <a:ln>
            <a:noFill/>
          </a:ln>
        </p:spPr>
      </p:sp>
      <p:sp>
        <p:nvSpPr>
          <p:cNvPr id="2899" name="Google Shape;2899;p341"/>
          <p:cNvSpPr txBox="1"/>
          <p:nvPr>
            <p:ph idx="6" type="body"/>
          </p:nvPr>
        </p:nvSpPr>
        <p:spPr>
          <a:xfrm>
            <a:off x="3149575"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00" name="Google Shape;2900;p341"/>
          <p:cNvSpPr txBox="1"/>
          <p:nvPr>
            <p:ph idx="7" type="body"/>
          </p:nvPr>
        </p:nvSpPr>
        <p:spPr>
          <a:xfrm>
            <a:off x="6097773"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ounding team – Grey">
  <p:cSld name="1_Founding team – Grey">
    <p:bg>
      <p:bgPr>
        <a:solidFill>
          <a:srgbClr val="CCCDD1"/>
        </a:solidFill>
      </p:bgPr>
    </p:bg>
    <p:spTree>
      <p:nvGrpSpPr>
        <p:cNvPr id="2901" name="Shape 2901"/>
        <p:cNvGrpSpPr/>
        <p:nvPr/>
      </p:nvGrpSpPr>
      <p:grpSpPr>
        <a:xfrm>
          <a:off x="0" y="0"/>
          <a:ext cx="0" cy="0"/>
          <a:chOff x="0" y="0"/>
          <a:chExt cx="0" cy="0"/>
        </a:xfrm>
      </p:grpSpPr>
      <p:sp>
        <p:nvSpPr>
          <p:cNvPr id="2902" name="Google Shape;2902;p34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903" name="Google Shape;2903;p34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904" name="Google Shape;2904;p34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05" name="Google Shape;2905;p342"/>
          <p:cNvSpPr txBox="1"/>
          <p:nvPr>
            <p:ph idx="2" type="body"/>
          </p:nvPr>
        </p:nvSpPr>
        <p:spPr>
          <a:xfrm>
            <a:off x="201378"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06" name="Google Shape;2906;p342"/>
          <p:cNvSpPr/>
          <p:nvPr>
            <p:ph idx="3" type="pic"/>
          </p:nvPr>
        </p:nvSpPr>
        <p:spPr>
          <a:xfrm>
            <a:off x="201378" y="869606"/>
            <a:ext cx="2107500" cy="3549000"/>
          </a:xfrm>
          <a:prstGeom prst="roundRect">
            <a:avLst>
              <a:gd fmla="val 3378" name="adj"/>
            </a:avLst>
          </a:prstGeom>
          <a:noFill/>
          <a:ln>
            <a:noFill/>
          </a:ln>
        </p:spPr>
      </p:sp>
      <p:sp>
        <p:nvSpPr>
          <p:cNvPr id="2907" name="Google Shape;2907;p342"/>
          <p:cNvSpPr/>
          <p:nvPr>
            <p:ph idx="4" type="pic"/>
          </p:nvPr>
        </p:nvSpPr>
        <p:spPr>
          <a:xfrm>
            <a:off x="2412624" y="869606"/>
            <a:ext cx="2107500" cy="3549000"/>
          </a:xfrm>
          <a:prstGeom prst="roundRect">
            <a:avLst>
              <a:gd fmla="val 3378" name="adj"/>
            </a:avLst>
          </a:prstGeom>
          <a:noFill/>
          <a:ln>
            <a:noFill/>
          </a:ln>
        </p:spPr>
      </p:sp>
      <p:sp>
        <p:nvSpPr>
          <p:cNvPr id="2908" name="Google Shape;2908;p342"/>
          <p:cNvSpPr/>
          <p:nvPr>
            <p:ph idx="5" type="pic"/>
          </p:nvPr>
        </p:nvSpPr>
        <p:spPr>
          <a:xfrm>
            <a:off x="4623870" y="869606"/>
            <a:ext cx="2107500" cy="3549000"/>
          </a:xfrm>
          <a:prstGeom prst="roundRect">
            <a:avLst>
              <a:gd fmla="val 3378" name="adj"/>
            </a:avLst>
          </a:prstGeom>
          <a:noFill/>
          <a:ln>
            <a:noFill/>
          </a:ln>
        </p:spPr>
      </p:sp>
      <p:sp>
        <p:nvSpPr>
          <p:cNvPr id="2909" name="Google Shape;2909;p342"/>
          <p:cNvSpPr/>
          <p:nvPr>
            <p:ph idx="6" type="pic"/>
          </p:nvPr>
        </p:nvSpPr>
        <p:spPr>
          <a:xfrm>
            <a:off x="6835266" y="869606"/>
            <a:ext cx="2107500" cy="3549000"/>
          </a:xfrm>
          <a:prstGeom prst="roundRect">
            <a:avLst>
              <a:gd fmla="val 3378" name="adj"/>
            </a:avLst>
          </a:prstGeom>
          <a:noFill/>
          <a:ln>
            <a:noFill/>
          </a:ln>
        </p:spPr>
      </p:sp>
      <p:sp>
        <p:nvSpPr>
          <p:cNvPr id="2910" name="Google Shape;2910;p342"/>
          <p:cNvSpPr txBox="1"/>
          <p:nvPr>
            <p:ph idx="7" type="body"/>
          </p:nvPr>
        </p:nvSpPr>
        <p:spPr>
          <a:xfrm>
            <a:off x="2412623"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11" name="Google Shape;2911;p342"/>
          <p:cNvSpPr txBox="1"/>
          <p:nvPr>
            <p:ph idx="8" type="body"/>
          </p:nvPr>
        </p:nvSpPr>
        <p:spPr>
          <a:xfrm>
            <a:off x="4623869"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12" name="Google Shape;2912;p342"/>
          <p:cNvSpPr txBox="1"/>
          <p:nvPr>
            <p:ph idx="9" type="body"/>
          </p:nvPr>
        </p:nvSpPr>
        <p:spPr>
          <a:xfrm>
            <a:off x="6835115"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ounding team – Grey">
  <p:cSld name="2_Founding team – Grey">
    <p:bg>
      <p:bgPr>
        <a:solidFill>
          <a:srgbClr val="CCCDD1"/>
        </a:solidFill>
      </p:bgPr>
    </p:bg>
    <p:spTree>
      <p:nvGrpSpPr>
        <p:cNvPr id="2913" name="Shape 2913"/>
        <p:cNvGrpSpPr/>
        <p:nvPr/>
      </p:nvGrpSpPr>
      <p:grpSpPr>
        <a:xfrm>
          <a:off x="0" y="0"/>
          <a:ext cx="0" cy="0"/>
          <a:chOff x="0" y="0"/>
          <a:chExt cx="0" cy="0"/>
        </a:xfrm>
      </p:grpSpPr>
      <p:sp>
        <p:nvSpPr>
          <p:cNvPr id="2914" name="Google Shape;2914;p34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915" name="Google Shape;2915;p34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916" name="Google Shape;2916;p34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17" name="Google Shape;2917;p343"/>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18" name="Google Shape;2918;p343"/>
          <p:cNvSpPr/>
          <p:nvPr>
            <p:ph idx="3" type="pic"/>
          </p:nvPr>
        </p:nvSpPr>
        <p:spPr>
          <a:xfrm>
            <a:off x="201378" y="868951"/>
            <a:ext cx="1670100" cy="3549600"/>
          </a:xfrm>
          <a:prstGeom prst="roundRect">
            <a:avLst>
              <a:gd fmla="val 4526" name="adj"/>
            </a:avLst>
          </a:prstGeom>
          <a:noFill/>
          <a:ln>
            <a:noFill/>
          </a:ln>
        </p:spPr>
      </p:sp>
      <p:sp>
        <p:nvSpPr>
          <p:cNvPr id="2919" name="Google Shape;2919;p343"/>
          <p:cNvSpPr/>
          <p:nvPr>
            <p:ph idx="4" type="pic"/>
          </p:nvPr>
        </p:nvSpPr>
        <p:spPr>
          <a:xfrm>
            <a:off x="1969138" y="868951"/>
            <a:ext cx="1670100" cy="3549600"/>
          </a:xfrm>
          <a:prstGeom prst="roundRect">
            <a:avLst>
              <a:gd fmla="val 4526" name="adj"/>
            </a:avLst>
          </a:prstGeom>
          <a:noFill/>
          <a:ln>
            <a:noFill/>
          </a:ln>
        </p:spPr>
      </p:sp>
      <p:sp>
        <p:nvSpPr>
          <p:cNvPr id="2920" name="Google Shape;2920;p343"/>
          <p:cNvSpPr/>
          <p:nvPr>
            <p:ph idx="5" type="pic"/>
          </p:nvPr>
        </p:nvSpPr>
        <p:spPr>
          <a:xfrm>
            <a:off x="3736898" y="868951"/>
            <a:ext cx="1670100" cy="3549600"/>
          </a:xfrm>
          <a:prstGeom prst="roundRect">
            <a:avLst>
              <a:gd fmla="val 4526" name="adj"/>
            </a:avLst>
          </a:prstGeom>
          <a:noFill/>
          <a:ln>
            <a:noFill/>
          </a:ln>
        </p:spPr>
      </p:sp>
      <p:sp>
        <p:nvSpPr>
          <p:cNvPr id="2921" name="Google Shape;2921;p343"/>
          <p:cNvSpPr/>
          <p:nvPr>
            <p:ph idx="6" type="pic"/>
          </p:nvPr>
        </p:nvSpPr>
        <p:spPr>
          <a:xfrm>
            <a:off x="5504658" y="868951"/>
            <a:ext cx="1670100" cy="3549600"/>
          </a:xfrm>
          <a:prstGeom prst="roundRect">
            <a:avLst>
              <a:gd fmla="val 4526" name="adj"/>
            </a:avLst>
          </a:prstGeom>
          <a:noFill/>
          <a:ln>
            <a:noFill/>
          </a:ln>
        </p:spPr>
      </p:sp>
      <p:sp>
        <p:nvSpPr>
          <p:cNvPr id="2922" name="Google Shape;2922;p343"/>
          <p:cNvSpPr/>
          <p:nvPr>
            <p:ph idx="7" type="pic"/>
          </p:nvPr>
        </p:nvSpPr>
        <p:spPr>
          <a:xfrm>
            <a:off x="7272419" y="868951"/>
            <a:ext cx="1670100" cy="3549600"/>
          </a:xfrm>
          <a:prstGeom prst="roundRect">
            <a:avLst>
              <a:gd fmla="val 4526" name="adj"/>
            </a:avLst>
          </a:prstGeom>
          <a:noFill/>
          <a:ln>
            <a:noFill/>
          </a:ln>
        </p:spPr>
      </p:sp>
      <p:sp>
        <p:nvSpPr>
          <p:cNvPr id="2923" name="Google Shape;2923;p343"/>
          <p:cNvSpPr txBox="1"/>
          <p:nvPr>
            <p:ph idx="8"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24" name="Google Shape;2924;p343"/>
          <p:cNvSpPr txBox="1"/>
          <p:nvPr>
            <p:ph idx="9"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25" name="Google Shape;2925;p343"/>
          <p:cNvSpPr txBox="1"/>
          <p:nvPr>
            <p:ph idx="13"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26" name="Google Shape;2926;p343"/>
          <p:cNvSpPr txBox="1"/>
          <p:nvPr>
            <p:ph idx="14"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ger team – Grey">
  <p:cSld name="Bigger team – Grey">
    <p:bg>
      <p:bgPr>
        <a:solidFill>
          <a:srgbClr val="CCCDD1"/>
        </a:solidFill>
      </p:bgPr>
    </p:bg>
    <p:spTree>
      <p:nvGrpSpPr>
        <p:cNvPr id="2927" name="Shape 2927"/>
        <p:cNvGrpSpPr/>
        <p:nvPr/>
      </p:nvGrpSpPr>
      <p:grpSpPr>
        <a:xfrm>
          <a:off x="0" y="0"/>
          <a:ext cx="0" cy="0"/>
          <a:chOff x="0" y="0"/>
          <a:chExt cx="0" cy="0"/>
        </a:xfrm>
      </p:grpSpPr>
      <p:sp>
        <p:nvSpPr>
          <p:cNvPr id="2928" name="Google Shape;2928;p34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929" name="Google Shape;2929;p34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930" name="Google Shape;2930;p34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31" name="Google Shape;2931;p344"/>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32" name="Google Shape;2932;p344"/>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33" name="Google Shape;2933;p344"/>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34" name="Google Shape;2934;p344"/>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35" name="Google Shape;2935;p344"/>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36" name="Google Shape;2936;p344"/>
          <p:cNvSpPr/>
          <p:nvPr>
            <p:ph idx="7" type="pic"/>
          </p:nvPr>
        </p:nvSpPr>
        <p:spPr>
          <a:xfrm>
            <a:off x="201378" y="868951"/>
            <a:ext cx="1670100" cy="1475100"/>
          </a:xfrm>
          <a:prstGeom prst="roundRect">
            <a:avLst>
              <a:gd fmla="val 4307" name="adj"/>
            </a:avLst>
          </a:prstGeom>
          <a:noFill/>
          <a:ln>
            <a:noFill/>
          </a:ln>
        </p:spPr>
      </p:sp>
      <p:sp>
        <p:nvSpPr>
          <p:cNvPr id="2937" name="Google Shape;2937;p344"/>
          <p:cNvSpPr/>
          <p:nvPr>
            <p:ph idx="8" type="pic"/>
          </p:nvPr>
        </p:nvSpPr>
        <p:spPr>
          <a:xfrm>
            <a:off x="1969138" y="868951"/>
            <a:ext cx="1670100" cy="1475100"/>
          </a:xfrm>
          <a:prstGeom prst="roundRect">
            <a:avLst>
              <a:gd fmla="val 4307" name="adj"/>
            </a:avLst>
          </a:prstGeom>
          <a:noFill/>
          <a:ln>
            <a:noFill/>
          </a:ln>
        </p:spPr>
      </p:sp>
      <p:sp>
        <p:nvSpPr>
          <p:cNvPr id="2938" name="Google Shape;2938;p344"/>
          <p:cNvSpPr/>
          <p:nvPr>
            <p:ph idx="9" type="pic"/>
          </p:nvPr>
        </p:nvSpPr>
        <p:spPr>
          <a:xfrm>
            <a:off x="3736898" y="868951"/>
            <a:ext cx="1670100" cy="1475100"/>
          </a:xfrm>
          <a:prstGeom prst="roundRect">
            <a:avLst>
              <a:gd fmla="val 4307" name="adj"/>
            </a:avLst>
          </a:prstGeom>
          <a:noFill/>
          <a:ln>
            <a:noFill/>
          </a:ln>
        </p:spPr>
      </p:sp>
      <p:sp>
        <p:nvSpPr>
          <p:cNvPr id="2939" name="Google Shape;2939;p344"/>
          <p:cNvSpPr/>
          <p:nvPr>
            <p:ph idx="13" type="pic"/>
          </p:nvPr>
        </p:nvSpPr>
        <p:spPr>
          <a:xfrm>
            <a:off x="5504658" y="868951"/>
            <a:ext cx="1670100" cy="1475100"/>
          </a:xfrm>
          <a:prstGeom prst="roundRect">
            <a:avLst>
              <a:gd fmla="val 4307" name="adj"/>
            </a:avLst>
          </a:prstGeom>
          <a:noFill/>
          <a:ln>
            <a:noFill/>
          </a:ln>
        </p:spPr>
      </p:sp>
      <p:sp>
        <p:nvSpPr>
          <p:cNvPr id="2940" name="Google Shape;2940;p344"/>
          <p:cNvSpPr/>
          <p:nvPr>
            <p:ph idx="14" type="pic"/>
          </p:nvPr>
        </p:nvSpPr>
        <p:spPr>
          <a:xfrm>
            <a:off x="7272419" y="868951"/>
            <a:ext cx="1670100" cy="1475100"/>
          </a:xfrm>
          <a:prstGeom prst="roundRect">
            <a:avLst>
              <a:gd fmla="val 4307" name="adj"/>
            </a:avLst>
          </a:prstGeom>
          <a:noFill/>
          <a:ln>
            <a:noFill/>
          </a:ln>
        </p:spPr>
      </p:sp>
      <p:sp>
        <p:nvSpPr>
          <p:cNvPr id="2941" name="Google Shape;2941;p344"/>
          <p:cNvSpPr/>
          <p:nvPr>
            <p:ph idx="15" type="pic"/>
          </p:nvPr>
        </p:nvSpPr>
        <p:spPr>
          <a:xfrm>
            <a:off x="201378" y="2943550"/>
            <a:ext cx="1670100" cy="1475100"/>
          </a:xfrm>
          <a:prstGeom prst="roundRect">
            <a:avLst>
              <a:gd fmla="val 4307" name="adj"/>
            </a:avLst>
          </a:prstGeom>
          <a:noFill/>
          <a:ln>
            <a:noFill/>
          </a:ln>
        </p:spPr>
      </p:sp>
      <p:sp>
        <p:nvSpPr>
          <p:cNvPr id="2942" name="Google Shape;2942;p344"/>
          <p:cNvSpPr/>
          <p:nvPr>
            <p:ph idx="16" type="pic"/>
          </p:nvPr>
        </p:nvSpPr>
        <p:spPr>
          <a:xfrm>
            <a:off x="1969138" y="2943550"/>
            <a:ext cx="1670100" cy="1475100"/>
          </a:xfrm>
          <a:prstGeom prst="roundRect">
            <a:avLst>
              <a:gd fmla="val 4307" name="adj"/>
            </a:avLst>
          </a:prstGeom>
          <a:noFill/>
          <a:ln>
            <a:noFill/>
          </a:ln>
        </p:spPr>
      </p:sp>
      <p:sp>
        <p:nvSpPr>
          <p:cNvPr id="2943" name="Google Shape;2943;p344"/>
          <p:cNvSpPr/>
          <p:nvPr>
            <p:ph idx="17" type="pic"/>
          </p:nvPr>
        </p:nvSpPr>
        <p:spPr>
          <a:xfrm>
            <a:off x="3736898" y="2943550"/>
            <a:ext cx="1670100" cy="1475100"/>
          </a:xfrm>
          <a:prstGeom prst="roundRect">
            <a:avLst>
              <a:gd fmla="val 4307" name="adj"/>
            </a:avLst>
          </a:prstGeom>
          <a:noFill/>
          <a:ln>
            <a:noFill/>
          </a:ln>
        </p:spPr>
      </p:sp>
      <p:sp>
        <p:nvSpPr>
          <p:cNvPr id="2944" name="Google Shape;2944;p344"/>
          <p:cNvSpPr/>
          <p:nvPr>
            <p:ph idx="18" type="pic"/>
          </p:nvPr>
        </p:nvSpPr>
        <p:spPr>
          <a:xfrm>
            <a:off x="5504658" y="2943550"/>
            <a:ext cx="1670100" cy="1475100"/>
          </a:xfrm>
          <a:prstGeom prst="roundRect">
            <a:avLst>
              <a:gd fmla="val 4307" name="adj"/>
            </a:avLst>
          </a:prstGeom>
          <a:noFill/>
          <a:ln>
            <a:noFill/>
          </a:ln>
        </p:spPr>
      </p:sp>
      <p:sp>
        <p:nvSpPr>
          <p:cNvPr id="2945" name="Google Shape;2945;p344"/>
          <p:cNvSpPr/>
          <p:nvPr>
            <p:ph idx="19" type="pic"/>
          </p:nvPr>
        </p:nvSpPr>
        <p:spPr>
          <a:xfrm>
            <a:off x="7272419" y="2943550"/>
            <a:ext cx="1670100" cy="1475100"/>
          </a:xfrm>
          <a:prstGeom prst="roundRect">
            <a:avLst>
              <a:gd fmla="val 4307" name="adj"/>
            </a:avLst>
          </a:prstGeom>
          <a:noFill/>
          <a:ln>
            <a:noFill/>
          </a:ln>
        </p:spPr>
      </p:sp>
      <p:sp>
        <p:nvSpPr>
          <p:cNvPr id="2946" name="Google Shape;2946;p344"/>
          <p:cNvSpPr txBox="1"/>
          <p:nvPr>
            <p:ph idx="20" type="body"/>
          </p:nvPr>
        </p:nvSpPr>
        <p:spPr>
          <a:xfrm>
            <a:off x="20137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47" name="Google Shape;2947;p344"/>
          <p:cNvSpPr txBox="1"/>
          <p:nvPr>
            <p:ph idx="21" type="body"/>
          </p:nvPr>
        </p:nvSpPr>
        <p:spPr>
          <a:xfrm>
            <a:off x="196913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48" name="Google Shape;2948;p344"/>
          <p:cNvSpPr txBox="1"/>
          <p:nvPr>
            <p:ph idx="22" type="body"/>
          </p:nvPr>
        </p:nvSpPr>
        <p:spPr>
          <a:xfrm>
            <a:off x="373689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49" name="Google Shape;2949;p344"/>
          <p:cNvSpPr txBox="1"/>
          <p:nvPr>
            <p:ph idx="23" type="body"/>
          </p:nvPr>
        </p:nvSpPr>
        <p:spPr>
          <a:xfrm>
            <a:off x="550465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50" name="Google Shape;2950;p344"/>
          <p:cNvSpPr txBox="1"/>
          <p:nvPr>
            <p:ph idx="24" type="body"/>
          </p:nvPr>
        </p:nvSpPr>
        <p:spPr>
          <a:xfrm>
            <a:off x="727241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 Grey">
  <p:cSld name="Roadmap – Grey">
    <p:bg>
      <p:bgPr>
        <a:solidFill>
          <a:srgbClr val="CCCDD1"/>
        </a:solidFill>
      </p:bgPr>
    </p:bg>
    <p:spTree>
      <p:nvGrpSpPr>
        <p:cNvPr id="2951" name="Shape 2951"/>
        <p:cNvGrpSpPr/>
        <p:nvPr/>
      </p:nvGrpSpPr>
      <p:grpSpPr>
        <a:xfrm>
          <a:off x="0" y="0"/>
          <a:ext cx="0" cy="0"/>
          <a:chOff x="0" y="0"/>
          <a:chExt cx="0" cy="0"/>
        </a:xfrm>
      </p:grpSpPr>
      <p:sp>
        <p:nvSpPr>
          <p:cNvPr id="2952" name="Google Shape;2952;p345"/>
          <p:cNvSpPr/>
          <p:nvPr/>
        </p:nvSpPr>
        <p:spPr>
          <a:xfrm>
            <a:off x="5243313" y="189849"/>
            <a:ext cx="1812600" cy="4764000"/>
          </a:xfrm>
          <a:prstGeom prst="roundRect">
            <a:avLst>
              <a:gd fmla="val 3951" name="adj"/>
            </a:avLst>
          </a:prstGeom>
          <a:gradFill>
            <a:gsLst>
              <a:gs pos="0">
                <a:srgbClr val="91969C">
                  <a:alpha val="65882"/>
                </a:srgbClr>
              </a:gs>
              <a:gs pos="100000">
                <a:srgbClr val="6F7278">
                  <a:alpha val="65882"/>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953" name="Google Shape;2953;p345"/>
          <p:cNvSpPr/>
          <p:nvPr/>
        </p:nvSpPr>
        <p:spPr>
          <a:xfrm>
            <a:off x="7129730" y="189849"/>
            <a:ext cx="1812600" cy="4764000"/>
          </a:xfrm>
          <a:prstGeom prst="roundRect">
            <a:avLst>
              <a:gd fmla="val 3951"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954" name="Google Shape;2954;p345"/>
          <p:cNvSpPr/>
          <p:nvPr/>
        </p:nvSpPr>
        <p:spPr>
          <a:xfrm>
            <a:off x="3371280" y="192342"/>
            <a:ext cx="1798200" cy="4762500"/>
          </a:xfrm>
          <a:prstGeom prst="roundRect">
            <a:avLst>
              <a:gd fmla="val 398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955" name="Google Shape;2955;p34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956" name="Google Shape;2956;p34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957" name="Google Shape;2957;p34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58" name="Google Shape;2958;p345"/>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59" name="Google Shape;2959;p345"/>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60" name="Google Shape;2960;p345"/>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61" name="Google Shape;2961;p345"/>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62" name="Google Shape;2962;p345"/>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63" name="Google Shape;2963;p345"/>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64" name="Google Shape;2964;p345"/>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oadmap – Grey">
  <p:cSld name="1_Roadmap – Grey">
    <p:bg>
      <p:bgPr>
        <a:solidFill>
          <a:srgbClr val="CCCDD1"/>
        </a:solidFill>
      </p:bgPr>
    </p:bg>
    <p:spTree>
      <p:nvGrpSpPr>
        <p:cNvPr id="2965" name="Shape 2965"/>
        <p:cNvGrpSpPr/>
        <p:nvPr/>
      </p:nvGrpSpPr>
      <p:grpSpPr>
        <a:xfrm>
          <a:off x="0" y="0"/>
          <a:ext cx="0" cy="0"/>
          <a:chOff x="0" y="0"/>
          <a:chExt cx="0" cy="0"/>
        </a:xfrm>
      </p:grpSpPr>
      <p:sp>
        <p:nvSpPr>
          <p:cNvPr id="2966" name="Google Shape;2966;p346"/>
          <p:cNvSpPr/>
          <p:nvPr/>
        </p:nvSpPr>
        <p:spPr>
          <a:xfrm>
            <a:off x="5243313" y="189849"/>
            <a:ext cx="1812600" cy="4764000"/>
          </a:xfrm>
          <a:prstGeom prst="roundRect">
            <a:avLst>
              <a:gd fmla="val 3951" name="adj"/>
            </a:avLst>
          </a:prstGeom>
          <a:gradFill>
            <a:gsLst>
              <a:gs pos="0">
                <a:srgbClr val="91969C">
                  <a:alpha val="14509"/>
                </a:srgbClr>
              </a:gs>
              <a:gs pos="100000">
                <a:srgbClr val="6F7278">
                  <a:alpha val="14509"/>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967" name="Google Shape;2967;p346"/>
          <p:cNvSpPr/>
          <p:nvPr/>
        </p:nvSpPr>
        <p:spPr>
          <a:xfrm>
            <a:off x="7129412" y="190500"/>
            <a:ext cx="1813200" cy="4762500"/>
          </a:xfrm>
          <a:prstGeom prst="roundRect">
            <a:avLst>
              <a:gd fmla="val 3950" name="adj"/>
            </a:avLst>
          </a:prstGeom>
          <a:solidFill>
            <a:srgbClr val="62636A">
              <a:alpha val="902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968" name="Google Shape;2968;p346"/>
          <p:cNvSpPr/>
          <p:nvPr/>
        </p:nvSpPr>
        <p:spPr>
          <a:xfrm>
            <a:off x="3371280" y="192342"/>
            <a:ext cx="1798200" cy="4762500"/>
          </a:xfrm>
          <a:prstGeom prst="roundRect">
            <a:avLst>
              <a:gd fmla="val 398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969" name="Google Shape;2969;p34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970" name="Google Shape;2970;p34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971" name="Google Shape;2971;p34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72" name="Google Shape;2972;p346"/>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73" name="Google Shape;2973;p346"/>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74" name="Google Shape;2974;p346"/>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75" name="Google Shape;2975;p346"/>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76" name="Google Shape;2976;p346"/>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77" name="Google Shape;2977;p346"/>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78" name="Google Shape;2978;p346"/>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oadmap – Grey">
  <p:cSld name="2_Roadmap – Grey">
    <p:bg>
      <p:bgPr>
        <a:solidFill>
          <a:srgbClr val="CCCDD1"/>
        </a:solidFill>
      </p:bgPr>
    </p:bg>
    <p:spTree>
      <p:nvGrpSpPr>
        <p:cNvPr id="2979" name="Shape 2979"/>
        <p:cNvGrpSpPr/>
        <p:nvPr/>
      </p:nvGrpSpPr>
      <p:grpSpPr>
        <a:xfrm>
          <a:off x="0" y="0"/>
          <a:ext cx="0" cy="0"/>
          <a:chOff x="0" y="0"/>
          <a:chExt cx="0" cy="0"/>
        </a:xfrm>
      </p:grpSpPr>
      <p:sp>
        <p:nvSpPr>
          <p:cNvPr id="2980" name="Google Shape;2980;p347"/>
          <p:cNvSpPr/>
          <p:nvPr/>
        </p:nvSpPr>
        <p:spPr>
          <a:xfrm>
            <a:off x="5243313" y="189849"/>
            <a:ext cx="1812600" cy="4764000"/>
          </a:xfrm>
          <a:prstGeom prst="roundRect">
            <a:avLst>
              <a:gd fmla="val 3951" name="adj"/>
            </a:avLst>
          </a:prstGeom>
          <a:gradFill>
            <a:gsLst>
              <a:gs pos="0">
                <a:srgbClr val="91969C">
                  <a:alpha val="65882"/>
                </a:srgbClr>
              </a:gs>
              <a:gs pos="100000">
                <a:srgbClr val="6F7278">
                  <a:alpha val="65882"/>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981" name="Google Shape;2981;p347"/>
          <p:cNvSpPr/>
          <p:nvPr/>
        </p:nvSpPr>
        <p:spPr>
          <a:xfrm>
            <a:off x="3371280" y="192342"/>
            <a:ext cx="1798200" cy="4762500"/>
          </a:xfrm>
          <a:prstGeom prst="roundRect">
            <a:avLst>
              <a:gd fmla="val 3983" name="adj"/>
            </a:avLst>
          </a:prstGeom>
          <a:solidFill>
            <a:srgbClr val="B0B2B8">
              <a:alpha val="863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982" name="Google Shape;2982;p347"/>
          <p:cNvSpPr/>
          <p:nvPr/>
        </p:nvSpPr>
        <p:spPr>
          <a:xfrm>
            <a:off x="7129412" y="190500"/>
            <a:ext cx="1813200" cy="4762500"/>
          </a:xfrm>
          <a:prstGeom prst="roundRect">
            <a:avLst>
              <a:gd fmla="val 3950" name="adj"/>
            </a:avLst>
          </a:prstGeom>
          <a:solidFill>
            <a:srgbClr val="62636A">
              <a:alpha val="902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983" name="Google Shape;2983;p34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984" name="Google Shape;2984;p34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985" name="Google Shape;2985;p34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86" name="Google Shape;2986;p347"/>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87" name="Google Shape;2987;p347"/>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88" name="Google Shape;2988;p347"/>
          <p:cNvSpPr/>
          <p:nvPr>
            <p:ph idx="4" type="body"/>
          </p:nvPr>
        </p:nvSpPr>
        <p:spPr>
          <a:xfrm>
            <a:off x="5314526"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89" name="Google Shape;2989;p347"/>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90" name="Google Shape;2990;p347"/>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91" name="Google Shape;2991;p347"/>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2992" name="Google Shape;2992;p347"/>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oadmap – Grey">
  <p:cSld name="3_Roadmap – Grey">
    <p:bg>
      <p:bgPr>
        <a:solidFill>
          <a:srgbClr val="CCCDD1"/>
        </a:solidFill>
      </p:bgPr>
    </p:bg>
    <p:spTree>
      <p:nvGrpSpPr>
        <p:cNvPr id="2993" name="Shape 2993"/>
        <p:cNvGrpSpPr/>
        <p:nvPr/>
      </p:nvGrpSpPr>
      <p:grpSpPr>
        <a:xfrm>
          <a:off x="0" y="0"/>
          <a:ext cx="0" cy="0"/>
          <a:chOff x="0" y="0"/>
          <a:chExt cx="0" cy="0"/>
        </a:xfrm>
      </p:grpSpPr>
      <p:sp>
        <p:nvSpPr>
          <p:cNvPr id="2994" name="Google Shape;2994;p348"/>
          <p:cNvSpPr/>
          <p:nvPr/>
        </p:nvSpPr>
        <p:spPr>
          <a:xfrm>
            <a:off x="7129730" y="189849"/>
            <a:ext cx="1812600" cy="4764000"/>
          </a:xfrm>
          <a:prstGeom prst="roundRect">
            <a:avLst>
              <a:gd fmla="val 3951"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995" name="Google Shape;2995;p348"/>
          <p:cNvSpPr/>
          <p:nvPr/>
        </p:nvSpPr>
        <p:spPr>
          <a:xfrm>
            <a:off x="3371280" y="192342"/>
            <a:ext cx="1798200" cy="4762500"/>
          </a:xfrm>
          <a:prstGeom prst="roundRect">
            <a:avLst>
              <a:gd fmla="val 3983" name="adj"/>
            </a:avLst>
          </a:prstGeom>
          <a:solidFill>
            <a:srgbClr val="B0B2B8">
              <a:alpha val="863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2996" name="Google Shape;2996;p348"/>
          <p:cNvSpPr/>
          <p:nvPr/>
        </p:nvSpPr>
        <p:spPr>
          <a:xfrm>
            <a:off x="5243313" y="189849"/>
            <a:ext cx="1812600" cy="4764000"/>
          </a:xfrm>
          <a:prstGeom prst="roundRect">
            <a:avLst>
              <a:gd fmla="val 3951" name="adj"/>
            </a:avLst>
          </a:prstGeom>
          <a:gradFill>
            <a:gsLst>
              <a:gs pos="0">
                <a:srgbClr val="91969C">
                  <a:alpha val="14509"/>
                </a:srgbClr>
              </a:gs>
              <a:gs pos="100000">
                <a:srgbClr val="6F7278">
                  <a:alpha val="14509"/>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2997" name="Google Shape;2997;p34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998" name="Google Shape;2998;p34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2999" name="Google Shape;2999;p34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00" name="Google Shape;3000;p348"/>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01" name="Google Shape;3001;p348"/>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02" name="Google Shape;3002;p348"/>
          <p:cNvSpPr/>
          <p:nvPr>
            <p:ph idx="4" type="body"/>
          </p:nvPr>
        </p:nvSpPr>
        <p:spPr>
          <a:xfrm>
            <a:off x="7200943"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03" name="Google Shape;3003;p348"/>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04" name="Google Shape;3004;p348"/>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05" name="Google Shape;3005;p348"/>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06" name="Google Shape;3006;p348"/>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ask – Grey">
  <p:cSld name="The ask – Grey">
    <p:bg>
      <p:bgPr>
        <a:solidFill>
          <a:srgbClr val="CCCDD1"/>
        </a:solidFill>
      </p:bgPr>
    </p:bg>
    <p:spTree>
      <p:nvGrpSpPr>
        <p:cNvPr id="3007" name="Shape 3007"/>
        <p:cNvGrpSpPr/>
        <p:nvPr/>
      </p:nvGrpSpPr>
      <p:grpSpPr>
        <a:xfrm>
          <a:off x="0" y="0"/>
          <a:ext cx="0" cy="0"/>
          <a:chOff x="0" y="0"/>
          <a:chExt cx="0" cy="0"/>
        </a:xfrm>
      </p:grpSpPr>
      <p:sp>
        <p:nvSpPr>
          <p:cNvPr id="3008" name="Google Shape;3008;p34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009" name="Google Shape;3009;p34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010" name="Google Shape;3010;p34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11" name="Google Shape;3011;p349"/>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012" name="Google Shape;3012;p349"/>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3013" name="Google Shape;3013;p349"/>
          <p:cNvCxnSpPr/>
          <p:nvPr/>
        </p:nvCxnSpPr>
        <p:spPr>
          <a:xfrm rot="10800000">
            <a:off x="5103738" y="509694"/>
            <a:ext cx="0" cy="4197600"/>
          </a:xfrm>
          <a:prstGeom prst="straightConnector1">
            <a:avLst/>
          </a:prstGeom>
          <a:noFill/>
          <a:ln cap="flat" cmpd="sng" w="25400">
            <a:solidFill>
              <a:srgbClr val="D5D5D5"/>
            </a:solidFill>
            <a:prstDash val="solid"/>
            <a:miter lim="400000"/>
            <a:headEnd len="med" w="med" type="triangle"/>
            <a:tailEnd len="sm" w="sm" type="triangle"/>
          </a:ln>
        </p:spPr>
      </p:cxnSp>
      <p:sp>
        <p:nvSpPr>
          <p:cNvPr id="3014" name="Google Shape;3014;p349"/>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15" name="Google Shape;3015;p349"/>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16" name="Google Shape;3016;p349"/>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17" name="Google Shape;3017;p349"/>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18" name="Google Shape;3018;p349"/>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19" name="Google Shape;3019;p349"/>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20" name="Google Shape;3020;p349"/>
          <p:cNvSpPr txBox="1"/>
          <p:nvPr>
            <p:ph idx="9"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21" name="Google Shape;3021;p349"/>
          <p:cNvSpPr txBox="1"/>
          <p:nvPr>
            <p:ph idx="13"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22" name="Google Shape;3022;p349"/>
          <p:cNvSpPr txBox="1"/>
          <p:nvPr>
            <p:ph idx="14"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23" name="Google Shape;3023;p349"/>
          <p:cNvSpPr txBox="1"/>
          <p:nvPr>
            <p:ph idx="15"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24" name="Google Shape;3024;p349"/>
          <p:cNvSpPr txBox="1"/>
          <p:nvPr>
            <p:ph idx="16"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25" name="Google Shape;3025;p349"/>
          <p:cNvSpPr txBox="1"/>
          <p:nvPr>
            <p:ph idx="17"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26" name="Google Shape;3026;p349"/>
          <p:cNvSpPr txBox="1"/>
          <p:nvPr>
            <p:ph idx="18"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27" name="Google Shape;3027;p349"/>
          <p:cNvSpPr txBox="1"/>
          <p:nvPr>
            <p:ph idx="19"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28" name="Google Shape;3028;p349"/>
          <p:cNvSpPr txBox="1"/>
          <p:nvPr>
            <p:ph idx="20"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29" name="Google Shape;3029;p349"/>
          <p:cNvSpPr txBox="1"/>
          <p:nvPr>
            <p:ph idx="21"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30" name="Google Shape;3030;p349"/>
          <p:cNvSpPr txBox="1"/>
          <p:nvPr>
            <p:ph idx="22"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31" name="Google Shape;3031;p349"/>
          <p:cNvSpPr txBox="1"/>
          <p:nvPr>
            <p:ph idx="23" type="body"/>
          </p:nvPr>
        </p:nvSpPr>
        <p:spPr>
          <a:xfrm>
            <a:off x="4211936" y="4469044"/>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 – Grey">
  <p:cSld name="Next step – Grey">
    <p:bg>
      <p:bgPr>
        <a:solidFill>
          <a:srgbClr val="CCCDD1"/>
        </a:solidFill>
      </p:bgPr>
    </p:bg>
    <p:spTree>
      <p:nvGrpSpPr>
        <p:cNvPr id="3032" name="Shape 3032"/>
        <p:cNvGrpSpPr/>
        <p:nvPr/>
      </p:nvGrpSpPr>
      <p:grpSpPr>
        <a:xfrm>
          <a:off x="0" y="0"/>
          <a:ext cx="0" cy="0"/>
          <a:chOff x="0" y="0"/>
          <a:chExt cx="0" cy="0"/>
        </a:xfrm>
      </p:grpSpPr>
      <p:sp>
        <p:nvSpPr>
          <p:cNvPr id="3033" name="Google Shape;3033;p35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034" name="Google Shape;3034;p35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035" name="Google Shape;3035;p35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36" name="Google Shape;3036;p350"/>
          <p:cNvSpPr txBox="1"/>
          <p:nvPr>
            <p:ph idx="2" type="body"/>
          </p:nvPr>
        </p:nvSpPr>
        <p:spPr>
          <a:xfrm>
            <a:off x="1371547"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37" name="Google Shape;3037;p350"/>
          <p:cNvSpPr txBox="1"/>
          <p:nvPr>
            <p:ph idx="3" type="body"/>
          </p:nvPr>
        </p:nvSpPr>
        <p:spPr>
          <a:xfrm>
            <a:off x="1371547"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38" name="Google Shape;3038;p350"/>
          <p:cNvSpPr txBox="1"/>
          <p:nvPr>
            <p:ph idx="4" type="body"/>
          </p:nvPr>
        </p:nvSpPr>
        <p:spPr>
          <a:xfrm>
            <a:off x="3331259"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39" name="Google Shape;3039;p350"/>
          <p:cNvSpPr txBox="1"/>
          <p:nvPr>
            <p:ph idx="5" type="body"/>
          </p:nvPr>
        </p:nvSpPr>
        <p:spPr>
          <a:xfrm>
            <a:off x="3331259"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40" name="Google Shape;3040;p350"/>
          <p:cNvSpPr txBox="1"/>
          <p:nvPr>
            <p:ph idx="6" type="body"/>
          </p:nvPr>
        </p:nvSpPr>
        <p:spPr>
          <a:xfrm>
            <a:off x="5290970"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41" name="Google Shape;3041;p350"/>
          <p:cNvSpPr txBox="1"/>
          <p:nvPr>
            <p:ph idx="7" type="body"/>
          </p:nvPr>
        </p:nvSpPr>
        <p:spPr>
          <a:xfrm>
            <a:off x="5290970"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42" name="Google Shape;3042;p350"/>
          <p:cNvSpPr txBox="1"/>
          <p:nvPr>
            <p:ph idx="8" type="body"/>
          </p:nvPr>
        </p:nvSpPr>
        <p:spPr>
          <a:xfrm>
            <a:off x="7250682"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43" name="Google Shape;3043;p350"/>
          <p:cNvSpPr txBox="1"/>
          <p:nvPr>
            <p:ph idx="9" type="body"/>
          </p:nvPr>
        </p:nvSpPr>
        <p:spPr>
          <a:xfrm>
            <a:off x="7250682"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44" name="Google Shape;3044;p350"/>
          <p:cNvSpPr txBox="1"/>
          <p:nvPr>
            <p:ph idx="13" type="body"/>
          </p:nvPr>
        </p:nvSpPr>
        <p:spPr>
          <a:xfrm>
            <a:off x="201378" y="2762052"/>
            <a:ext cx="4614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3045" name="Google Shape;3045;p350"/>
          <p:cNvCxnSpPr/>
          <p:nvPr/>
        </p:nvCxnSpPr>
        <p:spPr>
          <a:xfrm>
            <a:off x="203156" y="2540748"/>
            <a:ext cx="8737800" cy="0"/>
          </a:xfrm>
          <a:prstGeom prst="straightConnector1">
            <a:avLst/>
          </a:prstGeom>
          <a:noFill/>
          <a:ln cap="flat" cmpd="sng" w="25400">
            <a:solidFill>
              <a:srgbClr val="FFFFFF"/>
            </a:solidFill>
            <a:prstDash val="solid"/>
            <a:miter lim="400000"/>
            <a:headEnd len="sm" w="sm" type="triangle"/>
            <a:tailEnd len="med" w="med" type="triangle"/>
          </a:ln>
        </p:spPr>
      </p:cxnSp>
      <p:sp>
        <p:nvSpPr>
          <p:cNvPr id="3046" name="Google Shape;3046;p350"/>
          <p:cNvSpPr/>
          <p:nvPr>
            <p:ph idx="14" type="body"/>
          </p:nvPr>
        </p:nvSpPr>
        <p:spPr>
          <a:xfrm>
            <a:off x="5295733"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47" name="Google Shape;3047;p350"/>
          <p:cNvSpPr/>
          <p:nvPr>
            <p:ph idx="15" type="body"/>
          </p:nvPr>
        </p:nvSpPr>
        <p:spPr>
          <a:xfrm>
            <a:off x="7255444"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48" name="Google Shape;3048;p350"/>
          <p:cNvSpPr/>
          <p:nvPr>
            <p:ph idx="16" type="body"/>
          </p:nvPr>
        </p:nvSpPr>
        <p:spPr>
          <a:xfrm>
            <a:off x="1376310"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49" name="Google Shape;3049;p350"/>
          <p:cNvSpPr/>
          <p:nvPr>
            <p:ph idx="17" type="body"/>
          </p:nvPr>
        </p:nvSpPr>
        <p:spPr>
          <a:xfrm>
            <a:off x="333602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 Grey">
  <p:cSld name="Thank you – Grey">
    <p:bg>
      <p:bgPr>
        <a:solidFill>
          <a:srgbClr val="CCCDD1"/>
        </a:solidFill>
      </p:bgPr>
    </p:bg>
    <p:spTree>
      <p:nvGrpSpPr>
        <p:cNvPr id="3050" name="Shape 3050"/>
        <p:cNvGrpSpPr/>
        <p:nvPr/>
      </p:nvGrpSpPr>
      <p:grpSpPr>
        <a:xfrm>
          <a:off x="0" y="0"/>
          <a:ext cx="0" cy="0"/>
          <a:chOff x="0" y="0"/>
          <a:chExt cx="0" cy="0"/>
        </a:xfrm>
      </p:grpSpPr>
      <p:sp>
        <p:nvSpPr>
          <p:cNvPr id="3051" name="Google Shape;3051;p35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052" name="Google Shape;3052;p351"/>
          <p:cNvSpPr txBox="1"/>
          <p:nvPr>
            <p:ph idx="1" type="body"/>
          </p:nvPr>
        </p:nvSpPr>
        <p:spPr>
          <a:xfrm>
            <a:off x="201377" y="4253379"/>
            <a:ext cx="4050000" cy="7002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F2F2F2"/>
              </a:buClr>
              <a:buSzPts val="2100"/>
              <a:buFont typeface="Arial"/>
              <a:buNone/>
              <a:defRPr sz="21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53" name="Google Shape;3053;p351"/>
          <p:cNvSpPr txBox="1"/>
          <p:nvPr>
            <p:ph type="title"/>
          </p:nvPr>
        </p:nvSpPr>
        <p:spPr>
          <a:xfrm>
            <a:off x="201378" y="164051"/>
            <a:ext cx="2859300" cy="5541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054" name="Google Shape;3054;p351"/>
          <p:cNvSpPr txBox="1"/>
          <p:nvPr>
            <p:ph idx="2" type="body"/>
          </p:nvPr>
        </p:nvSpPr>
        <p:spPr>
          <a:xfrm>
            <a:off x="201377" y="4099074"/>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laimer – Grey">
  <p:cSld name="Disclaimer – Grey">
    <p:bg>
      <p:bgPr>
        <a:solidFill>
          <a:srgbClr val="CCCDD1"/>
        </a:solidFill>
      </p:bgPr>
    </p:bg>
    <p:spTree>
      <p:nvGrpSpPr>
        <p:cNvPr id="3055" name="Shape 3055"/>
        <p:cNvGrpSpPr/>
        <p:nvPr/>
      </p:nvGrpSpPr>
      <p:grpSpPr>
        <a:xfrm>
          <a:off x="0" y="0"/>
          <a:ext cx="0" cy="0"/>
          <a:chOff x="0" y="0"/>
          <a:chExt cx="0" cy="0"/>
        </a:xfrm>
      </p:grpSpPr>
      <p:sp>
        <p:nvSpPr>
          <p:cNvPr id="3056" name="Google Shape;3056;p352"/>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057" name="Google Shape;3057;p35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058" name="Google Shape;3058;p352"/>
          <p:cNvSpPr txBox="1"/>
          <p:nvPr>
            <p:ph type="title"/>
          </p:nvPr>
        </p:nvSpPr>
        <p:spPr>
          <a:xfrm>
            <a:off x="201378" y="164051"/>
            <a:ext cx="2859300" cy="211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059" name="Google Shape;3059;p352"/>
          <p:cNvSpPr txBox="1"/>
          <p:nvPr>
            <p:ph idx="1" type="body"/>
          </p:nvPr>
        </p:nvSpPr>
        <p:spPr>
          <a:xfrm>
            <a:off x="201377" y="4683819"/>
            <a:ext cx="1995900" cy="278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60" name="Google Shape;3060;p352"/>
          <p:cNvSpPr txBox="1"/>
          <p:nvPr>
            <p:ph idx="2" type="body"/>
          </p:nvPr>
        </p:nvSpPr>
        <p:spPr>
          <a:xfrm>
            <a:off x="3540276" y="352808"/>
            <a:ext cx="5230500" cy="4278300"/>
          </a:xfrm>
          <a:prstGeom prst="rect">
            <a:avLst/>
          </a:prstGeom>
          <a:noFill/>
          <a:ln>
            <a:noFill/>
          </a:ln>
        </p:spPr>
        <p:txBody>
          <a:bodyPr anchorCtr="0" anchor="t" bIns="17150" lIns="34300" spcFirstLastPara="1" rIns="34300" wrap="square" tIns="17150">
            <a:noAutofit/>
          </a:bodyPr>
          <a:lstStyle>
            <a:lvl1pPr indent="-228600" lvl="0" marL="457200" algn="l">
              <a:lnSpc>
                <a:spcPct val="120000"/>
              </a:lnSpc>
              <a:spcBef>
                <a:spcPts val="0"/>
              </a:spcBef>
              <a:spcAft>
                <a:spcPts val="0"/>
              </a:spcAft>
              <a:buClr>
                <a:srgbClr val="F2F2F2"/>
              </a:buClr>
              <a:buSzPts val="600"/>
              <a:buFont typeface="Arial"/>
              <a:buNone/>
              <a:defRPr sz="6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Grey">
  <p:cSld name="Blank – Grey">
    <p:bg>
      <p:bgPr>
        <a:solidFill>
          <a:srgbClr val="CCCDD1"/>
        </a:solidFill>
      </p:bgPr>
    </p:bg>
    <p:spTree>
      <p:nvGrpSpPr>
        <p:cNvPr id="3061" name="Shape 3061"/>
        <p:cNvGrpSpPr/>
        <p:nvPr/>
      </p:nvGrpSpPr>
      <p:grpSpPr>
        <a:xfrm>
          <a:off x="0" y="0"/>
          <a:ext cx="0" cy="0"/>
          <a:chOff x="0" y="0"/>
          <a:chExt cx="0" cy="0"/>
        </a:xfrm>
      </p:grpSpPr>
      <p:sp>
        <p:nvSpPr>
          <p:cNvPr id="3062" name="Google Shape;3062;p35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blem 1">
  <p:cSld name="5_Problem 1">
    <p:spTree>
      <p:nvGrpSpPr>
        <p:cNvPr id="3063" name="Shape 3063"/>
        <p:cNvGrpSpPr/>
        <p:nvPr/>
      </p:nvGrpSpPr>
      <p:grpSpPr>
        <a:xfrm>
          <a:off x="0" y="0"/>
          <a:ext cx="0" cy="0"/>
          <a:chOff x="0" y="0"/>
          <a:chExt cx="0" cy="0"/>
        </a:xfrm>
      </p:grpSpPr>
      <p:sp>
        <p:nvSpPr>
          <p:cNvPr id="3064" name="Google Shape;3064;p35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065" name="Google Shape;3065;p354"/>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066" name="Google Shape;3066;p354"/>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067" name="Google Shape;3067;p35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68" name="Google Shape;3068;p354"/>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3069" name="Google Shape;3069;p354"/>
          <p:cNvPicPr preferRelativeResize="0"/>
          <p:nvPr/>
        </p:nvPicPr>
        <p:blipFill rotWithShape="1">
          <a:blip r:embed="rId2">
            <a:alphaModFix/>
          </a:blip>
          <a:srcRect b="0" l="0" r="0" t="0"/>
          <a:stretch/>
        </p:blipFill>
        <p:spPr>
          <a:xfrm>
            <a:off x="4072193" y="486992"/>
            <a:ext cx="4169700" cy="4169700"/>
          </a:xfrm>
          <a:prstGeom prst="rect">
            <a:avLst/>
          </a:prstGeom>
          <a:noFill/>
          <a:ln>
            <a:noFill/>
          </a:ln>
        </p:spPr>
      </p:pic>
      <p:sp>
        <p:nvSpPr>
          <p:cNvPr id="3070" name="Google Shape;3070;p354"/>
          <p:cNvSpPr txBox="1"/>
          <p:nvPr>
            <p:ph idx="3" type="body"/>
          </p:nvPr>
        </p:nvSpPr>
        <p:spPr>
          <a:xfrm>
            <a:off x="5014987" y="2115279"/>
            <a:ext cx="2283900" cy="9129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5700"/>
              <a:buFont typeface="Helvetica Neue"/>
              <a:buNone/>
              <a:defRPr sz="57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blem 1 – Dark">
  <p:cSld name="5_Problem 1 – Dark">
    <p:bg>
      <p:bgPr>
        <a:solidFill>
          <a:srgbClr val="000000"/>
        </a:solidFill>
      </p:bgPr>
    </p:bg>
    <p:spTree>
      <p:nvGrpSpPr>
        <p:cNvPr id="3071" name="Shape 3071"/>
        <p:cNvGrpSpPr/>
        <p:nvPr/>
      </p:nvGrpSpPr>
      <p:grpSpPr>
        <a:xfrm>
          <a:off x="0" y="0"/>
          <a:ext cx="0" cy="0"/>
          <a:chOff x="0" y="0"/>
          <a:chExt cx="0" cy="0"/>
        </a:xfrm>
      </p:grpSpPr>
      <p:sp>
        <p:nvSpPr>
          <p:cNvPr id="3072" name="Google Shape;3072;p35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073" name="Google Shape;3073;p355"/>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3074" name="Google Shape;3074;p355"/>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075" name="Google Shape;3075;p35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76" name="Google Shape;3076;p355"/>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3077" name="Google Shape;3077;p355"/>
          <p:cNvPicPr preferRelativeResize="0"/>
          <p:nvPr/>
        </p:nvPicPr>
        <p:blipFill rotWithShape="1">
          <a:blip r:embed="rId2">
            <a:alphaModFix/>
          </a:blip>
          <a:srcRect b="0" l="0" r="0" t="0"/>
          <a:stretch/>
        </p:blipFill>
        <p:spPr>
          <a:xfrm>
            <a:off x="4072193" y="486992"/>
            <a:ext cx="4169700" cy="4169700"/>
          </a:xfrm>
          <a:prstGeom prst="rect">
            <a:avLst/>
          </a:prstGeom>
          <a:noFill/>
          <a:ln>
            <a:noFill/>
          </a:ln>
        </p:spPr>
      </p:pic>
      <p:sp>
        <p:nvSpPr>
          <p:cNvPr id="3078" name="Google Shape;3078;p355"/>
          <p:cNvSpPr txBox="1"/>
          <p:nvPr>
            <p:ph idx="3" type="body"/>
          </p:nvPr>
        </p:nvSpPr>
        <p:spPr>
          <a:xfrm>
            <a:off x="5014987" y="2115279"/>
            <a:ext cx="2283900" cy="9129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5700"/>
              <a:buFont typeface="Helvetica Neue"/>
              <a:buNone/>
              <a:defRPr sz="57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blem 1 – Grey">
  <p:cSld name="5_Problem 1 – Grey">
    <p:bg>
      <p:bgPr>
        <a:solidFill>
          <a:srgbClr val="CCCDD1"/>
        </a:solidFill>
      </p:bgPr>
    </p:bg>
    <p:spTree>
      <p:nvGrpSpPr>
        <p:cNvPr id="3079" name="Shape 3079"/>
        <p:cNvGrpSpPr/>
        <p:nvPr/>
      </p:nvGrpSpPr>
      <p:grpSpPr>
        <a:xfrm>
          <a:off x="0" y="0"/>
          <a:ext cx="0" cy="0"/>
          <a:chOff x="0" y="0"/>
          <a:chExt cx="0" cy="0"/>
        </a:xfrm>
      </p:grpSpPr>
      <p:sp>
        <p:nvSpPr>
          <p:cNvPr id="3080" name="Google Shape;3080;p35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081" name="Google Shape;3081;p356"/>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082" name="Google Shape;3082;p356"/>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083" name="Google Shape;3083;p35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84" name="Google Shape;3084;p356"/>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3085" name="Google Shape;3085;p356"/>
          <p:cNvPicPr preferRelativeResize="0"/>
          <p:nvPr/>
        </p:nvPicPr>
        <p:blipFill rotWithShape="1">
          <a:blip r:embed="rId2">
            <a:alphaModFix/>
          </a:blip>
          <a:srcRect b="0" l="0" r="0" t="0"/>
          <a:stretch/>
        </p:blipFill>
        <p:spPr>
          <a:xfrm>
            <a:off x="4072193" y="486992"/>
            <a:ext cx="4169700" cy="4169700"/>
          </a:xfrm>
          <a:prstGeom prst="rect">
            <a:avLst/>
          </a:prstGeom>
          <a:noFill/>
          <a:ln>
            <a:noFill/>
          </a:ln>
        </p:spPr>
      </p:pic>
      <p:sp>
        <p:nvSpPr>
          <p:cNvPr id="3086" name="Google Shape;3086;p356"/>
          <p:cNvSpPr txBox="1"/>
          <p:nvPr>
            <p:ph idx="3" type="body"/>
          </p:nvPr>
        </p:nvSpPr>
        <p:spPr>
          <a:xfrm>
            <a:off x="5014987" y="2115279"/>
            <a:ext cx="2283900" cy="9129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5700"/>
              <a:buFont typeface="Helvetica Neue"/>
              <a:buNone/>
              <a:defRPr sz="57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projections (Master)">
  <p:cSld name="Financial projections (Master)">
    <p:spTree>
      <p:nvGrpSpPr>
        <p:cNvPr id="3087" name="Shape 3087"/>
        <p:cNvGrpSpPr/>
        <p:nvPr/>
      </p:nvGrpSpPr>
      <p:grpSpPr>
        <a:xfrm>
          <a:off x="0" y="0"/>
          <a:ext cx="0" cy="0"/>
          <a:chOff x="0" y="0"/>
          <a:chExt cx="0" cy="0"/>
        </a:xfrm>
      </p:grpSpPr>
      <p:sp>
        <p:nvSpPr>
          <p:cNvPr id="3088" name="Google Shape;3088;p35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089" name="Google Shape;3089;p357"/>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090" name="Google Shape;3090;p35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091" name="Google Shape;3091;p35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092" name="Google Shape;3092;p357"/>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3093" name="Google Shape;3093;p357"/>
          <p:cNvPicPr preferRelativeResize="0"/>
          <p:nvPr/>
        </p:nvPicPr>
        <p:blipFill rotWithShape="1">
          <a:blip r:embed="rId2">
            <a:alphaModFix/>
          </a:blip>
          <a:srcRect b="0" l="0" r="0" t="0"/>
          <a:stretch/>
        </p:blipFill>
        <p:spPr>
          <a:xfrm>
            <a:off x="3658752" y="459597"/>
            <a:ext cx="4996500" cy="4224300"/>
          </a:xfrm>
          <a:prstGeom prst="rect">
            <a:avLst/>
          </a:prstGeom>
          <a:noFill/>
          <a:ln>
            <a:noFill/>
          </a:ln>
        </p:spPr>
      </p:pic>
      <p:sp>
        <p:nvSpPr>
          <p:cNvPr id="3094" name="Google Shape;3094;p357"/>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095" name="Google Shape;3095;p357"/>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projections (Master) – Dark">
  <p:cSld name="Financial projections (Master) – Dark">
    <p:bg>
      <p:bgPr>
        <a:solidFill>
          <a:srgbClr val="000000"/>
        </a:solidFill>
      </p:bgPr>
    </p:bg>
    <p:spTree>
      <p:nvGrpSpPr>
        <p:cNvPr id="3096" name="Shape 3096"/>
        <p:cNvGrpSpPr/>
        <p:nvPr/>
      </p:nvGrpSpPr>
      <p:grpSpPr>
        <a:xfrm>
          <a:off x="0" y="0"/>
          <a:ext cx="0" cy="0"/>
          <a:chOff x="0" y="0"/>
          <a:chExt cx="0" cy="0"/>
        </a:xfrm>
      </p:grpSpPr>
      <p:sp>
        <p:nvSpPr>
          <p:cNvPr id="3097" name="Google Shape;3097;p35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098" name="Google Shape;3098;p358"/>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3099" name="Google Shape;3099;p35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00" name="Google Shape;3100;p35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01" name="Google Shape;3101;p358"/>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02" name="Google Shape;3102;p358"/>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103" name="Google Shape;3103;p358"/>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3104" name="Google Shape;3104;p358"/>
          <p:cNvPicPr preferRelativeResize="0"/>
          <p:nvPr/>
        </p:nvPicPr>
        <p:blipFill rotWithShape="1">
          <a:blip r:embed="rId2">
            <a:alphaModFix/>
          </a:blip>
          <a:srcRect b="0" l="0" r="0" t="0"/>
          <a:stretch/>
        </p:blipFill>
        <p:spPr>
          <a:xfrm>
            <a:off x="3658752" y="447477"/>
            <a:ext cx="4996500" cy="4224300"/>
          </a:xfrm>
          <a:prstGeom prst="rect">
            <a:avLst/>
          </a:prstGeom>
          <a:noFill/>
          <a:ln>
            <a:noFill/>
          </a:ln>
        </p:spPr>
      </p:pic>
    </p:spTree>
  </p:cSld>
  <p:clrMapOvr>
    <a:masterClrMapping/>
  </p:clrMapOvr>
</p:sldLayout>
</file>

<file path=ppt/slideLayouts/slideLayout3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projections (Master) – Grey">
  <p:cSld name="Financial projections (Master) – Grey">
    <p:bg>
      <p:bgPr>
        <a:solidFill>
          <a:srgbClr val="CCCDD1"/>
        </a:solidFill>
      </p:bgPr>
    </p:bg>
    <p:spTree>
      <p:nvGrpSpPr>
        <p:cNvPr id="3105" name="Shape 3105"/>
        <p:cNvGrpSpPr/>
        <p:nvPr/>
      </p:nvGrpSpPr>
      <p:grpSpPr>
        <a:xfrm>
          <a:off x="0" y="0"/>
          <a:ext cx="0" cy="0"/>
          <a:chOff x="0" y="0"/>
          <a:chExt cx="0" cy="0"/>
        </a:xfrm>
      </p:grpSpPr>
      <p:sp>
        <p:nvSpPr>
          <p:cNvPr id="3106" name="Google Shape;3106;p35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07" name="Google Shape;3107;p359"/>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108" name="Google Shape;3108;p35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09" name="Google Shape;3109;p35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10" name="Google Shape;3110;p359"/>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11" name="Google Shape;3111;p359"/>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112" name="Google Shape;3112;p359"/>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3113" name="Google Shape;3113;p359"/>
          <p:cNvPicPr preferRelativeResize="0"/>
          <p:nvPr/>
        </p:nvPicPr>
        <p:blipFill rotWithShape="1">
          <a:blip r:embed="rId2">
            <a:alphaModFix/>
          </a:blip>
          <a:srcRect b="0" l="0" r="0" t="0"/>
          <a:stretch/>
        </p:blipFill>
        <p:spPr>
          <a:xfrm>
            <a:off x="3658752" y="459597"/>
            <a:ext cx="4996500" cy="4224300"/>
          </a:xfrm>
          <a:prstGeom prst="rect">
            <a:avLst/>
          </a:prstGeom>
          <a:noFill/>
          <a:ln>
            <a:noFill/>
          </a:ln>
        </p:spPr>
      </p:pic>
    </p:spTree>
  </p:cSld>
  <p:clrMapOvr>
    <a:masterClrMapping/>
  </p:clrMapOvr>
</p:sldLayout>
</file>

<file path=ppt/slideLayouts/slideLayout3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p:cSld name="Intro">
    <p:spTree>
      <p:nvGrpSpPr>
        <p:cNvPr id="3118" name="Shape 3118"/>
        <p:cNvGrpSpPr/>
        <p:nvPr/>
      </p:nvGrpSpPr>
      <p:grpSpPr>
        <a:xfrm>
          <a:off x="0" y="0"/>
          <a:ext cx="0" cy="0"/>
          <a:chOff x="0" y="0"/>
          <a:chExt cx="0" cy="0"/>
        </a:xfrm>
      </p:grpSpPr>
      <p:sp>
        <p:nvSpPr>
          <p:cNvPr id="3119" name="Google Shape;3119;p36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20" name="Google Shape;3120;p361"/>
          <p:cNvSpPr txBox="1"/>
          <p:nvPr>
            <p:ph type="title"/>
          </p:nvPr>
        </p:nvSpPr>
        <p:spPr>
          <a:xfrm>
            <a:off x="201378" y="164051"/>
            <a:ext cx="8771400" cy="14196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dk1"/>
              </a:buClr>
              <a:buSzPts val="5700"/>
              <a:buFont typeface="Helvetica Neue"/>
              <a:buNone/>
              <a:defRPr sz="5700">
                <a:solidFill>
                  <a:schemeClr val="dk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21" name="Google Shape;3121;p361"/>
          <p:cNvSpPr txBox="1"/>
          <p:nvPr>
            <p:ph idx="1" type="body"/>
          </p:nvPr>
        </p:nvSpPr>
        <p:spPr>
          <a:xfrm>
            <a:off x="201377" y="4650902"/>
            <a:ext cx="1858500" cy="311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rgbClr val="2929E2"/>
              </a:buClr>
              <a:buSzPts val="900"/>
              <a:buFont typeface="Helvetica Neue"/>
              <a:buNone/>
              <a:defRPr sz="9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122" name="Shape 3122"/>
        <p:cNvGrpSpPr/>
        <p:nvPr/>
      </p:nvGrpSpPr>
      <p:grpSpPr>
        <a:xfrm>
          <a:off x="0" y="0"/>
          <a:ext cx="0" cy="0"/>
          <a:chOff x="0" y="0"/>
          <a:chExt cx="0" cy="0"/>
        </a:xfrm>
      </p:grpSpPr>
      <p:sp>
        <p:nvSpPr>
          <p:cNvPr id="3123" name="Google Shape;3123;p362"/>
          <p:cNvSpPr txBox="1"/>
          <p:nvPr>
            <p:ph type="title"/>
          </p:nvPr>
        </p:nvSpPr>
        <p:spPr>
          <a:xfrm>
            <a:off x="201378" y="164050"/>
            <a:ext cx="28593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1300"/>
              <a:buFont typeface="Helvetica Neue"/>
              <a:buNone/>
              <a:defRPr sz="1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24" name="Google Shape;3124;p362"/>
          <p:cNvSpPr txBox="1"/>
          <p:nvPr>
            <p:ph idx="1"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25" name="Google Shape;3125;p36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26" name="Google Shape;3126;p362"/>
          <p:cNvSpPr txBox="1"/>
          <p:nvPr>
            <p:ph idx="2" type="body"/>
          </p:nvPr>
        </p:nvSpPr>
        <p:spPr>
          <a:xfrm>
            <a:off x="3626643" y="385763"/>
            <a:ext cx="4704300" cy="22905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2300"/>
              <a:buFont typeface="Helvetica Neue"/>
              <a:buNone/>
              <a:defRPr sz="2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3127" name="Shape 3127"/>
        <p:cNvGrpSpPr/>
        <p:nvPr/>
      </p:nvGrpSpPr>
      <p:grpSpPr>
        <a:xfrm>
          <a:off x="0" y="0"/>
          <a:ext cx="0" cy="0"/>
          <a:chOff x="0" y="0"/>
          <a:chExt cx="0" cy="0"/>
        </a:xfrm>
      </p:grpSpPr>
      <p:sp>
        <p:nvSpPr>
          <p:cNvPr id="3128" name="Google Shape;3128;p363"/>
          <p:cNvSpPr txBox="1"/>
          <p:nvPr>
            <p:ph type="title"/>
          </p:nvPr>
        </p:nvSpPr>
        <p:spPr>
          <a:xfrm>
            <a:off x="201377" y="164050"/>
            <a:ext cx="8644200" cy="28047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29" name="Google Shape;3129;p36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130" name="Shape 3130"/>
        <p:cNvGrpSpPr/>
        <p:nvPr/>
      </p:nvGrpSpPr>
      <p:grpSpPr>
        <a:xfrm>
          <a:off x="0" y="0"/>
          <a:ext cx="0" cy="0"/>
          <a:chOff x="0" y="0"/>
          <a:chExt cx="0" cy="0"/>
        </a:xfrm>
      </p:grpSpPr>
      <p:sp>
        <p:nvSpPr>
          <p:cNvPr id="3131" name="Google Shape;3131;p364"/>
          <p:cNvSpPr txBox="1"/>
          <p:nvPr>
            <p:ph type="title"/>
          </p:nvPr>
        </p:nvSpPr>
        <p:spPr>
          <a:xfrm>
            <a:off x="201377" y="164050"/>
            <a:ext cx="8644200" cy="4965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32" name="Google Shape;3132;p36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attern 1 - Light">
  <p:cSld name="CUSTOM_1">
    <p:spTree>
      <p:nvGrpSpPr>
        <p:cNvPr id="3133" name="Shape 3133"/>
        <p:cNvGrpSpPr/>
        <p:nvPr/>
      </p:nvGrpSpPr>
      <p:grpSpPr>
        <a:xfrm>
          <a:off x="0" y="0"/>
          <a:ext cx="0" cy="0"/>
          <a:chOff x="0" y="0"/>
          <a:chExt cx="0" cy="0"/>
        </a:xfrm>
      </p:grpSpPr>
      <p:pic>
        <p:nvPicPr>
          <p:cNvPr id="3134" name="Google Shape;3134;p365"/>
          <p:cNvPicPr preferRelativeResize="0"/>
          <p:nvPr/>
        </p:nvPicPr>
        <p:blipFill>
          <a:blip r:embed="rId2">
            <a:alphaModFix/>
          </a:blip>
          <a:stretch>
            <a:fillRect/>
          </a:stretch>
        </p:blipFill>
        <p:spPr>
          <a:xfrm>
            <a:off x="0" y="0"/>
            <a:ext cx="9144003" cy="5143501"/>
          </a:xfrm>
          <a:prstGeom prst="rect">
            <a:avLst/>
          </a:prstGeom>
          <a:noFill/>
          <a:ln>
            <a:noFill/>
          </a:ln>
        </p:spPr>
      </p:pic>
      <p:sp>
        <p:nvSpPr>
          <p:cNvPr id="3135" name="Google Shape;3135;p365"/>
          <p:cNvSpPr txBox="1"/>
          <p:nvPr>
            <p:ph type="title"/>
          </p:nvPr>
        </p:nvSpPr>
        <p:spPr>
          <a:xfrm>
            <a:off x="628650" y="2074669"/>
            <a:ext cx="7886700" cy="994200"/>
          </a:xfrm>
          <a:prstGeom prst="rect">
            <a:avLst/>
          </a:prstGeom>
        </p:spPr>
        <p:txBody>
          <a:bodyPr anchorCtr="0" anchor="ctr" bIns="17150" lIns="34300" spcFirstLastPara="1" rIns="34300" wrap="square" tIns="17150">
            <a:normAutofit/>
          </a:bodyPr>
          <a:lstStyle>
            <a:lvl1pPr lvl="0" algn="ctr">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3136" name="Google Shape;3136;p365"/>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lvl1pPr lvl="0">
              <a:buClr>
                <a:srgbClr val="DEDEDE"/>
              </a:buClr>
              <a:buSzPts val="400"/>
              <a:buFont typeface="Helvetica Neue"/>
              <a:buNone/>
              <a:defRPr/>
            </a:lvl1pPr>
            <a:lvl2pPr lvl="1">
              <a:buClr>
                <a:srgbClr val="DEDEDE"/>
              </a:buClr>
              <a:buSzPts val="400"/>
              <a:buFont typeface="Helvetica Neue"/>
              <a:buNone/>
              <a:defRPr/>
            </a:lvl2pPr>
            <a:lvl3pPr lvl="2">
              <a:buClr>
                <a:srgbClr val="DEDEDE"/>
              </a:buClr>
              <a:buSzPts val="400"/>
              <a:buFont typeface="Helvetica Neue"/>
              <a:buNone/>
              <a:defRPr/>
            </a:lvl3pPr>
            <a:lvl4pPr lvl="3">
              <a:buClr>
                <a:srgbClr val="DEDEDE"/>
              </a:buClr>
              <a:buSzPts val="400"/>
              <a:buFont typeface="Helvetica Neue"/>
              <a:buNone/>
              <a:defRPr/>
            </a:lvl4pPr>
            <a:lvl5pPr lvl="4">
              <a:buClr>
                <a:srgbClr val="DEDEDE"/>
              </a:buClr>
              <a:buSzPts val="400"/>
              <a:buFont typeface="Helvetica Neue"/>
              <a:buNone/>
              <a:defRPr/>
            </a:lvl5pPr>
            <a:lvl6pPr lvl="5">
              <a:buClr>
                <a:srgbClr val="DEDEDE"/>
              </a:buClr>
              <a:buSzPts val="400"/>
              <a:buFont typeface="Helvetica Neue"/>
              <a:buNone/>
              <a:defRPr/>
            </a:lvl6pPr>
            <a:lvl7pPr lvl="6">
              <a:buClr>
                <a:srgbClr val="DEDEDE"/>
              </a:buClr>
              <a:buSzPts val="400"/>
              <a:buFont typeface="Helvetica Neue"/>
              <a:buNone/>
              <a:defRPr/>
            </a:lvl7pPr>
            <a:lvl8pPr lvl="7">
              <a:buClr>
                <a:srgbClr val="DEDEDE"/>
              </a:buClr>
              <a:buSzPts val="400"/>
              <a:buFont typeface="Helvetica Neue"/>
              <a:buNone/>
              <a:defRPr/>
            </a:lvl8pPr>
            <a:lvl9pPr lvl="8">
              <a:buClr>
                <a:srgbClr val="DEDEDE"/>
              </a:buClr>
              <a:buSzPts val="400"/>
              <a:buFont typeface="Helvetica Neue"/>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attern 1 - Light - Blue">
  <p:cSld name="CUSTOM_1_1">
    <p:spTree>
      <p:nvGrpSpPr>
        <p:cNvPr id="3137" name="Shape 3137"/>
        <p:cNvGrpSpPr/>
        <p:nvPr/>
      </p:nvGrpSpPr>
      <p:grpSpPr>
        <a:xfrm>
          <a:off x="0" y="0"/>
          <a:ext cx="0" cy="0"/>
          <a:chOff x="0" y="0"/>
          <a:chExt cx="0" cy="0"/>
        </a:xfrm>
      </p:grpSpPr>
      <p:pic>
        <p:nvPicPr>
          <p:cNvPr id="3138" name="Google Shape;3138;p366"/>
          <p:cNvPicPr preferRelativeResize="0"/>
          <p:nvPr/>
        </p:nvPicPr>
        <p:blipFill rotWithShape="1">
          <a:blip r:embed="rId2">
            <a:alphaModFix/>
          </a:blip>
          <a:srcRect b="0" l="0" r="0" t="0"/>
          <a:stretch/>
        </p:blipFill>
        <p:spPr>
          <a:xfrm>
            <a:off x="0" y="0"/>
            <a:ext cx="9144003" cy="5143501"/>
          </a:xfrm>
          <a:prstGeom prst="rect">
            <a:avLst/>
          </a:prstGeom>
          <a:noFill/>
          <a:ln>
            <a:noFill/>
          </a:ln>
        </p:spPr>
      </p:pic>
      <p:sp>
        <p:nvSpPr>
          <p:cNvPr id="3139" name="Google Shape;3139;p366"/>
          <p:cNvSpPr txBox="1"/>
          <p:nvPr>
            <p:ph type="title"/>
          </p:nvPr>
        </p:nvSpPr>
        <p:spPr>
          <a:xfrm>
            <a:off x="628650" y="2074669"/>
            <a:ext cx="7886700" cy="994200"/>
          </a:xfrm>
          <a:prstGeom prst="rect">
            <a:avLst/>
          </a:prstGeom>
        </p:spPr>
        <p:txBody>
          <a:bodyPr anchorCtr="0" anchor="ctr" bIns="17150" lIns="34300" spcFirstLastPara="1" rIns="34300" wrap="square" tIns="17150">
            <a:normAutofit/>
          </a:bodyPr>
          <a:lstStyle>
            <a:lvl1pPr lvl="0" algn="ctr">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3140" name="Google Shape;3140;p366"/>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attern 1 - Dark">
  <p:cSld name="CUSTOM">
    <p:spTree>
      <p:nvGrpSpPr>
        <p:cNvPr id="3141" name="Shape 3141"/>
        <p:cNvGrpSpPr/>
        <p:nvPr/>
      </p:nvGrpSpPr>
      <p:grpSpPr>
        <a:xfrm>
          <a:off x="0" y="0"/>
          <a:ext cx="0" cy="0"/>
          <a:chOff x="0" y="0"/>
          <a:chExt cx="0" cy="0"/>
        </a:xfrm>
      </p:grpSpPr>
      <p:pic>
        <p:nvPicPr>
          <p:cNvPr id="3142" name="Google Shape;3142;p367"/>
          <p:cNvPicPr preferRelativeResize="0"/>
          <p:nvPr/>
        </p:nvPicPr>
        <p:blipFill>
          <a:blip r:embed="rId2">
            <a:alphaModFix/>
          </a:blip>
          <a:stretch>
            <a:fillRect/>
          </a:stretch>
        </p:blipFill>
        <p:spPr>
          <a:xfrm>
            <a:off x="0" y="0"/>
            <a:ext cx="9144003" cy="5143499"/>
          </a:xfrm>
          <a:prstGeom prst="rect">
            <a:avLst/>
          </a:prstGeom>
          <a:noFill/>
          <a:ln>
            <a:noFill/>
          </a:ln>
        </p:spPr>
      </p:pic>
      <p:sp>
        <p:nvSpPr>
          <p:cNvPr id="3143" name="Google Shape;3143;p367"/>
          <p:cNvSpPr txBox="1"/>
          <p:nvPr>
            <p:ph type="title"/>
          </p:nvPr>
        </p:nvSpPr>
        <p:spPr>
          <a:xfrm>
            <a:off x="628650" y="2074669"/>
            <a:ext cx="7886700" cy="994200"/>
          </a:xfrm>
          <a:prstGeom prst="rect">
            <a:avLst/>
          </a:prstGeom>
        </p:spPr>
        <p:txBody>
          <a:bodyPr anchorCtr="0" anchor="ctr" bIns="17150" lIns="34300" spcFirstLastPara="1" rIns="34300" wrap="square" tIns="17150">
            <a:normAutofit/>
          </a:bodyPr>
          <a:lstStyle>
            <a:lvl1pPr lvl="0" algn="ctr">
              <a:spcBef>
                <a:spcPts val="0"/>
              </a:spcBef>
              <a:spcAft>
                <a:spcPts val="0"/>
              </a:spcAft>
              <a:buClr>
                <a:schemeClr val="lt1"/>
              </a:buClr>
              <a:buSzPts val="4400"/>
              <a:buNone/>
              <a:defRPr>
                <a:solidFill>
                  <a:schemeClr val="lt1"/>
                </a:solidFill>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3144" name="Google Shape;3144;p367"/>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lvl1pPr lvl="0">
              <a:buClr>
                <a:srgbClr val="DEDEDE"/>
              </a:buClr>
              <a:buSzPts val="400"/>
              <a:buFont typeface="Helvetica Neue"/>
              <a:buNone/>
              <a:defRPr/>
            </a:lvl1pPr>
            <a:lvl2pPr lvl="1">
              <a:buClr>
                <a:srgbClr val="DEDEDE"/>
              </a:buClr>
              <a:buSzPts val="400"/>
              <a:buFont typeface="Helvetica Neue"/>
              <a:buNone/>
              <a:defRPr/>
            </a:lvl2pPr>
            <a:lvl3pPr lvl="2">
              <a:buClr>
                <a:srgbClr val="DEDEDE"/>
              </a:buClr>
              <a:buSzPts val="400"/>
              <a:buFont typeface="Helvetica Neue"/>
              <a:buNone/>
              <a:defRPr/>
            </a:lvl3pPr>
            <a:lvl4pPr lvl="3">
              <a:buClr>
                <a:srgbClr val="DEDEDE"/>
              </a:buClr>
              <a:buSzPts val="400"/>
              <a:buFont typeface="Helvetica Neue"/>
              <a:buNone/>
              <a:defRPr/>
            </a:lvl4pPr>
            <a:lvl5pPr lvl="4">
              <a:buClr>
                <a:srgbClr val="DEDEDE"/>
              </a:buClr>
              <a:buSzPts val="400"/>
              <a:buFont typeface="Helvetica Neue"/>
              <a:buNone/>
              <a:defRPr/>
            </a:lvl5pPr>
            <a:lvl6pPr lvl="5">
              <a:buClr>
                <a:srgbClr val="DEDEDE"/>
              </a:buClr>
              <a:buSzPts val="400"/>
              <a:buFont typeface="Helvetica Neue"/>
              <a:buNone/>
              <a:defRPr/>
            </a:lvl6pPr>
            <a:lvl7pPr lvl="6">
              <a:buClr>
                <a:srgbClr val="DEDEDE"/>
              </a:buClr>
              <a:buSzPts val="400"/>
              <a:buFont typeface="Helvetica Neue"/>
              <a:buNone/>
              <a:defRPr/>
            </a:lvl7pPr>
            <a:lvl8pPr lvl="7">
              <a:buClr>
                <a:srgbClr val="DEDEDE"/>
              </a:buClr>
              <a:buSzPts val="400"/>
              <a:buFont typeface="Helvetica Neue"/>
              <a:buNone/>
              <a:defRPr/>
            </a:lvl8pPr>
            <a:lvl9pPr lvl="8">
              <a:buClr>
                <a:srgbClr val="DEDEDE"/>
              </a:buClr>
              <a:buSzPts val="400"/>
              <a:buFont typeface="Helvetica Neue"/>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blem 1">
  <p:cSld name="Problem 1">
    <p:spTree>
      <p:nvGrpSpPr>
        <p:cNvPr id="3145" name="Shape 3145"/>
        <p:cNvGrpSpPr/>
        <p:nvPr/>
      </p:nvGrpSpPr>
      <p:grpSpPr>
        <a:xfrm>
          <a:off x="0" y="0"/>
          <a:ext cx="0" cy="0"/>
          <a:chOff x="0" y="0"/>
          <a:chExt cx="0" cy="0"/>
        </a:xfrm>
      </p:grpSpPr>
      <p:sp>
        <p:nvSpPr>
          <p:cNvPr id="3146" name="Google Shape;3146;p368"/>
          <p:cNvSpPr/>
          <p:nvPr>
            <p:ph idx="2" type="pic"/>
          </p:nvPr>
        </p:nvSpPr>
        <p:spPr>
          <a:xfrm>
            <a:off x="4627362" y="187708"/>
            <a:ext cx="4317300" cy="4768200"/>
          </a:xfrm>
          <a:prstGeom prst="roundRect">
            <a:avLst>
              <a:gd fmla="val 1444" name="adj"/>
            </a:avLst>
          </a:prstGeom>
          <a:noFill/>
          <a:ln>
            <a:noFill/>
          </a:ln>
        </p:spPr>
      </p:sp>
      <p:sp>
        <p:nvSpPr>
          <p:cNvPr id="3147" name="Google Shape;3147;p368"/>
          <p:cNvSpPr txBox="1"/>
          <p:nvPr>
            <p:ph type="title"/>
          </p:nvPr>
        </p:nvSpPr>
        <p:spPr>
          <a:xfrm>
            <a:off x="201378" y="326928"/>
            <a:ext cx="37905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48" name="Google Shape;3148;p36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49" name="Google Shape;3149;p36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blem 1">
  <p:cSld name="1_Problem 1">
    <p:spTree>
      <p:nvGrpSpPr>
        <p:cNvPr id="3150" name="Shape 3150"/>
        <p:cNvGrpSpPr/>
        <p:nvPr/>
      </p:nvGrpSpPr>
      <p:grpSpPr>
        <a:xfrm>
          <a:off x="0" y="0"/>
          <a:ext cx="0" cy="0"/>
          <a:chOff x="0" y="0"/>
          <a:chExt cx="0" cy="0"/>
        </a:xfrm>
      </p:grpSpPr>
      <p:sp>
        <p:nvSpPr>
          <p:cNvPr id="3151" name="Google Shape;3151;p369"/>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52" name="Google Shape;3152;p36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53" name="Google Shape;3153;p36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54" name="Google Shape;3154;p369"/>
          <p:cNvSpPr txBox="1"/>
          <p:nvPr>
            <p:ph idx="2" type="body"/>
          </p:nvPr>
        </p:nvSpPr>
        <p:spPr>
          <a:xfrm>
            <a:off x="320238" y="1888769"/>
            <a:ext cx="4080000" cy="657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55" name="Google Shape;3155;p369"/>
          <p:cNvSpPr txBox="1"/>
          <p:nvPr>
            <p:ph idx="3" type="body"/>
          </p:nvPr>
        </p:nvSpPr>
        <p:spPr>
          <a:xfrm>
            <a:off x="4743309" y="1888769"/>
            <a:ext cx="4080000" cy="969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roblem 1">
  <p:cSld name="2_Problem 1">
    <p:spTree>
      <p:nvGrpSpPr>
        <p:cNvPr id="3156" name="Shape 3156"/>
        <p:cNvGrpSpPr/>
        <p:nvPr/>
      </p:nvGrpSpPr>
      <p:grpSpPr>
        <a:xfrm>
          <a:off x="0" y="0"/>
          <a:ext cx="0" cy="0"/>
          <a:chOff x="0" y="0"/>
          <a:chExt cx="0" cy="0"/>
        </a:xfrm>
      </p:grpSpPr>
      <p:sp>
        <p:nvSpPr>
          <p:cNvPr id="3157" name="Google Shape;3157;p370"/>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58" name="Google Shape;3158;p37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59" name="Google Shape;3159;p37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60" name="Google Shape;3160;p370"/>
          <p:cNvSpPr txBox="1"/>
          <p:nvPr>
            <p:ph idx="2" type="body"/>
          </p:nvPr>
        </p:nvSpPr>
        <p:spPr>
          <a:xfrm>
            <a:off x="305951"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61" name="Google Shape;3161;p370"/>
          <p:cNvSpPr txBox="1"/>
          <p:nvPr>
            <p:ph idx="3" type="body"/>
          </p:nvPr>
        </p:nvSpPr>
        <p:spPr>
          <a:xfrm>
            <a:off x="3254460" y="1888769"/>
            <a:ext cx="2635800" cy="15927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62" name="Google Shape;3162;p370"/>
          <p:cNvSpPr txBox="1"/>
          <p:nvPr>
            <p:ph idx="4" type="body"/>
          </p:nvPr>
        </p:nvSpPr>
        <p:spPr>
          <a:xfrm>
            <a:off x="6202346"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chemeClr val="dk1"/>
              </a:buClr>
              <a:buSzPts val="700"/>
              <a:buNone/>
              <a:defRPr>
                <a:solidFill>
                  <a:schemeClr val="dk1"/>
                </a:solidFill>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roblem 1">
  <p:cSld name="3_Problem 1">
    <p:spTree>
      <p:nvGrpSpPr>
        <p:cNvPr id="3163" name="Shape 3163"/>
        <p:cNvGrpSpPr/>
        <p:nvPr/>
      </p:nvGrpSpPr>
      <p:grpSpPr>
        <a:xfrm>
          <a:off x="0" y="0"/>
          <a:ext cx="0" cy="0"/>
          <a:chOff x="0" y="0"/>
          <a:chExt cx="0" cy="0"/>
        </a:xfrm>
      </p:grpSpPr>
      <p:sp>
        <p:nvSpPr>
          <p:cNvPr id="3164" name="Google Shape;3164;p371"/>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65" name="Google Shape;3165;p37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66" name="Google Shape;3166;p37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67" name="Google Shape;3167;p371"/>
          <p:cNvSpPr txBox="1"/>
          <p:nvPr>
            <p:ph idx="2" type="body"/>
          </p:nvPr>
        </p:nvSpPr>
        <p:spPr>
          <a:xfrm>
            <a:off x="29946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68" name="Google Shape;3168;p371"/>
          <p:cNvSpPr txBox="1"/>
          <p:nvPr>
            <p:ph idx="3" type="body"/>
          </p:nvPr>
        </p:nvSpPr>
        <p:spPr>
          <a:xfrm>
            <a:off x="2510024"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69" name="Google Shape;3169;p371"/>
          <p:cNvSpPr txBox="1"/>
          <p:nvPr>
            <p:ph idx="4" type="body"/>
          </p:nvPr>
        </p:nvSpPr>
        <p:spPr>
          <a:xfrm>
            <a:off x="472058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70" name="Google Shape;3170;p371"/>
          <p:cNvSpPr txBox="1"/>
          <p:nvPr>
            <p:ph idx="5" type="body"/>
          </p:nvPr>
        </p:nvSpPr>
        <p:spPr>
          <a:xfrm>
            <a:off x="6932248"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blem 1">
  <p:cSld name="4_Problem 1">
    <p:spTree>
      <p:nvGrpSpPr>
        <p:cNvPr id="3171" name="Shape 3171"/>
        <p:cNvGrpSpPr/>
        <p:nvPr/>
      </p:nvGrpSpPr>
      <p:grpSpPr>
        <a:xfrm>
          <a:off x="0" y="0"/>
          <a:ext cx="0" cy="0"/>
          <a:chOff x="0" y="0"/>
          <a:chExt cx="0" cy="0"/>
        </a:xfrm>
      </p:grpSpPr>
      <p:sp>
        <p:nvSpPr>
          <p:cNvPr id="3172" name="Google Shape;3172;p372"/>
          <p:cNvSpPr/>
          <p:nvPr>
            <p:ph idx="2" type="pic"/>
          </p:nvPr>
        </p:nvSpPr>
        <p:spPr>
          <a:xfrm>
            <a:off x="201378" y="164051"/>
            <a:ext cx="4317300" cy="4768200"/>
          </a:xfrm>
          <a:prstGeom prst="roundRect">
            <a:avLst>
              <a:gd fmla="val 1801" name="adj"/>
            </a:avLst>
          </a:prstGeom>
          <a:noFill/>
          <a:ln>
            <a:noFill/>
          </a:ln>
        </p:spPr>
      </p:sp>
      <p:sp>
        <p:nvSpPr>
          <p:cNvPr id="3173" name="Google Shape;3173;p37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74" name="Google Shape;3174;p372"/>
          <p:cNvSpPr txBox="1"/>
          <p:nvPr>
            <p:ph idx="1" type="body"/>
          </p:nvPr>
        </p:nvSpPr>
        <p:spPr>
          <a:xfrm>
            <a:off x="4771452" y="164051"/>
            <a:ext cx="4108800" cy="3150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dk1"/>
              </a:buClr>
              <a:buSzPts val="2300"/>
              <a:buFont typeface="Helvetica Neue"/>
              <a:buNone/>
              <a:defRPr sz="2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roblem 1">
  <p:cSld name="6_Problem 1">
    <p:spTree>
      <p:nvGrpSpPr>
        <p:cNvPr id="3175" name="Shape 3175"/>
        <p:cNvGrpSpPr/>
        <p:nvPr/>
      </p:nvGrpSpPr>
      <p:grpSpPr>
        <a:xfrm>
          <a:off x="0" y="0"/>
          <a:ext cx="0" cy="0"/>
          <a:chOff x="0" y="0"/>
          <a:chExt cx="0" cy="0"/>
        </a:xfrm>
      </p:grpSpPr>
      <p:sp>
        <p:nvSpPr>
          <p:cNvPr id="3176" name="Google Shape;3176;p37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77" name="Google Shape;3177;p373"/>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78" name="Google Shape;3178;p37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79" name="Google Shape;3179;p373"/>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ution 1">
  <p:cSld name="Solution 1">
    <p:spTree>
      <p:nvGrpSpPr>
        <p:cNvPr id="3180" name="Shape 3180"/>
        <p:cNvGrpSpPr/>
        <p:nvPr/>
      </p:nvGrpSpPr>
      <p:grpSpPr>
        <a:xfrm>
          <a:off x="0" y="0"/>
          <a:ext cx="0" cy="0"/>
          <a:chOff x="0" y="0"/>
          <a:chExt cx="0" cy="0"/>
        </a:xfrm>
      </p:grpSpPr>
      <p:sp>
        <p:nvSpPr>
          <p:cNvPr id="3181" name="Google Shape;3181;p37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82" name="Google Shape;3182;p374"/>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83" name="Google Shape;3183;p37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descr="j919912012_A_hand_holding_an_iPhone_mockup_white_background_hig_d0703df8-77c8-4761-a5f3-97b86d4b47ba-2.png" id="3184" name="Google Shape;3184;p374"/>
          <p:cNvPicPr preferRelativeResize="0"/>
          <p:nvPr/>
        </p:nvPicPr>
        <p:blipFill rotWithShape="1">
          <a:blip r:embed="rId2">
            <a:alphaModFix/>
          </a:blip>
          <a:srcRect b="3640" l="28237" r="6907" t="19388"/>
          <a:stretch/>
        </p:blipFill>
        <p:spPr>
          <a:xfrm>
            <a:off x="5083556" y="583327"/>
            <a:ext cx="3842581" cy="4560207"/>
          </a:xfrm>
          <a:custGeom>
            <a:rect b="b" l="l" r="r" t="t"/>
            <a:pathLst>
              <a:path extrusionOk="0" h="21597" w="21563">
                <a:moveTo>
                  <a:pt x="6853" y="2"/>
                </a:moveTo>
                <a:cubicBezTo>
                  <a:pt x="3078" y="7"/>
                  <a:pt x="3084" y="7"/>
                  <a:pt x="2710" y="175"/>
                </a:cubicBezTo>
                <a:cubicBezTo>
                  <a:pt x="2469" y="284"/>
                  <a:pt x="2253" y="495"/>
                  <a:pt x="2141" y="733"/>
                </a:cubicBezTo>
                <a:cubicBezTo>
                  <a:pt x="2076" y="873"/>
                  <a:pt x="2067" y="949"/>
                  <a:pt x="2055" y="1560"/>
                </a:cubicBezTo>
                <a:cubicBezTo>
                  <a:pt x="2048" y="1931"/>
                  <a:pt x="2029" y="2245"/>
                  <a:pt x="2012" y="2260"/>
                </a:cubicBezTo>
                <a:cubicBezTo>
                  <a:pt x="1970" y="2296"/>
                  <a:pt x="1972" y="2942"/>
                  <a:pt x="2014" y="2963"/>
                </a:cubicBezTo>
                <a:cubicBezTo>
                  <a:pt x="2048" y="2981"/>
                  <a:pt x="2063" y="3460"/>
                  <a:pt x="2030" y="3488"/>
                </a:cubicBezTo>
                <a:cubicBezTo>
                  <a:pt x="2006" y="3509"/>
                  <a:pt x="2004" y="4465"/>
                  <a:pt x="2029" y="4485"/>
                </a:cubicBezTo>
                <a:cubicBezTo>
                  <a:pt x="2058" y="4510"/>
                  <a:pt x="2052" y="4683"/>
                  <a:pt x="2022" y="4699"/>
                </a:cubicBezTo>
                <a:cubicBezTo>
                  <a:pt x="1994" y="4714"/>
                  <a:pt x="2004" y="5774"/>
                  <a:pt x="2033" y="5814"/>
                </a:cubicBezTo>
                <a:cubicBezTo>
                  <a:pt x="2043" y="5827"/>
                  <a:pt x="2048" y="6035"/>
                  <a:pt x="2045" y="6277"/>
                </a:cubicBezTo>
                <a:cubicBezTo>
                  <a:pt x="2039" y="6780"/>
                  <a:pt x="2029" y="6801"/>
                  <a:pt x="1772" y="6833"/>
                </a:cubicBezTo>
                <a:cubicBezTo>
                  <a:pt x="1689" y="6844"/>
                  <a:pt x="1443" y="6891"/>
                  <a:pt x="1227" y="6937"/>
                </a:cubicBezTo>
                <a:cubicBezTo>
                  <a:pt x="1011" y="6984"/>
                  <a:pt x="738" y="7033"/>
                  <a:pt x="619" y="7046"/>
                </a:cubicBezTo>
                <a:cubicBezTo>
                  <a:pt x="362" y="7074"/>
                  <a:pt x="255" y="7105"/>
                  <a:pt x="182" y="7176"/>
                </a:cubicBezTo>
                <a:cubicBezTo>
                  <a:pt x="35" y="7318"/>
                  <a:pt x="-37" y="7570"/>
                  <a:pt x="19" y="7746"/>
                </a:cubicBezTo>
                <a:cubicBezTo>
                  <a:pt x="64" y="7886"/>
                  <a:pt x="342" y="8243"/>
                  <a:pt x="493" y="8354"/>
                </a:cubicBezTo>
                <a:cubicBezTo>
                  <a:pt x="674" y="8488"/>
                  <a:pt x="852" y="8530"/>
                  <a:pt x="1467" y="8583"/>
                </a:cubicBezTo>
                <a:lnTo>
                  <a:pt x="2031" y="8631"/>
                </a:lnTo>
                <a:lnTo>
                  <a:pt x="2031" y="8783"/>
                </a:lnTo>
                <a:lnTo>
                  <a:pt x="2031" y="8936"/>
                </a:lnTo>
                <a:lnTo>
                  <a:pt x="1865" y="8967"/>
                </a:lnTo>
                <a:cubicBezTo>
                  <a:pt x="1636" y="9011"/>
                  <a:pt x="1569" y="9047"/>
                  <a:pt x="1294" y="9263"/>
                </a:cubicBezTo>
                <a:cubicBezTo>
                  <a:pt x="1162" y="9366"/>
                  <a:pt x="958" y="9491"/>
                  <a:pt x="841" y="9540"/>
                </a:cubicBezTo>
                <a:cubicBezTo>
                  <a:pt x="479" y="9692"/>
                  <a:pt x="321" y="9894"/>
                  <a:pt x="320" y="10204"/>
                </a:cubicBezTo>
                <a:cubicBezTo>
                  <a:pt x="319" y="10349"/>
                  <a:pt x="341" y="10412"/>
                  <a:pt x="464" y="10625"/>
                </a:cubicBezTo>
                <a:cubicBezTo>
                  <a:pt x="629" y="10910"/>
                  <a:pt x="680" y="10957"/>
                  <a:pt x="905" y="11029"/>
                </a:cubicBezTo>
                <a:cubicBezTo>
                  <a:pt x="1035" y="11071"/>
                  <a:pt x="1070" y="11095"/>
                  <a:pt x="1078" y="11154"/>
                </a:cubicBezTo>
                <a:cubicBezTo>
                  <a:pt x="1087" y="11212"/>
                  <a:pt x="1067" y="11237"/>
                  <a:pt x="981" y="11276"/>
                </a:cubicBezTo>
                <a:cubicBezTo>
                  <a:pt x="574" y="11461"/>
                  <a:pt x="363" y="11833"/>
                  <a:pt x="393" y="12315"/>
                </a:cubicBezTo>
                <a:cubicBezTo>
                  <a:pt x="422" y="12794"/>
                  <a:pt x="634" y="13021"/>
                  <a:pt x="1174" y="13151"/>
                </a:cubicBezTo>
                <a:cubicBezTo>
                  <a:pt x="1202" y="13157"/>
                  <a:pt x="1190" y="13198"/>
                  <a:pt x="1133" y="13281"/>
                </a:cubicBezTo>
                <a:cubicBezTo>
                  <a:pt x="1088" y="13347"/>
                  <a:pt x="1052" y="13427"/>
                  <a:pt x="1052" y="13459"/>
                </a:cubicBezTo>
                <a:cubicBezTo>
                  <a:pt x="1051" y="13490"/>
                  <a:pt x="1000" y="13597"/>
                  <a:pt x="937" y="13697"/>
                </a:cubicBezTo>
                <a:cubicBezTo>
                  <a:pt x="781" y="13947"/>
                  <a:pt x="731" y="14177"/>
                  <a:pt x="783" y="14404"/>
                </a:cubicBezTo>
                <a:cubicBezTo>
                  <a:pt x="837" y="14635"/>
                  <a:pt x="882" y="14702"/>
                  <a:pt x="1087" y="14858"/>
                </a:cubicBezTo>
                <a:cubicBezTo>
                  <a:pt x="1320" y="15034"/>
                  <a:pt x="1618" y="15170"/>
                  <a:pt x="2080" y="15311"/>
                </a:cubicBezTo>
                <a:cubicBezTo>
                  <a:pt x="2291" y="15376"/>
                  <a:pt x="2712" y="15538"/>
                  <a:pt x="3017" y="15671"/>
                </a:cubicBezTo>
                <a:cubicBezTo>
                  <a:pt x="3321" y="15805"/>
                  <a:pt x="3888" y="16040"/>
                  <a:pt x="4277" y="16194"/>
                </a:cubicBezTo>
                <a:cubicBezTo>
                  <a:pt x="4845" y="16418"/>
                  <a:pt x="5097" y="16538"/>
                  <a:pt x="5564" y="16803"/>
                </a:cubicBezTo>
                <a:cubicBezTo>
                  <a:pt x="6018" y="17061"/>
                  <a:pt x="6180" y="17170"/>
                  <a:pt x="6305" y="17302"/>
                </a:cubicBezTo>
                <a:cubicBezTo>
                  <a:pt x="6392" y="17394"/>
                  <a:pt x="6594" y="17577"/>
                  <a:pt x="6752" y="17708"/>
                </a:cubicBezTo>
                <a:cubicBezTo>
                  <a:pt x="6911" y="17840"/>
                  <a:pt x="7147" y="18067"/>
                  <a:pt x="7276" y="18214"/>
                </a:cubicBezTo>
                <a:cubicBezTo>
                  <a:pt x="7596" y="18576"/>
                  <a:pt x="9110" y="19851"/>
                  <a:pt x="9536" y="20117"/>
                </a:cubicBezTo>
                <a:cubicBezTo>
                  <a:pt x="9714" y="20228"/>
                  <a:pt x="10028" y="20409"/>
                  <a:pt x="10234" y="20519"/>
                </a:cubicBezTo>
                <a:cubicBezTo>
                  <a:pt x="10440" y="20629"/>
                  <a:pt x="10654" y="20745"/>
                  <a:pt x="10709" y="20777"/>
                </a:cubicBezTo>
                <a:cubicBezTo>
                  <a:pt x="10764" y="20809"/>
                  <a:pt x="10925" y="20903"/>
                  <a:pt x="11066" y="20985"/>
                </a:cubicBezTo>
                <a:cubicBezTo>
                  <a:pt x="11207" y="21067"/>
                  <a:pt x="11537" y="21224"/>
                  <a:pt x="11798" y="21333"/>
                </a:cubicBezTo>
                <a:lnTo>
                  <a:pt x="12272" y="21531"/>
                </a:lnTo>
                <a:lnTo>
                  <a:pt x="12348" y="21597"/>
                </a:lnTo>
                <a:lnTo>
                  <a:pt x="21563" y="21597"/>
                </a:lnTo>
                <a:cubicBezTo>
                  <a:pt x="21233" y="21246"/>
                  <a:pt x="20857" y="20834"/>
                  <a:pt x="20238" y="20139"/>
                </a:cubicBezTo>
                <a:cubicBezTo>
                  <a:pt x="19714" y="19551"/>
                  <a:pt x="19204" y="18981"/>
                  <a:pt x="19104" y="18873"/>
                </a:cubicBezTo>
                <a:cubicBezTo>
                  <a:pt x="19004" y="18765"/>
                  <a:pt x="18781" y="18519"/>
                  <a:pt x="18608" y="18326"/>
                </a:cubicBezTo>
                <a:cubicBezTo>
                  <a:pt x="18435" y="18133"/>
                  <a:pt x="18210" y="17885"/>
                  <a:pt x="18108" y="17775"/>
                </a:cubicBezTo>
                <a:cubicBezTo>
                  <a:pt x="18006" y="17665"/>
                  <a:pt x="17819" y="17459"/>
                  <a:pt x="17691" y="17316"/>
                </a:cubicBezTo>
                <a:cubicBezTo>
                  <a:pt x="17563" y="17174"/>
                  <a:pt x="17327" y="16917"/>
                  <a:pt x="17166" y="16745"/>
                </a:cubicBezTo>
                <a:cubicBezTo>
                  <a:pt x="17005" y="16573"/>
                  <a:pt x="16826" y="16362"/>
                  <a:pt x="16769" y="16277"/>
                </a:cubicBezTo>
                <a:cubicBezTo>
                  <a:pt x="16712" y="16193"/>
                  <a:pt x="16588" y="16014"/>
                  <a:pt x="16494" y="15881"/>
                </a:cubicBezTo>
                <a:cubicBezTo>
                  <a:pt x="16215" y="15489"/>
                  <a:pt x="16161" y="15356"/>
                  <a:pt x="15896" y="14412"/>
                </a:cubicBezTo>
                <a:cubicBezTo>
                  <a:pt x="15711" y="13755"/>
                  <a:pt x="15664" y="13309"/>
                  <a:pt x="15630" y="11900"/>
                </a:cubicBezTo>
                <a:cubicBezTo>
                  <a:pt x="15609" y="11022"/>
                  <a:pt x="15579" y="10817"/>
                  <a:pt x="15426" y="10472"/>
                </a:cubicBezTo>
                <a:cubicBezTo>
                  <a:pt x="15238" y="10045"/>
                  <a:pt x="15085" y="9595"/>
                  <a:pt x="15033" y="9318"/>
                </a:cubicBezTo>
                <a:cubicBezTo>
                  <a:pt x="15003" y="9156"/>
                  <a:pt x="14964" y="8972"/>
                  <a:pt x="14947" y="8909"/>
                </a:cubicBezTo>
                <a:cubicBezTo>
                  <a:pt x="14930" y="8845"/>
                  <a:pt x="14909" y="8731"/>
                  <a:pt x="14899" y="8656"/>
                </a:cubicBezTo>
                <a:cubicBezTo>
                  <a:pt x="14890" y="8580"/>
                  <a:pt x="14859" y="8424"/>
                  <a:pt x="14830" y="8308"/>
                </a:cubicBezTo>
                <a:cubicBezTo>
                  <a:pt x="14801" y="8193"/>
                  <a:pt x="14763" y="8023"/>
                  <a:pt x="14746" y="7931"/>
                </a:cubicBezTo>
                <a:cubicBezTo>
                  <a:pt x="14728" y="7839"/>
                  <a:pt x="14684" y="7711"/>
                  <a:pt x="14648" y="7648"/>
                </a:cubicBezTo>
                <a:cubicBezTo>
                  <a:pt x="14612" y="7585"/>
                  <a:pt x="14582" y="7501"/>
                  <a:pt x="14582" y="7460"/>
                </a:cubicBezTo>
                <a:cubicBezTo>
                  <a:pt x="14582" y="7420"/>
                  <a:pt x="14550" y="7316"/>
                  <a:pt x="14510" y="7228"/>
                </a:cubicBezTo>
                <a:cubicBezTo>
                  <a:pt x="14452" y="7100"/>
                  <a:pt x="14376" y="7018"/>
                  <a:pt x="14128" y="6812"/>
                </a:cubicBezTo>
                <a:cubicBezTo>
                  <a:pt x="13447" y="6245"/>
                  <a:pt x="13348" y="6149"/>
                  <a:pt x="13160" y="5877"/>
                </a:cubicBezTo>
                <a:cubicBezTo>
                  <a:pt x="13053" y="5722"/>
                  <a:pt x="12952" y="5611"/>
                  <a:pt x="12902" y="5591"/>
                </a:cubicBezTo>
                <a:cubicBezTo>
                  <a:pt x="12807" y="5555"/>
                  <a:pt x="12789" y="5522"/>
                  <a:pt x="12673" y="5190"/>
                </a:cubicBezTo>
                <a:cubicBezTo>
                  <a:pt x="12626" y="5057"/>
                  <a:pt x="12477" y="4761"/>
                  <a:pt x="12342" y="4531"/>
                </a:cubicBezTo>
                <a:cubicBezTo>
                  <a:pt x="12146" y="4198"/>
                  <a:pt x="12076" y="4103"/>
                  <a:pt x="11990" y="4062"/>
                </a:cubicBezTo>
                <a:cubicBezTo>
                  <a:pt x="11870" y="4003"/>
                  <a:pt x="11716" y="4014"/>
                  <a:pt x="11616" y="4091"/>
                </a:cubicBezTo>
                <a:cubicBezTo>
                  <a:pt x="11579" y="4119"/>
                  <a:pt x="11543" y="4128"/>
                  <a:pt x="11524" y="4112"/>
                </a:cubicBezTo>
                <a:cubicBezTo>
                  <a:pt x="11488" y="4081"/>
                  <a:pt x="11466" y="3591"/>
                  <a:pt x="11432" y="2023"/>
                </a:cubicBezTo>
                <a:cubicBezTo>
                  <a:pt x="11407" y="905"/>
                  <a:pt x="11403" y="853"/>
                  <a:pt x="11331" y="700"/>
                </a:cubicBezTo>
                <a:cubicBezTo>
                  <a:pt x="11176" y="374"/>
                  <a:pt x="10906" y="166"/>
                  <a:pt x="10495" y="55"/>
                </a:cubicBezTo>
                <a:cubicBezTo>
                  <a:pt x="10280" y="-2"/>
                  <a:pt x="10237" y="-3"/>
                  <a:pt x="6853" y="2"/>
                </a:cubicBezTo>
                <a:close/>
                <a:moveTo>
                  <a:pt x="9736" y="425"/>
                </a:moveTo>
                <a:cubicBezTo>
                  <a:pt x="10220" y="429"/>
                  <a:pt x="10306" y="442"/>
                  <a:pt x="10380" y="465"/>
                </a:cubicBezTo>
                <a:cubicBezTo>
                  <a:pt x="10590" y="533"/>
                  <a:pt x="10770" y="676"/>
                  <a:pt x="10854" y="841"/>
                </a:cubicBezTo>
                <a:cubicBezTo>
                  <a:pt x="10923" y="977"/>
                  <a:pt x="10923" y="982"/>
                  <a:pt x="10961" y="7766"/>
                </a:cubicBezTo>
                <a:cubicBezTo>
                  <a:pt x="10988" y="12785"/>
                  <a:pt x="10988" y="14585"/>
                  <a:pt x="10961" y="14671"/>
                </a:cubicBezTo>
                <a:cubicBezTo>
                  <a:pt x="10904" y="14849"/>
                  <a:pt x="10736" y="15018"/>
                  <a:pt x="10526" y="15106"/>
                </a:cubicBezTo>
                <a:lnTo>
                  <a:pt x="10343" y="15183"/>
                </a:lnTo>
                <a:lnTo>
                  <a:pt x="6802" y="15197"/>
                </a:lnTo>
                <a:cubicBezTo>
                  <a:pt x="4625" y="15206"/>
                  <a:pt x="3225" y="15201"/>
                  <a:pt x="3166" y="15185"/>
                </a:cubicBezTo>
                <a:cubicBezTo>
                  <a:pt x="2924" y="15118"/>
                  <a:pt x="2692" y="14914"/>
                  <a:pt x="2619" y="14706"/>
                </a:cubicBezTo>
                <a:cubicBezTo>
                  <a:pt x="2596" y="14641"/>
                  <a:pt x="2578" y="12885"/>
                  <a:pt x="2566" y="9529"/>
                </a:cubicBezTo>
                <a:cubicBezTo>
                  <a:pt x="2555" y="6736"/>
                  <a:pt x="2537" y="3699"/>
                  <a:pt x="2526" y="2781"/>
                </a:cubicBezTo>
                <a:cubicBezTo>
                  <a:pt x="2506" y="1294"/>
                  <a:pt x="2510" y="1094"/>
                  <a:pt x="2557" y="956"/>
                </a:cubicBezTo>
                <a:cubicBezTo>
                  <a:pt x="2627" y="753"/>
                  <a:pt x="2796" y="589"/>
                  <a:pt x="3017" y="509"/>
                </a:cubicBezTo>
                <a:lnTo>
                  <a:pt x="3190" y="446"/>
                </a:lnTo>
                <a:lnTo>
                  <a:pt x="6707" y="430"/>
                </a:lnTo>
                <a:cubicBezTo>
                  <a:pt x="8371" y="423"/>
                  <a:pt x="9252" y="420"/>
                  <a:pt x="9736" y="425"/>
                </a:cubicBezTo>
                <a:close/>
                <a:moveTo>
                  <a:pt x="11468" y="7263"/>
                </a:moveTo>
                <a:cubicBezTo>
                  <a:pt x="11480" y="7259"/>
                  <a:pt x="11538" y="7319"/>
                  <a:pt x="11598" y="7396"/>
                </a:cubicBezTo>
                <a:cubicBezTo>
                  <a:pt x="11657" y="7472"/>
                  <a:pt x="11838" y="7628"/>
                  <a:pt x="11999" y="7742"/>
                </a:cubicBezTo>
                <a:lnTo>
                  <a:pt x="12291" y="7950"/>
                </a:lnTo>
                <a:lnTo>
                  <a:pt x="12232" y="8024"/>
                </a:lnTo>
                <a:cubicBezTo>
                  <a:pt x="12155" y="8119"/>
                  <a:pt x="12155" y="8549"/>
                  <a:pt x="12232" y="8898"/>
                </a:cubicBezTo>
                <a:cubicBezTo>
                  <a:pt x="12261" y="9029"/>
                  <a:pt x="12274" y="9145"/>
                  <a:pt x="12261" y="9156"/>
                </a:cubicBezTo>
                <a:cubicBezTo>
                  <a:pt x="12248" y="9166"/>
                  <a:pt x="12055" y="9039"/>
                  <a:pt x="11830" y="8874"/>
                </a:cubicBezTo>
                <a:lnTo>
                  <a:pt x="11422" y="8575"/>
                </a:lnTo>
                <a:lnTo>
                  <a:pt x="11433" y="7923"/>
                </a:lnTo>
                <a:cubicBezTo>
                  <a:pt x="11440" y="7564"/>
                  <a:pt x="11456" y="7267"/>
                  <a:pt x="11468" y="7263"/>
                </a:cubicBezTo>
                <a:close/>
              </a:path>
            </a:pathLst>
          </a:custGeom>
          <a:noFill/>
          <a:ln>
            <a:noFill/>
          </a:ln>
        </p:spPr>
      </p:pic>
      <p:sp>
        <p:nvSpPr>
          <p:cNvPr id="3185" name="Google Shape;3185;p374"/>
          <p:cNvSpPr/>
          <p:nvPr>
            <p:ph idx="2" type="pic"/>
          </p:nvPr>
        </p:nvSpPr>
        <p:spPr>
          <a:xfrm>
            <a:off x="5527716" y="670922"/>
            <a:ext cx="1511100" cy="3128100"/>
          </a:xfrm>
          <a:prstGeom prst="roundRect">
            <a:avLst>
              <a:gd fmla="val 10323" name="adj"/>
            </a:avLst>
          </a:prstGeom>
          <a:noFill/>
          <a:ln>
            <a:noFill/>
          </a:ln>
        </p:spPr>
      </p:sp>
    </p:spTree>
  </p:cSld>
  <p:clrMapOvr>
    <a:masterClrMapping/>
  </p:clrMapOvr>
</p:sldLayout>
</file>

<file path=ppt/slideLayouts/slideLayout3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olution 1">
  <p:cSld name="1_Solution 1">
    <p:spTree>
      <p:nvGrpSpPr>
        <p:cNvPr id="3186" name="Shape 3186"/>
        <p:cNvGrpSpPr/>
        <p:nvPr/>
      </p:nvGrpSpPr>
      <p:grpSpPr>
        <a:xfrm>
          <a:off x="0" y="0"/>
          <a:ext cx="0" cy="0"/>
          <a:chOff x="0" y="0"/>
          <a:chExt cx="0" cy="0"/>
        </a:xfrm>
      </p:grpSpPr>
      <p:sp>
        <p:nvSpPr>
          <p:cNvPr id="3187" name="Google Shape;3187;p37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88" name="Google Shape;3188;p375"/>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89" name="Google Shape;3189;p37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90" name="Google Shape;3190;p375"/>
          <p:cNvSpPr/>
          <p:nvPr>
            <p:ph idx="2" type="pic"/>
          </p:nvPr>
        </p:nvSpPr>
        <p:spPr>
          <a:xfrm>
            <a:off x="4628930" y="187708"/>
            <a:ext cx="4312500" cy="4768200"/>
          </a:xfrm>
          <a:prstGeom prst="roundRect">
            <a:avLst>
              <a:gd fmla="val 1377" name="adj"/>
            </a:avLst>
          </a:prstGeom>
          <a:noFill/>
          <a:ln>
            <a:noFill/>
          </a:ln>
        </p:spPr>
      </p:sp>
    </p:spTree>
  </p:cSld>
  <p:clrMapOvr>
    <a:masterClrMapping/>
  </p:clrMapOvr>
</p:sldLayout>
</file>

<file path=ppt/slideLayouts/slideLayout3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olution 1">
  <p:cSld name="2_Solution 1">
    <p:spTree>
      <p:nvGrpSpPr>
        <p:cNvPr id="3191" name="Shape 3191"/>
        <p:cNvGrpSpPr/>
        <p:nvPr/>
      </p:nvGrpSpPr>
      <p:grpSpPr>
        <a:xfrm>
          <a:off x="0" y="0"/>
          <a:ext cx="0" cy="0"/>
          <a:chOff x="0" y="0"/>
          <a:chExt cx="0" cy="0"/>
        </a:xfrm>
      </p:grpSpPr>
      <p:sp>
        <p:nvSpPr>
          <p:cNvPr id="3192" name="Google Shape;3192;p37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93" name="Google Shape;3193;p37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194" name="Google Shape;3194;p376"/>
          <p:cNvSpPr/>
          <p:nvPr>
            <p:ph idx="2" type="pic"/>
          </p:nvPr>
        </p:nvSpPr>
        <p:spPr>
          <a:xfrm>
            <a:off x="4628930" y="187708"/>
            <a:ext cx="4312500" cy="4768200"/>
          </a:xfrm>
          <a:prstGeom prst="roundRect">
            <a:avLst>
              <a:gd fmla="val 1377" name="adj"/>
            </a:avLst>
          </a:prstGeom>
          <a:noFill/>
          <a:ln>
            <a:noFill/>
          </a:ln>
        </p:spPr>
      </p:sp>
      <p:sp>
        <p:nvSpPr>
          <p:cNvPr id="3195" name="Google Shape;3195;p376"/>
          <p:cNvSpPr txBox="1"/>
          <p:nvPr>
            <p:ph type="title"/>
          </p:nvPr>
        </p:nvSpPr>
        <p:spPr>
          <a:xfrm>
            <a:off x="201378" y="326928"/>
            <a:ext cx="41772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196" name="Google Shape;3196;p376"/>
          <p:cNvSpPr txBox="1"/>
          <p:nvPr>
            <p:ph idx="3" type="body"/>
          </p:nvPr>
        </p:nvSpPr>
        <p:spPr>
          <a:xfrm>
            <a:off x="201377" y="3787800"/>
            <a:ext cx="2859300" cy="11676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1">
  <p:cSld name="Product 1">
    <p:spTree>
      <p:nvGrpSpPr>
        <p:cNvPr id="3197" name="Shape 3197"/>
        <p:cNvGrpSpPr/>
        <p:nvPr/>
      </p:nvGrpSpPr>
      <p:grpSpPr>
        <a:xfrm>
          <a:off x="0" y="0"/>
          <a:ext cx="0" cy="0"/>
          <a:chOff x="0" y="0"/>
          <a:chExt cx="0" cy="0"/>
        </a:xfrm>
      </p:grpSpPr>
      <p:sp>
        <p:nvSpPr>
          <p:cNvPr id="3198" name="Google Shape;3198;p37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199" name="Google Shape;3199;p37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00" name="Google Shape;3200;p377"/>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01" name="Google Shape;3201;p377"/>
          <p:cNvSpPr txBox="1"/>
          <p:nvPr>
            <p:ph idx="2" type="body"/>
          </p:nvPr>
        </p:nvSpPr>
        <p:spPr>
          <a:xfrm>
            <a:off x="201377" y="1239672"/>
            <a:ext cx="2859300" cy="14475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02" name="Google Shape;3202;p377"/>
          <p:cNvSpPr/>
          <p:nvPr/>
        </p:nvSpPr>
        <p:spPr>
          <a:xfrm>
            <a:off x="3369801" y="190500"/>
            <a:ext cx="5574300" cy="4762500"/>
          </a:xfrm>
          <a:prstGeom prst="roundRect">
            <a:avLst>
              <a:gd fmla="val 1548" name="adj"/>
            </a:avLst>
          </a:prstGeom>
          <a:solidFill>
            <a:srgbClr val="F2F2F2"/>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203" name="Google Shape;3203;p377"/>
          <p:cNvSpPr/>
          <p:nvPr>
            <p:ph idx="3" type="pic"/>
          </p:nvPr>
        </p:nvSpPr>
        <p:spPr>
          <a:xfrm>
            <a:off x="5187831" y="586122"/>
            <a:ext cx="1938300" cy="3971400"/>
          </a:xfrm>
          <a:prstGeom prst="rect">
            <a:avLst/>
          </a:prstGeom>
          <a:noFill/>
          <a:ln>
            <a:noFill/>
          </a:ln>
        </p:spPr>
      </p:sp>
      <p:sp>
        <p:nvSpPr>
          <p:cNvPr id="3204" name="Google Shape;3204;p377"/>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3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duct 1">
  <p:cSld name="1_Product 1">
    <p:spTree>
      <p:nvGrpSpPr>
        <p:cNvPr id="3205" name="Shape 3205"/>
        <p:cNvGrpSpPr/>
        <p:nvPr/>
      </p:nvGrpSpPr>
      <p:grpSpPr>
        <a:xfrm>
          <a:off x="0" y="0"/>
          <a:ext cx="0" cy="0"/>
          <a:chOff x="0" y="0"/>
          <a:chExt cx="0" cy="0"/>
        </a:xfrm>
      </p:grpSpPr>
      <p:sp>
        <p:nvSpPr>
          <p:cNvPr id="3206" name="Google Shape;3206;p37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207" name="Google Shape;3207;p37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08" name="Google Shape;3208;p378"/>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09" name="Google Shape;3209;p378"/>
          <p:cNvSpPr txBox="1"/>
          <p:nvPr>
            <p:ph idx="2" type="body"/>
          </p:nvPr>
        </p:nvSpPr>
        <p:spPr>
          <a:xfrm>
            <a:off x="201377" y="1239672"/>
            <a:ext cx="2859300" cy="25068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10" name="Google Shape;3210;p378"/>
          <p:cNvSpPr/>
          <p:nvPr/>
        </p:nvSpPr>
        <p:spPr>
          <a:xfrm>
            <a:off x="3369801" y="190500"/>
            <a:ext cx="5574300" cy="4762500"/>
          </a:xfrm>
          <a:prstGeom prst="roundRect">
            <a:avLst>
              <a:gd fmla="val 1548" name="adj"/>
            </a:avLst>
          </a:prstGeom>
          <a:solidFill>
            <a:srgbClr val="F2F2F2"/>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211" name="Google Shape;3211;p378"/>
          <p:cNvSpPr/>
          <p:nvPr>
            <p:ph idx="3" type="pic"/>
          </p:nvPr>
        </p:nvSpPr>
        <p:spPr>
          <a:xfrm>
            <a:off x="5187831" y="586122"/>
            <a:ext cx="1938300" cy="3971400"/>
          </a:xfrm>
          <a:prstGeom prst="rect">
            <a:avLst/>
          </a:prstGeom>
          <a:noFill/>
          <a:ln>
            <a:noFill/>
          </a:ln>
        </p:spPr>
      </p:sp>
      <p:sp>
        <p:nvSpPr>
          <p:cNvPr id="3212" name="Google Shape;3212;p378"/>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3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duct 1">
  <p:cSld name="4_Product 1">
    <p:spTree>
      <p:nvGrpSpPr>
        <p:cNvPr id="3213" name="Shape 3213"/>
        <p:cNvGrpSpPr/>
        <p:nvPr/>
      </p:nvGrpSpPr>
      <p:grpSpPr>
        <a:xfrm>
          <a:off x="0" y="0"/>
          <a:ext cx="0" cy="0"/>
          <a:chOff x="0" y="0"/>
          <a:chExt cx="0" cy="0"/>
        </a:xfrm>
      </p:grpSpPr>
      <p:sp>
        <p:nvSpPr>
          <p:cNvPr id="3214" name="Google Shape;3214;p37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215" name="Google Shape;3215;p37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16" name="Google Shape;3216;p379"/>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17" name="Google Shape;3217;p379"/>
          <p:cNvSpPr txBox="1"/>
          <p:nvPr>
            <p:ph idx="2" type="body"/>
          </p:nvPr>
        </p:nvSpPr>
        <p:spPr>
          <a:xfrm>
            <a:off x="3642151" y="164051"/>
            <a:ext cx="5298900" cy="81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18" name="Google Shape;3218;p379"/>
          <p:cNvSpPr txBox="1"/>
          <p:nvPr>
            <p:ph idx="3" type="body"/>
          </p:nvPr>
        </p:nvSpPr>
        <p:spPr>
          <a:xfrm>
            <a:off x="343168"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19" name="Google Shape;3219;p379"/>
          <p:cNvSpPr txBox="1"/>
          <p:nvPr>
            <p:ph idx="4" type="body"/>
          </p:nvPr>
        </p:nvSpPr>
        <p:spPr>
          <a:xfrm>
            <a:off x="4766239"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20" name="Google Shape;3220;p379"/>
          <p:cNvSpPr txBox="1"/>
          <p:nvPr>
            <p:ph idx="5" type="body"/>
          </p:nvPr>
        </p:nvSpPr>
        <p:spPr>
          <a:xfrm>
            <a:off x="343168"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21" name="Google Shape;3221;p379"/>
          <p:cNvSpPr txBox="1"/>
          <p:nvPr>
            <p:ph idx="6" type="body"/>
          </p:nvPr>
        </p:nvSpPr>
        <p:spPr>
          <a:xfrm>
            <a:off x="4766239"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22" name="Google Shape;3222;p379"/>
          <p:cNvSpPr txBox="1"/>
          <p:nvPr>
            <p:ph idx="7" type="body"/>
          </p:nvPr>
        </p:nvSpPr>
        <p:spPr>
          <a:xfrm>
            <a:off x="343168"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23" name="Google Shape;3223;p379"/>
          <p:cNvSpPr txBox="1"/>
          <p:nvPr>
            <p:ph idx="8" type="body"/>
          </p:nvPr>
        </p:nvSpPr>
        <p:spPr>
          <a:xfrm>
            <a:off x="4766239"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24" name="Google Shape;3224;p379"/>
          <p:cNvSpPr txBox="1"/>
          <p:nvPr>
            <p:ph idx="9" type="body"/>
          </p:nvPr>
        </p:nvSpPr>
        <p:spPr>
          <a:xfrm>
            <a:off x="343168"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25" name="Google Shape;3225;p379"/>
          <p:cNvSpPr txBox="1"/>
          <p:nvPr>
            <p:ph idx="13" type="body"/>
          </p:nvPr>
        </p:nvSpPr>
        <p:spPr>
          <a:xfrm>
            <a:off x="4766239"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26" name="Google Shape;3226;p379"/>
          <p:cNvSpPr txBox="1"/>
          <p:nvPr>
            <p:ph idx="14" type="body"/>
          </p:nvPr>
        </p:nvSpPr>
        <p:spPr>
          <a:xfrm>
            <a:off x="343168"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27" name="Google Shape;3227;p379"/>
          <p:cNvSpPr txBox="1"/>
          <p:nvPr>
            <p:ph idx="15" type="body"/>
          </p:nvPr>
        </p:nvSpPr>
        <p:spPr>
          <a:xfrm>
            <a:off x="4766239"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Helvetica Neue"/>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duct 1">
  <p:cSld name="5_Product 1">
    <p:spTree>
      <p:nvGrpSpPr>
        <p:cNvPr id="3228" name="Shape 3228"/>
        <p:cNvGrpSpPr/>
        <p:nvPr/>
      </p:nvGrpSpPr>
      <p:grpSpPr>
        <a:xfrm>
          <a:off x="0" y="0"/>
          <a:ext cx="0" cy="0"/>
          <a:chOff x="0" y="0"/>
          <a:chExt cx="0" cy="0"/>
        </a:xfrm>
      </p:grpSpPr>
      <p:sp>
        <p:nvSpPr>
          <p:cNvPr id="3229" name="Google Shape;3229;p38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230" name="Google Shape;3230;p380"/>
          <p:cNvSpPr txBox="1"/>
          <p:nvPr>
            <p:ph type="title"/>
          </p:nvPr>
        </p:nvSpPr>
        <p:spPr>
          <a:xfrm>
            <a:off x="201378" y="164051"/>
            <a:ext cx="19959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1300"/>
              <a:buFont typeface="Helvetica Neue"/>
              <a:buNone/>
              <a:defRPr sz="1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31" name="Google Shape;3231;p380"/>
          <p:cNvSpPr/>
          <p:nvPr>
            <p:ph idx="2" type="pic"/>
          </p:nvPr>
        </p:nvSpPr>
        <p:spPr>
          <a:xfrm>
            <a:off x="2413807" y="187708"/>
            <a:ext cx="6528900" cy="4768200"/>
          </a:xfrm>
          <a:prstGeom prst="roundRect">
            <a:avLst>
              <a:gd fmla="val 2284" name="adj"/>
            </a:avLst>
          </a:prstGeom>
          <a:noFill/>
          <a:ln>
            <a:noFill/>
          </a:ln>
        </p:spPr>
      </p:sp>
    </p:spTree>
  </p:cSld>
  <p:clrMapOvr>
    <a:masterClrMapping/>
  </p:clrMapOvr>
</p:sldLayout>
</file>

<file path=ppt/slideLayouts/slideLayout3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lue proposition">
  <p:cSld name="Value proposition">
    <p:spTree>
      <p:nvGrpSpPr>
        <p:cNvPr id="3232" name="Shape 3232"/>
        <p:cNvGrpSpPr/>
        <p:nvPr/>
      </p:nvGrpSpPr>
      <p:grpSpPr>
        <a:xfrm>
          <a:off x="0" y="0"/>
          <a:ext cx="0" cy="0"/>
          <a:chOff x="0" y="0"/>
          <a:chExt cx="0" cy="0"/>
        </a:xfrm>
      </p:grpSpPr>
      <p:sp>
        <p:nvSpPr>
          <p:cNvPr id="3233" name="Google Shape;3233;p38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234" name="Google Shape;3234;p38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35" name="Google Shape;3235;p38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36" name="Google Shape;3236;p381"/>
          <p:cNvSpPr txBox="1"/>
          <p:nvPr>
            <p:ph idx="2" type="body"/>
          </p:nvPr>
        </p:nvSpPr>
        <p:spPr>
          <a:xfrm>
            <a:off x="3930655" y="823035"/>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37" name="Google Shape;3237;p381"/>
          <p:cNvSpPr txBox="1"/>
          <p:nvPr>
            <p:ph idx="3" type="body"/>
          </p:nvPr>
        </p:nvSpPr>
        <p:spPr>
          <a:xfrm>
            <a:off x="2232352"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38" name="Google Shape;3238;p381"/>
          <p:cNvSpPr txBox="1"/>
          <p:nvPr>
            <p:ph idx="4" type="body"/>
          </p:nvPr>
        </p:nvSpPr>
        <p:spPr>
          <a:xfrm>
            <a:off x="5628678"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39" name="Google Shape;3239;p381"/>
          <p:cNvSpPr txBox="1"/>
          <p:nvPr>
            <p:ph idx="5" type="body"/>
          </p:nvPr>
        </p:nvSpPr>
        <p:spPr>
          <a:xfrm>
            <a:off x="3788511" y="2549743"/>
            <a:ext cx="1567200" cy="478200"/>
          </a:xfrm>
          <a:prstGeom prst="rect">
            <a:avLst/>
          </a:prstGeom>
          <a:noFill/>
          <a:ln>
            <a:noFill/>
          </a:ln>
        </p:spPr>
        <p:txBody>
          <a:bodyPr anchorCtr="0" anchor="ctr" bIns="17150" lIns="34300" spcFirstLastPara="1" rIns="34300" wrap="square" tIns="17150">
            <a:no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tal Addressable Market">
  <p:cSld name="Total Addressable Market">
    <p:spTree>
      <p:nvGrpSpPr>
        <p:cNvPr id="3240" name="Shape 3240"/>
        <p:cNvGrpSpPr/>
        <p:nvPr/>
      </p:nvGrpSpPr>
      <p:grpSpPr>
        <a:xfrm>
          <a:off x="0" y="0"/>
          <a:ext cx="0" cy="0"/>
          <a:chOff x="0" y="0"/>
          <a:chExt cx="0" cy="0"/>
        </a:xfrm>
      </p:grpSpPr>
      <p:sp>
        <p:nvSpPr>
          <p:cNvPr id="3241" name="Google Shape;3241;p38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242" name="Google Shape;3242;p38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43" name="Google Shape;3243;p382"/>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44" name="Google Shape;3244;p382"/>
          <p:cNvSpPr txBox="1"/>
          <p:nvPr>
            <p:ph idx="2" type="body"/>
          </p:nvPr>
        </p:nvSpPr>
        <p:spPr>
          <a:xfrm>
            <a:off x="286914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45" name="Google Shape;3245;p382"/>
          <p:cNvSpPr txBox="1"/>
          <p:nvPr>
            <p:ph idx="3" type="body"/>
          </p:nvPr>
        </p:nvSpPr>
        <p:spPr>
          <a:xfrm>
            <a:off x="509845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46" name="Google Shape;3246;p382"/>
          <p:cNvSpPr txBox="1"/>
          <p:nvPr>
            <p:ph idx="4" type="body"/>
          </p:nvPr>
        </p:nvSpPr>
        <p:spPr>
          <a:xfrm>
            <a:off x="7327763"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model">
  <p:cSld name="Business model">
    <p:spTree>
      <p:nvGrpSpPr>
        <p:cNvPr id="3247" name="Shape 3247"/>
        <p:cNvGrpSpPr/>
        <p:nvPr/>
      </p:nvGrpSpPr>
      <p:grpSpPr>
        <a:xfrm>
          <a:off x="0" y="0"/>
          <a:ext cx="0" cy="0"/>
          <a:chOff x="0" y="0"/>
          <a:chExt cx="0" cy="0"/>
        </a:xfrm>
      </p:grpSpPr>
      <p:sp>
        <p:nvSpPr>
          <p:cNvPr id="3248" name="Google Shape;3248;p38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249" name="Google Shape;3249;p38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50" name="Google Shape;3250;p383"/>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51" name="Google Shape;3251;p383"/>
          <p:cNvSpPr txBox="1"/>
          <p:nvPr>
            <p:ph idx="2" type="body"/>
          </p:nvPr>
        </p:nvSpPr>
        <p:spPr>
          <a:xfrm>
            <a:off x="1119413"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52" name="Google Shape;3252;p383"/>
          <p:cNvSpPr txBox="1"/>
          <p:nvPr>
            <p:ph idx="3" type="body"/>
          </p:nvPr>
        </p:nvSpPr>
        <p:spPr>
          <a:xfrm>
            <a:off x="5541698"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53" name="Google Shape;3253;p383"/>
          <p:cNvSpPr txBox="1"/>
          <p:nvPr>
            <p:ph idx="4" type="body"/>
          </p:nvPr>
        </p:nvSpPr>
        <p:spPr>
          <a:xfrm>
            <a:off x="1119413"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54" name="Google Shape;3254;p383"/>
          <p:cNvSpPr txBox="1"/>
          <p:nvPr>
            <p:ph idx="5" type="body"/>
          </p:nvPr>
        </p:nvSpPr>
        <p:spPr>
          <a:xfrm>
            <a:off x="5541698"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dk1"/>
              </a:buClr>
              <a:buSzPts val="900"/>
              <a:buFont typeface="Helvetica Neue"/>
              <a:buNone/>
              <a:defRPr sz="9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55" name="Google Shape;3255;p383"/>
          <p:cNvSpPr txBox="1"/>
          <p:nvPr>
            <p:ph idx="6" type="body"/>
          </p:nvPr>
        </p:nvSpPr>
        <p:spPr>
          <a:xfrm>
            <a:off x="4062604" y="2812981"/>
            <a:ext cx="1018800" cy="1731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siness model">
  <p:cSld name="1_Business model">
    <p:spTree>
      <p:nvGrpSpPr>
        <p:cNvPr id="3256" name="Shape 3256"/>
        <p:cNvGrpSpPr/>
        <p:nvPr/>
      </p:nvGrpSpPr>
      <p:grpSpPr>
        <a:xfrm>
          <a:off x="0" y="0"/>
          <a:ext cx="0" cy="0"/>
          <a:chOff x="0" y="0"/>
          <a:chExt cx="0" cy="0"/>
        </a:xfrm>
      </p:grpSpPr>
      <p:sp>
        <p:nvSpPr>
          <p:cNvPr id="3257" name="Google Shape;3257;p38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258" name="Google Shape;3258;p38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59" name="Google Shape;3259;p384"/>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60" name="Google Shape;3260;p384"/>
          <p:cNvSpPr txBox="1"/>
          <p:nvPr>
            <p:ph idx="2" type="body"/>
          </p:nvPr>
        </p:nvSpPr>
        <p:spPr>
          <a:xfrm>
            <a:off x="319738"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61" name="Google Shape;3261;p384"/>
          <p:cNvSpPr txBox="1"/>
          <p:nvPr>
            <p:ph idx="3" type="body"/>
          </p:nvPr>
        </p:nvSpPr>
        <p:spPr>
          <a:xfrm>
            <a:off x="2087506"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62" name="Google Shape;3262;p384"/>
          <p:cNvSpPr txBox="1"/>
          <p:nvPr>
            <p:ph idx="4" type="body"/>
          </p:nvPr>
        </p:nvSpPr>
        <p:spPr>
          <a:xfrm>
            <a:off x="3855267"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63" name="Google Shape;3263;p384"/>
          <p:cNvSpPr txBox="1"/>
          <p:nvPr>
            <p:ph idx="5" type="body"/>
          </p:nvPr>
        </p:nvSpPr>
        <p:spPr>
          <a:xfrm>
            <a:off x="5622978"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64" name="Google Shape;3264;p384"/>
          <p:cNvSpPr txBox="1"/>
          <p:nvPr>
            <p:ph idx="6" type="body"/>
          </p:nvPr>
        </p:nvSpPr>
        <p:spPr>
          <a:xfrm>
            <a:off x="7390764"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65" name="Google Shape;3265;p384"/>
          <p:cNvSpPr txBox="1"/>
          <p:nvPr>
            <p:ph idx="7" type="body"/>
          </p:nvPr>
        </p:nvSpPr>
        <p:spPr>
          <a:xfrm>
            <a:off x="2087506"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66" name="Google Shape;3266;p384"/>
          <p:cNvSpPr txBox="1"/>
          <p:nvPr>
            <p:ph idx="8" type="body"/>
          </p:nvPr>
        </p:nvSpPr>
        <p:spPr>
          <a:xfrm>
            <a:off x="5622978"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67" name="Google Shape;3267;p384"/>
          <p:cNvSpPr txBox="1"/>
          <p:nvPr>
            <p:ph idx="9" type="body"/>
          </p:nvPr>
        </p:nvSpPr>
        <p:spPr>
          <a:xfrm>
            <a:off x="319738"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68" name="Google Shape;3268;p384"/>
          <p:cNvSpPr txBox="1"/>
          <p:nvPr>
            <p:ph idx="13" type="body"/>
          </p:nvPr>
        </p:nvSpPr>
        <p:spPr>
          <a:xfrm>
            <a:off x="4741957"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cing">
  <p:cSld name="Pricing">
    <p:spTree>
      <p:nvGrpSpPr>
        <p:cNvPr id="3269" name="Shape 3269"/>
        <p:cNvGrpSpPr/>
        <p:nvPr/>
      </p:nvGrpSpPr>
      <p:grpSpPr>
        <a:xfrm>
          <a:off x="0" y="0"/>
          <a:ext cx="0" cy="0"/>
          <a:chOff x="0" y="0"/>
          <a:chExt cx="0" cy="0"/>
        </a:xfrm>
      </p:grpSpPr>
      <p:sp>
        <p:nvSpPr>
          <p:cNvPr id="3270" name="Google Shape;3270;p38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271" name="Google Shape;3271;p38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72" name="Google Shape;3272;p385"/>
          <p:cNvSpPr txBox="1"/>
          <p:nvPr>
            <p:ph type="title"/>
          </p:nvPr>
        </p:nvSpPr>
        <p:spPr>
          <a:xfrm>
            <a:off x="201377" y="326928"/>
            <a:ext cx="43707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73" name="Google Shape;3273;p385"/>
          <p:cNvSpPr txBox="1"/>
          <p:nvPr>
            <p:ph idx="2" type="body"/>
          </p:nvPr>
        </p:nvSpPr>
        <p:spPr>
          <a:xfrm>
            <a:off x="33147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74" name="Google Shape;3274;p385"/>
          <p:cNvSpPr txBox="1"/>
          <p:nvPr>
            <p:ph idx="3" type="body"/>
          </p:nvPr>
        </p:nvSpPr>
        <p:spPr>
          <a:xfrm>
            <a:off x="33147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75" name="Google Shape;3275;p385"/>
          <p:cNvSpPr txBox="1"/>
          <p:nvPr>
            <p:ph idx="4" type="body"/>
          </p:nvPr>
        </p:nvSpPr>
        <p:spPr>
          <a:xfrm>
            <a:off x="327998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76" name="Google Shape;3276;p385"/>
          <p:cNvSpPr txBox="1"/>
          <p:nvPr>
            <p:ph idx="5" type="body"/>
          </p:nvPr>
        </p:nvSpPr>
        <p:spPr>
          <a:xfrm>
            <a:off x="327998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77" name="Google Shape;3277;p385"/>
          <p:cNvSpPr txBox="1"/>
          <p:nvPr>
            <p:ph idx="6" type="body"/>
          </p:nvPr>
        </p:nvSpPr>
        <p:spPr>
          <a:xfrm>
            <a:off x="6227871"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78" name="Google Shape;3278;p385"/>
          <p:cNvSpPr txBox="1"/>
          <p:nvPr>
            <p:ph idx="7" type="body"/>
          </p:nvPr>
        </p:nvSpPr>
        <p:spPr>
          <a:xfrm>
            <a:off x="6227871"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nancial projections (Master)">
  <p:cSld name="1_Financial projections (Master)">
    <p:spTree>
      <p:nvGrpSpPr>
        <p:cNvPr id="3279" name="Shape 3279"/>
        <p:cNvGrpSpPr/>
        <p:nvPr/>
      </p:nvGrpSpPr>
      <p:grpSpPr>
        <a:xfrm>
          <a:off x="0" y="0"/>
          <a:ext cx="0" cy="0"/>
          <a:chOff x="0" y="0"/>
          <a:chExt cx="0" cy="0"/>
        </a:xfrm>
      </p:grpSpPr>
      <p:sp>
        <p:nvSpPr>
          <p:cNvPr id="3280" name="Google Shape;3280;p38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281" name="Google Shape;3281;p386"/>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282" name="Google Shape;3282;p38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83" name="Google Shape;3283;p38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84" name="Google Shape;3284;p386"/>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85" name="Google Shape;3285;p386"/>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286" name="Google Shape;3286;p386"/>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validation">
  <p:cSld name="Market validation">
    <p:spTree>
      <p:nvGrpSpPr>
        <p:cNvPr id="3287" name="Shape 3287"/>
        <p:cNvGrpSpPr/>
        <p:nvPr/>
      </p:nvGrpSpPr>
      <p:grpSpPr>
        <a:xfrm>
          <a:off x="0" y="0"/>
          <a:ext cx="0" cy="0"/>
          <a:chOff x="0" y="0"/>
          <a:chExt cx="0" cy="0"/>
        </a:xfrm>
      </p:grpSpPr>
      <p:sp>
        <p:nvSpPr>
          <p:cNvPr id="3288" name="Google Shape;3288;p38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289" name="Google Shape;3289;p387"/>
          <p:cNvSpPr/>
          <p:nvPr/>
        </p:nvSpPr>
        <p:spPr>
          <a:xfrm>
            <a:off x="375605" y="3456894"/>
            <a:ext cx="86700" cy="86700"/>
          </a:xfrm>
          <a:prstGeom prst="roundRect">
            <a:avLst>
              <a:gd fmla="val 50000" name="adj"/>
            </a:avLst>
          </a:prstGeom>
          <a:solidFill>
            <a:srgbClr val="B3B5BB"/>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290" name="Google Shape;3290;p387"/>
          <p:cNvSpPr/>
          <p:nvPr/>
        </p:nvSpPr>
        <p:spPr>
          <a:xfrm>
            <a:off x="375605" y="3634825"/>
            <a:ext cx="86700" cy="86700"/>
          </a:xfrm>
          <a:prstGeom prst="roundRect">
            <a:avLst>
              <a:gd fmla="val 50000" name="adj"/>
            </a:avLst>
          </a:prstGeom>
          <a:solidFill>
            <a:srgbClr val="3C3C3C"/>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291" name="Google Shape;3291;p387"/>
          <p:cNvSpPr/>
          <p:nvPr/>
        </p:nvSpPr>
        <p:spPr>
          <a:xfrm>
            <a:off x="375605" y="3278962"/>
            <a:ext cx="86700" cy="86700"/>
          </a:xfrm>
          <a:prstGeom prst="roundRect">
            <a:avLst>
              <a:gd fmla="val 50000" name="adj"/>
            </a:avLst>
          </a:prstGeom>
          <a:solidFill>
            <a:srgbClr val="B0B2B8">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292" name="Google Shape;3292;p38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93" name="Google Shape;3293;p387"/>
          <p:cNvSpPr txBox="1"/>
          <p:nvPr>
            <p:ph type="title"/>
          </p:nvPr>
        </p:nvSpPr>
        <p:spPr>
          <a:xfrm>
            <a:off x="201377" y="326928"/>
            <a:ext cx="8656800" cy="10734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294" name="Google Shape;3294;p387"/>
          <p:cNvSpPr txBox="1"/>
          <p:nvPr>
            <p:ph idx="2" type="body"/>
          </p:nvPr>
        </p:nvSpPr>
        <p:spPr>
          <a:xfrm>
            <a:off x="543447" y="3262058"/>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95" name="Google Shape;3295;p387"/>
          <p:cNvSpPr txBox="1"/>
          <p:nvPr>
            <p:ph idx="3" type="body"/>
          </p:nvPr>
        </p:nvSpPr>
        <p:spPr>
          <a:xfrm>
            <a:off x="543447" y="343810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96" name="Google Shape;3296;p387"/>
          <p:cNvSpPr txBox="1"/>
          <p:nvPr>
            <p:ph idx="4" type="body"/>
          </p:nvPr>
        </p:nvSpPr>
        <p:spPr>
          <a:xfrm>
            <a:off x="543447" y="361792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297" name="Google Shape;3297;p387"/>
          <p:cNvSpPr txBox="1"/>
          <p:nvPr>
            <p:ph idx="5" type="body"/>
          </p:nvPr>
        </p:nvSpPr>
        <p:spPr>
          <a:xfrm>
            <a:off x="1671345" y="4763628"/>
            <a:ext cx="5801400" cy="181200"/>
          </a:xfrm>
          <a:prstGeom prst="rect">
            <a:avLst/>
          </a:prstGeom>
          <a:noFill/>
          <a:ln>
            <a:noFill/>
          </a:ln>
        </p:spPr>
        <p:txBody>
          <a:bodyPr anchorCtr="0" anchor="b" bIns="17150" lIns="34300" spcFirstLastPara="1" rIns="34300" wrap="square" tIns="17150">
            <a:spAutoFit/>
          </a:bodyPr>
          <a:lstStyle>
            <a:lvl1pPr indent="-228600" lvl="0" marL="457200" algn="ctr">
              <a:lnSpc>
                <a:spcPct val="110000"/>
              </a:lnSpc>
              <a:spcBef>
                <a:spcPts val="0"/>
              </a:spcBef>
              <a:spcAft>
                <a:spcPts val="0"/>
              </a:spcAft>
              <a:buClr>
                <a:srgbClr val="2929E2"/>
              </a:buClr>
              <a:buSzPts val="500"/>
              <a:buFont typeface="Arial"/>
              <a:buNone/>
              <a:defRPr sz="5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3298" name="Shape 3298"/>
        <p:cNvGrpSpPr/>
        <p:nvPr/>
      </p:nvGrpSpPr>
      <p:grpSpPr>
        <a:xfrm>
          <a:off x="0" y="0"/>
          <a:ext cx="0" cy="0"/>
          <a:chOff x="0" y="0"/>
          <a:chExt cx="0" cy="0"/>
        </a:xfrm>
      </p:grpSpPr>
      <p:sp>
        <p:nvSpPr>
          <p:cNvPr id="3299" name="Google Shape;3299;p38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300" name="Google Shape;3300;p388"/>
          <p:cNvSpPr txBox="1"/>
          <p:nvPr>
            <p:ph idx="1" type="body"/>
          </p:nvPr>
        </p:nvSpPr>
        <p:spPr>
          <a:xfrm>
            <a:off x="201377" y="2904049"/>
            <a:ext cx="1995900" cy="154500"/>
          </a:xfrm>
          <a:prstGeom prst="rect">
            <a:avLst/>
          </a:prstGeom>
          <a:noFill/>
          <a:ln>
            <a:noFill/>
          </a:ln>
        </p:spPr>
        <p:txBody>
          <a:bodyPr anchorCtr="0" anchor="b" bIns="17150" lIns="34300" spcFirstLastPara="1" rIns="34300" wrap="square" tIns="17150">
            <a:noAutofit/>
          </a:bodyPr>
          <a:lstStyle>
            <a:lvl1pPr indent="-228600" lvl="0" marL="457200" algn="l">
              <a:lnSpc>
                <a:spcPct val="100000"/>
              </a:lnSpc>
              <a:spcBef>
                <a:spcPts val="0"/>
              </a:spcBef>
              <a:spcAft>
                <a:spcPts val="0"/>
              </a:spcAft>
              <a:buClr>
                <a:srgbClr val="2929E2"/>
              </a:buClr>
              <a:buSzPts val="900"/>
              <a:buFont typeface="Helvetica Neue"/>
              <a:buNone/>
              <a:defRPr sz="9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01" name="Google Shape;3301;p388"/>
          <p:cNvSpPr txBox="1"/>
          <p:nvPr>
            <p:ph type="title"/>
          </p:nvPr>
        </p:nvSpPr>
        <p:spPr>
          <a:xfrm>
            <a:off x="201377" y="164051"/>
            <a:ext cx="87714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3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ors">
  <p:cSld name="Competitors">
    <p:spTree>
      <p:nvGrpSpPr>
        <p:cNvPr id="3302" name="Shape 3302"/>
        <p:cNvGrpSpPr/>
        <p:nvPr/>
      </p:nvGrpSpPr>
      <p:grpSpPr>
        <a:xfrm>
          <a:off x="0" y="0"/>
          <a:ext cx="0" cy="0"/>
          <a:chOff x="0" y="0"/>
          <a:chExt cx="0" cy="0"/>
        </a:xfrm>
      </p:grpSpPr>
      <p:sp>
        <p:nvSpPr>
          <p:cNvPr id="3303" name="Google Shape;3303;p38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304" name="Google Shape;3304;p38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305" name="Google Shape;3305;p38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06" name="Google Shape;3306;p389"/>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Arial"/>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07" name="Google Shape;3307;p389"/>
          <p:cNvSpPr/>
          <p:nvPr>
            <p:ph idx="3" type="body"/>
          </p:nvPr>
        </p:nvSpPr>
        <p:spPr>
          <a:xfrm>
            <a:off x="7122136" y="1478734"/>
            <a:ext cx="90000" cy="90000"/>
          </a:xfrm>
          <a:prstGeom prst="ellipse">
            <a:avLst/>
          </a:prstGeom>
          <a:gradFill>
            <a:gsLst>
              <a:gs pos="0">
                <a:srgbClr val="4A4C50"/>
              </a:gs>
              <a:gs pos="2760">
                <a:srgbClr val="4A4C50"/>
              </a:gs>
              <a:gs pos="100000">
                <a:srgbClr val="91969C"/>
              </a:gs>
            </a:gsLst>
            <a:lin ang="5400012" scaled="0"/>
          </a:gradFill>
          <a:ln>
            <a:noFill/>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08" name="Google Shape;3308;p389"/>
          <p:cNvSpPr txBox="1"/>
          <p:nvPr>
            <p:ph idx="4" type="body"/>
          </p:nvPr>
        </p:nvSpPr>
        <p:spPr>
          <a:xfrm>
            <a:off x="6844587" y="1612464"/>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09" name="Google Shape;3309;p389"/>
          <p:cNvSpPr txBox="1"/>
          <p:nvPr>
            <p:ph idx="5" type="body"/>
          </p:nvPr>
        </p:nvSpPr>
        <p:spPr>
          <a:xfrm>
            <a:off x="5834480" y="40968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10" name="Google Shape;3310;p389"/>
          <p:cNvSpPr txBox="1"/>
          <p:nvPr>
            <p:ph idx="6" type="body"/>
          </p:nvPr>
        </p:nvSpPr>
        <p:spPr>
          <a:xfrm>
            <a:off x="5834480" y="457941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11" name="Google Shape;3311;p389"/>
          <p:cNvSpPr txBox="1"/>
          <p:nvPr>
            <p:ph idx="7" type="body"/>
          </p:nvPr>
        </p:nvSpPr>
        <p:spPr>
          <a:xfrm>
            <a:off x="815525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12" name="Google Shape;3312;p389"/>
          <p:cNvSpPr txBox="1"/>
          <p:nvPr>
            <p:ph idx="8" type="body"/>
          </p:nvPr>
        </p:nvSpPr>
        <p:spPr>
          <a:xfrm>
            <a:off x="351371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0000"/>
              </a:buClr>
              <a:buSzPts val="600"/>
              <a:buFont typeface="Helvetica Neue"/>
              <a:buNone/>
              <a:defRPr sz="600"/>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etitors">
  <p:cSld name="1_Competitors">
    <p:spTree>
      <p:nvGrpSpPr>
        <p:cNvPr id="3313" name="Shape 3313"/>
        <p:cNvGrpSpPr/>
        <p:nvPr/>
      </p:nvGrpSpPr>
      <p:grpSpPr>
        <a:xfrm>
          <a:off x="0" y="0"/>
          <a:ext cx="0" cy="0"/>
          <a:chOff x="0" y="0"/>
          <a:chExt cx="0" cy="0"/>
        </a:xfrm>
      </p:grpSpPr>
      <p:sp>
        <p:nvSpPr>
          <p:cNvPr id="3314" name="Google Shape;3314;p39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315" name="Google Shape;3315;p39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316" name="Google Shape;3316;p39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2929E2"/>
              </a:buClr>
              <a:buSzPts val="800"/>
              <a:buFont typeface="Helvetica Neue"/>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17" name="Google Shape;3317;p390"/>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2929E2"/>
              </a:buClr>
              <a:buSzPts val="800"/>
              <a:buFont typeface="Arial"/>
              <a:buNone/>
              <a:defRPr sz="800">
                <a:solidFill>
                  <a:srgbClr val="2929E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18" name="Google Shape;3318;p390"/>
          <p:cNvSpPr txBox="1"/>
          <p:nvPr>
            <p:ph idx="3" type="body"/>
          </p:nvPr>
        </p:nvSpPr>
        <p:spPr>
          <a:xfrm>
            <a:off x="3464792"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900"/>
              <a:buFont typeface="Arial"/>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19" name="Google Shape;3319;p390"/>
          <p:cNvSpPr txBox="1"/>
          <p:nvPr>
            <p:ph idx="4" type="body"/>
          </p:nvPr>
        </p:nvSpPr>
        <p:spPr>
          <a:xfrm>
            <a:off x="6300148"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900"/>
              <a:buFont typeface="Arial"/>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20" name="Google Shape;3320;p390"/>
          <p:cNvSpPr txBox="1"/>
          <p:nvPr>
            <p:ph idx="5" type="body"/>
          </p:nvPr>
        </p:nvSpPr>
        <p:spPr>
          <a:xfrm>
            <a:off x="3464792"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21" name="Google Shape;3321;p390"/>
          <p:cNvSpPr txBox="1"/>
          <p:nvPr>
            <p:ph idx="6" type="body"/>
          </p:nvPr>
        </p:nvSpPr>
        <p:spPr>
          <a:xfrm>
            <a:off x="6300148"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p:cSld name="Go-to-market">
    <p:spTree>
      <p:nvGrpSpPr>
        <p:cNvPr id="3322" name="Shape 3322"/>
        <p:cNvGrpSpPr/>
        <p:nvPr/>
      </p:nvGrpSpPr>
      <p:grpSpPr>
        <a:xfrm>
          <a:off x="0" y="0"/>
          <a:ext cx="0" cy="0"/>
          <a:chOff x="0" y="0"/>
          <a:chExt cx="0" cy="0"/>
        </a:xfrm>
      </p:grpSpPr>
      <p:sp>
        <p:nvSpPr>
          <p:cNvPr id="3323" name="Google Shape;3323;p39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324" name="Google Shape;3324;p39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325" name="Google Shape;3325;p39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26" name="Google Shape;3326;p391"/>
          <p:cNvSpPr/>
          <p:nvPr>
            <p:ph idx="2" type="body"/>
          </p:nvPr>
        </p:nvSpPr>
        <p:spPr>
          <a:xfrm>
            <a:off x="20791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27" name="Google Shape;3327;p391"/>
          <p:cNvSpPr/>
          <p:nvPr>
            <p:ph idx="3" type="body"/>
          </p:nvPr>
        </p:nvSpPr>
        <p:spPr>
          <a:xfrm>
            <a:off x="267731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28" name="Google Shape;3328;p391"/>
          <p:cNvSpPr/>
          <p:nvPr>
            <p:ph idx="4" type="body"/>
          </p:nvPr>
        </p:nvSpPr>
        <p:spPr>
          <a:xfrm>
            <a:off x="7616095"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29" name="Google Shape;3329;p391"/>
          <p:cNvSpPr/>
          <p:nvPr>
            <p:ph idx="5" type="body"/>
          </p:nvPr>
        </p:nvSpPr>
        <p:spPr>
          <a:xfrm>
            <a:off x="516758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30" name="Google Shape;3330;p391"/>
          <p:cNvSpPr txBox="1"/>
          <p:nvPr>
            <p:ph idx="6" type="body"/>
          </p:nvPr>
        </p:nvSpPr>
        <p:spPr>
          <a:xfrm>
            <a:off x="203157"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31" name="Google Shape;3331;p391"/>
          <p:cNvSpPr txBox="1"/>
          <p:nvPr>
            <p:ph idx="7" type="body"/>
          </p:nvPr>
        </p:nvSpPr>
        <p:spPr>
          <a:xfrm>
            <a:off x="203157"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32" name="Google Shape;3332;p391"/>
          <p:cNvSpPr txBox="1"/>
          <p:nvPr>
            <p:ph idx="8" type="body"/>
          </p:nvPr>
        </p:nvSpPr>
        <p:spPr>
          <a:xfrm>
            <a:off x="2672548"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33" name="Google Shape;3333;p391"/>
          <p:cNvSpPr txBox="1"/>
          <p:nvPr>
            <p:ph idx="9" type="body"/>
          </p:nvPr>
        </p:nvSpPr>
        <p:spPr>
          <a:xfrm>
            <a:off x="2672548"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34" name="Google Shape;3334;p391"/>
          <p:cNvSpPr txBox="1"/>
          <p:nvPr>
            <p:ph idx="13" type="body"/>
          </p:nvPr>
        </p:nvSpPr>
        <p:spPr>
          <a:xfrm>
            <a:off x="5141940"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35" name="Google Shape;3335;p391"/>
          <p:cNvSpPr txBox="1"/>
          <p:nvPr>
            <p:ph idx="14" type="body"/>
          </p:nvPr>
        </p:nvSpPr>
        <p:spPr>
          <a:xfrm>
            <a:off x="5141940"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36" name="Google Shape;3336;p391"/>
          <p:cNvSpPr txBox="1"/>
          <p:nvPr>
            <p:ph idx="15" type="body"/>
          </p:nvPr>
        </p:nvSpPr>
        <p:spPr>
          <a:xfrm>
            <a:off x="7611331"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37" name="Google Shape;3337;p391"/>
          <p:cNvSpPr txBox="1"/>
          <p:nvPr>
            <p:ph idx="16" type="body"/>
          </p:nvPr>
        </p:nvSpPr>
        <p:spPr>
          <a:xfrm>
            <a:off x="7611331"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Go-to-market">
  <p:cSld name="1_Go-to-market">
    <p:spTree>
      <p:nvGrpSpPr>
        <p:cNvPr id="3338" name="Shape 3338"/>
        <p:cNvGrpSpPr/>
        <p:nvPr/>
      </p:nvGrpSpPr>
      <p:grpSpPr>
        <a:xfrm>
          <a:off x="0" y="0"/>
          <a:ext cx="0" cy="0"/>
          <a:chOff x="0" y="0"/>
          <a:chExt cx="0" cy="0"/>
        </a:xfrm>
      </p:grpSpPr>
      <p:sp>
        <p:nvSpPr>
          <p:cNvPr id="3339" name="Google Shape;3339;p39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340" name="Google Shape;3340;p39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341" name="Google Shape;3341;p39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42" name="Google Shape;3342;p392"/>
          <p:cNvSpPr txBox="1"/>
          <p:nvPr>
            <p:ph idx="2" type="body"/>
          </p:nvPr>
        </p:nvSpPr>
        <p:spPr>
          <a:xfrm>
            <a:off x="203156"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43" name="Google Shape;3343;p392"/>
          <p:cNvSpPr txBox="1"/>
          <p:nvPr>
            <p:ph idx="3" type="body"/>
          </p:nvPr>
        </p:nvSpPr>
        <p:spPr>
          <a:xfrm>
            <a:off x="203156"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44" name="Google Shape;3344;p392"/>
          <p:cNvSpPr/>
          <p:nvPr>
            <p:ph idx="4" type="body"/>
          </p:nvPr>
        </p:nvSpPr>
        <p:spPr>
          <a:xfrm>
            <a:off x="16745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45" name="Google Shape;3345;p392"/>
          <p:cNvSpPr/>
          <p:nvPr>
            <p:ph idx="5" type="body"/>
          </p:nvPr>
        </p:nvSpPr>
        <p:spPr>
          <a:xfrm>
            <a:off x="4611275"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46" name="Google Shape;3346;p392"/>
          <p:cNvSpPr/>
          <p:nvPr>
            <p:ph idx="6" type="body"/>
          </p:nvPr>
        </p:nvSpPr>
        <p:spPr>
          <a:xfrm>
            <a:off x="6079653"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47" name="Google Shape;3347;p392"/>
          <p:cNvSpPr/>
          <p:nvPr>
            <p:ph idx="7" type="body"/>
          </p:nvPr>
        </p:nvSpPr>
        <p:spPr>
          <a:xfrm>
            <a:off x="7548031"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48" name="Google Shape;3348;p392"/>
          <p:cNvSpPr/>
          <p:nvPr>
            <p:ph idx="8" type="body"/>
          </p:nvPr>
        </p:nvSpPr>
        <p:spPr>
          <a:xfrm>
            <a:off x="3142896"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49" name="Google Shape;3349;p392"/>
          <p:cNvSpPr/>
          <p:nvPr>
            <p:ph idx="9" type="body"/>
          </p:nvPr>
        </p:nvSpPr>
        <p:spPr>
          <a:xfrm>
            <a:off x="2079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50" name="Google Shape;3350;p392"/>
          <p:cNvSpPr txBox="1"/>
          <p:nvPr>
            <p:ph idx="13" type="body"/>
          </p:nvPr>
        </p:nvSpPr>
        <p:spPr>
          <a:xfrm>
            <a:off x="1671179"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51" name="Google Shape;3351;p392"/>
          <p:cNvSpPr txBox="1"/>
          <p:nvPr>
            <p:ph idx="14" type="body"/>
          </p:nvPr>
        </p:nvSpPr>
        <p:spPr>
          <a:xfrm>
            <a:off x="1671179"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52" name="Google Shape;3352;p392"/>
          <p:cNvSpPr txBox="1"/>
          <p:nvPr>
            <p:ph idx="15" type="body"/>
          </p:nvPr>
        </p:nvSpPr>
        <p:spPr>
          <a:xfrm>
            <a:off x="3139201"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53" name="Google Shape;3353;p392"/>
          <p:cNvSpPr txBox="1"/>
          <p:nvPr>
            <p:ph idx="16" type="body"/>
          </p:nvPr>
        </p:nvSpPr>
        <p:spPr>
          <a:xfrm>
            <a:off x="3139201"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54" name="Google Shape;3354;p392"/>
          <p:cNvSpPr txBox="1"/>
          <p:nvPr>
            <p:ph idx="17" type="body"/>
          </p:nvPr>
        </p:nvSpPr>
        <p:spPr>
          <a:xfrm>
            <a:off x="4607223"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55" name="Google Shape;3355;p392"/>
          <p:cNvSpPr txBox="1"/>
          <p:nvPr>
            <p:ph idx="18" type="body"/>
          </p:nvPr>
        </p:nvSpPr>
        <p:spPr>
          <a:xfrm>
            <a:off x="4607223"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56" name="Google Shape;3356;p392"/>
          <p:cNvSpPr txBox="1"/>
          <p:nvPr>
            <p:ph idx="19" type="body"/>
          </p:nvPr>
        </p:nvSpPr>
        <p:spPr>
          <a:xfrm>
            <a:off x="6075245"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57" name="Google Shape;3357;p392"/>
          <p:cNvSpPr txBox="1"/>
          <p:nvPr>
            <p:ph idx="20" type="body"/>
          </p:nvPr>
        </p:nvSpPr>
        <p:spPr>
          <a:xfrm>
            <a:off x="6075245"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58" name="Google Shape;3358;p392"/>
          <p:cNvSpPr txBox="1"/>
          <p:nvPr>
            <p:ph idx="21" type="body"/>
          </p:nvPr>
        </p:nvSpPr>
        <p:spPr>
          <a:xfrm>
            <a:off x="7543268"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59" name="Google Shape;3359;p392"/>
          <p:cNvSpPr txBox="1"/>
          <p:nvPr>
            <p:ph idx="22" type="body"/>
          </p:nvPr>
        </p:nvSpPr>
        <p:spPr>
          <a:xfrm>
            <a:off x="7543268"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Go-to-market">
  <p:cSld name="2_Go-to-market">
    <p:spTree>
      <p:nvGrpSpPr>
        <p:cNvPr id="3360" name="Shape 3360"/>
        <p:cNvGrpSpPr/>
        <p:nvPr/>
      </p:nvGrpSpPr>
      <p:grpSpPr>
        <a:xfrm>
          <a:off x="0" y="0"/>
          <a:ext cx="0" cy="0"/>
          <a:chOff x="0" y="0"/>
          <a:chExt cx="0" cy="0"/>
        </a:xfrm>
      </p:grpSpPr>
      <p:sp>
        <p:nvSpPr>
          <p:cNvPr id="3361" name="Google Shape;3361;p39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362" name="Google Shape;3362;p39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363" name="Google Shape;3363;p39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64" name="Google Shape;3364;p393"/>
          <p:cNvSpPr txBox="1"/>
          <p:nvPr>
            <p:ph idx="2" type="body"/>
          </p:nvPr>
        </p:nvSpPr>
        <p:spPr>
          <a:xfrm>
            <a:off x="315693"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65" name="Google Shape;3365;p393"/>
          <p:cNvSpPr txBox="1"/>
          <p:nvPr>
            <p:ph idx="3" type="body"/>
          </p:nvPr>
        </p:nvSpPr>
        <p:spPr>
          <a:xfrm>
            <a:off x="3287212"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66" name="Google Shape;3366;p393"/>
          <p:cNvSpPr txBox="1"/>
          <p:nvPr>
            <p:ph idx="4" type="body"/>
          </p:nvPr>
        </p:nvSpPr>
        <p:spPr>
          <a:xfrm>
            <a:off x="6235460"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67" name="Google Shape;3367;p393"/>
          <p:cNvSpPr txBox="1"/>
          <p:nvPr>
            <p:ph idx="5" type="body"/>
          </p:nvPr>
        </p:nvSpPr>
        <p:spPr>
          <a:xfrm>
            <a:off x="315693"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68" name="Google Shape;3368;p393"/>
          <p:cNvSpPr txBox="1"/>
          <p:nvPr>
            <p:ph idx="6" type="body"/>
          </p:nvPr>
        </p:nvSpPr>
        <p:spPr>
          <a:xfrm>
            <a:off x="3287212"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69" name="Google Shape;3369;p393"/>
          <p:cNvSpPr txBox="1"/>
          <p:nvPr>
            <p:ph idx="7" type="body"/>
          </p:nvPr>
        </p:nvSpPr>
        <p:spPr>
          <a:xfrm>
            <a:off x="6235460"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70" name="Google Shape;3370;p393"/>
          <p:cNvSpPr txBox="1"/>
          <p:nvPr>
            <p:ph idx="8" type="body"/>
          </p:nvPr>
        </p:nvSpPr>
        <p:spPr>
          <a:xfrm>
            <a:off x="315693"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71" name="Google Shape;3371;p393"/>
          <p:cNvSpPr txBox="1"/>
          <p:nvPr>
            <p:ph idx="9" type="body"/>
          </p:nvPr>
        </p:nvSpPr>
        <p:spPr>
          <a:xfrm>
            <a:off x="3287212"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72" name="Google Shape;3372;p393"/>
          <p:cNvSpPr txBox="1"/>
          <p:nvPr>
            <p:ph idx="13" type="body"/>
          </p:nvPr>
        </p:nvSpPr>
        <p:spPr>
          <a:xfrm>
            <a:off x="6235460"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73" name="Google Shape;3373;p393"/>
          <p:cNvSpPr txBox="1"/>
          <p:nvPr>
            <p:ph idx="14" type="body"/>
          </p:nvPr>
        </p:nvSpPr>
        <p:spPr>
          <a:xfrm>
            <a:off x="315693"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74" name="Google Shape;3374;p393"/>
          <p:cNvSpPr txBox="1"/>
          <p:nvPr>
            <p:ph idx="15" type="body"/>
          </p:nvPr>
        </p:nvSpPr>
        <p:spPr>
          <a:xfrm>
            <a:off x="3287212"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75" name="Google Shape;3375;p393"/>
          <p:cNvSpPr txBox="1"/>
          <p:nvPr>
            <p:ph idx="16" type="body"/>
          </p:nvPr>
        </p:nvSpPr>
        <p:spPr>
          <a:xfrm>
            <a:off x="6235460"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Go-to-market">
  <p:cSld name="3_Go-to-market">
    <p:spTree>
      <p:nvGrpSpPr>
        <p:cNvPr id="3376" name="Shape 3376"/>
        <p:cNvGrpSpPr/>
        <p:nvPr/>
      </p:nvGrpSpPr>
      <p:grpSpPr>
        <a:xfrm>
          <a:off x="0" y="0"/>
          <a:ext cx="0" cy="0"/>
          <a:chOff x="0" y="0"/>
          <a:chExt cx="0" cy="0"/>
        </a:xfrm>
      </p:grpSpPr>
      <p:sp>
        <p:nvSpPr>
          <p:cNvPr id="3377" name="Google Shape;3377;p39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378" name="Google Shape;3378;p39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379" name="Google Shape;3379;p39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80" name="Google Shape;3380;p394"/>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81" name="Google Shape;3381;p394"/>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82" name="Google Shape;3382;p394"/>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83" name="Google Shape;3383;p394"/>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84" name="Google Shape;3384;p394"/>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85" name="Google Shape;3385;p394"/>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86" name="Google Shape;3386;p394"/>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87" name="Google Shape;3387;p394"/>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88" name="Google Shape;3388;p394"/>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89" name="Google Shape;3389;p394"/>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90" name="Google Shape;3390;p394"/>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91" name="Google Shape;3391;p394"/>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92" name="Google Shape;3392;p394"/>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93" name="Google Shape;3393;p394"/>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94" name="Google Shape;3394;p394"/>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95" name="Google Shape;3395;p394"/>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96" name="Google Shape;3396;p394"/>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397" name="Google Shape;3397;p394"/>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Go-to-market">
  <p:cSld name="4_Go-to-market">
    <p:spTree>
      <p:nvGrpSpPr>
        <p:cNvPr id="3398" name="Shape 3398"/>
        <p:cNvGrpSpPr/>
        <p:nvPr/>
      </p:nvGrpSpPr>
      <p:grpSpPr>
        <a:xfrm>
          <a:off x="0" y="0"/>
          <a:ext cx="0" cy="0"/>
          <a:chOff x="0" y="0"/>
          <a:chExt cx="0" cy="0"/>
        </a:xfrm>
      </p:grpSpPr>
      <p:sp>
        <p:nvSpPr>
          <p:cNvPr id="3399" name="Google Shape;3399;p39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400" name="Google Shape;3400;p395"/>
          <p:cNvSpPr txBox="1"/>
          <p:nvPr>
            <p:ph type="title"/>
          </p:nvPr>
        </p:nvSpPr>
        <p:spPr>
          <a:xfrm>
            <a:off x="201378" y="326928"/>
            <a:ext cx="28593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401" name="Google Shape;3401;p39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02" name="Google Shape;3402;p395"/>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03" name="Google Shape;3403;p395"/>
          <p:cNvSpPr txBox="1"/>
          <p:nvPr>
            <p:ph idx="3" type="body"/>
          </p:nvPr>
        </p:nvSpPr>
        <p:spPr>
          <a:xfrm>
            <a:off x="4318799" y="297298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04" name="Google Shape;3404;p395"/>
          <p:cNvSpPr txBox="1"/>
          <p:nvPr>
            <p:ph idx="4" type="body"/>
          </p:nvPr>
        </p:nvSpPr>
        <p:spPr>
          <a:xfrm>
            <a:off x="4399433" y="149996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05" name="Google Shape;3405;p395"/>
          <p:cNvSpPr txBox="1"/>
          <p:nvPr>
            <p:ph idx="5" type="body"/>
          </p:nvPr>
        </p:nvSpPr>
        <p:spPr>
          <a:xfrm>
            <a:off x="5734132" y="876041"/>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06" name="Google Shape;3406;p395"/>
          <p:cNvSpPr txBox="1"/>
          <p:nvPr>
            <p:ph idx="6" type="body"/>
          </p:nvPr>
        </p:nvSpPr>
        <p:spPr>
          <a:xfrm>
            <a:off x="6976346" y="165256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07" name="Google Shape;3407;p395"/>
          <p:cNvSpPr txBox="1"/>
          <p:nvPr>
            <p:ph idx="7" type="body"/>
          </p:nvPr>
        </p:nvSpPr>
        <p:spPr>
          <a:xfrm>
            <a:off x="6939179" y="310835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08" name="Google Shape;3408;p395"/>
          <p:cNvSpPr txBox="1"/>
          <p:nvPr>
            <p:ph idx="8" type="body"/>
          </p:nvPr>
        </p:nvSpPr>
        <p:spPr>
          <a:xfrm>
            <a:off x="5602253" y="378922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nding team">
  <p:cSld name="Founding team">
    <p:spTree>
      <p:nvGrpSpPr>
        <p:cNvPr id="3409" name="Shape 3409"/>
        <p:cNvGrpSpPr/>
        <p:nvPr/>
      </p:nvGrpSpPr>
      <p:grpSpPr>
        <a:xfrm>
          <a:off x="0" y="0"/>
          <a:ext cx="0" cy="0"/>
          <a:chOff x="0" y="0"/>
          <a:chExt cx="0" cy="0"/>
        </a:xfrm>
      </p:grpSpPr>
      <p:sp>
        <p:nvSpPr>
          <p:cNvPr id="3410" name="Google Shape;3410;p396"/>
          <p:cNvSpPr txBox="1"/>
          <p:nvPr>
            <p:ph idx="1" type="body"/>
          </p:nvPr>
        </p:nvSpPr>
        <p:spPr>
          <a:xfrm>
            <a:off x="201378"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11" name="Google Shape;3411;p39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412" name="Google Shape;3412;p39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413" name="Google Shape;3413;p396"/>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14" name="Google Shape;3414;p396"/>
          <p:cNvSpPr txBox="1"/>
          <p:nvPr>
            <p:ph idx="3" type="body"/>
          </p:nvPr>
        </p:nvSpPr>
        <p:spPr>
          <a:xfrm>
            <a:off x="3149575"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15" name="Google Shape;3415;p396"/>
          <p:cNvSpPr txBox="1"/>
          <p:nvPr>
            <p:ph idx="4" type="body"/>
          </p:nvPr>
        </p:nvSpPr>
        <p:spPr>
          <a:xfrm>
            <a:off x="6097773"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16" name="Google Shape;3416;p396"/>
          <p:cNvSpPr/>
          <p:nvPr>
            <p:ph idx="5" type="pic"/>
          </p:nvPr>
        </p:nvSpPr>
        <p:spPr>
          <a:xfrm>
            <a:off x="201375" y="867581"/>
            <a:ext cx="2844900" cy="3550800"/>
          </a:xfrm>
          <a:prstGeom prst="roundRect">
            <a:avLst>
              <a:gd fmla="val 2806" name="adj"/>
            </a:avLst>
          </a:prstGeom>
          <a:noFill/>
          <a:ln>
            <a:noFill/>
          </a:ln>
        </p:spPr>
      </p:sp>
      <p:sp>
        <p:nvSpPr>
          <p:cNvPr id="3417" name="Google Shape;3417;p396"/>
          <p:cNvSpPr/>
          <p:nvPr>
            <p:ph idx="6" type="pic"/>
          </p:nvPr>
        </p:nvSpPr>
        <p:spPr>
          <a:xfrm>
            <a:off x="3149578" y="867581"/>
            <a:ext cx="2844900" cy="3550800"/>
          </a:xfrm>
          <a:prstGeom prst="roundRect">
            <a:avLst>
              <a:gd fmla="val 2806" name="adj"/>
            </a:avLst>
          </a:prstGeom>
          <a:noFill/>
          <a:ln>
            <a:noFill/>
          </a:ln>
        </p:spPr>
      </p:sp>
      <p:sp>
        <p:nvSpPr>
          <p:cNvPr id="3418" name="Google Shape;3418;p396"/>
          <p:cNvSpPr/>
          <p:nvPr>
            <p:ph idx="7" type="pic"/>
          </p:nvPr>
        </p:nvSpPr>
        <p:spPr>
          <a:xfrm>
            <a:off x="6097772" y="867581"/>
            <a:ext cx="2844900" cy="3550800"/>
          </a:xfrm>
          <a:prstGeom prst="roundRect">
            <a:avLst>
              <a:gd fmla="val 2806" name="adj"/>
            </a:avLst>
          </a:prstGeom>
          <a:noFill/>
          <a:ln>
            <a:noFill/>
          </a:ln>
        </p:spPr>
      </p:sp>
    </p:spTree>
  </p:cSld>
  <p:clrMapOvr>
    <a:masterClrMapping/>
  </p:clrMapOvr>
</p:sldLayout>
</file>

<file path=ppt/slideLayouts/slideLayout3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ounding team">
  <p:cSld name="1_Founding team">
    <p:spTree>
      <p:nvGrpSpPr>
        <p:cNvPr id="3419" name="Shape 3419"/>
        <p:cNvGrpSpPr/>
        <p:nvPr/>
      </p:nvGrpSpPr>
      <p:grpSpPr>
        <a:xfrm>
          <a:off x="0" y="0"/>
          <a:ext cx="0" cy="0"/>
          <a:chOff x="0" y="0"/>
          <a:chExt cx="0" cy="0"/>
        </a:xfrm>
      </p:grpSpPr>
      <p:sp>
        <p:nvSpPr>
          <p:cNvPr id="3420" name="Google Shape;3420;p397"/>
          <p:cNvSpPr txBox="1"/>
          <p:nvPr>
            <p:ph idx="1" type="body"/>
          </p:nvPr>
        </p:nvSpPr>
        <p:spPr>
          <a:xfrm>
            <a:off x="201378"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21" name="Google Shape;3421;p39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422" name="Google Shape;3422;p39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423" name="Google Shape;3423;p397"/>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24" name="Google Shape;3424;p397"/>
          <p:cNvSpPr txBox="1"/>
          <p:nvPr>
            <p:ph idx="3" type="body"/>
          </p:nvPr>
        </p:nvSpPr>
        <p:spPr>
          <a:xfrm>
            <a:off x="2412623"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25" name="Google Shape;3425;p397"/>
          <p:cNvSpPr txBox="1"/>
          <p:nvPr>
            <p:ph idx="4" type="body"/>
          </p:nvPr>
        </p:nvSpPr>
        <p:spPr>
          <a:xfrm>
            <a:off x="4623869"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26" name="Google Shape;3426;p397"/>
          <p:cNvSpPr txBox="1"/>
          <p:nvPr>
            <p:ph idx="5" type="body"/>
          </p:nvPr>
        </p:nvSpPr>
        <p:spPr>
          <a:xfrm>
            <a:off x="6835115"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27" name="Google Shape;3427;p397"/>
          <p:cNvSpPr/>
          <p:nvPr>
            <p:ph idx="6" type="pic"/>
          </p:nvPr>
        </p:nvSpPr>
        <p:spPr>
          <a:xfrm>
            <a:off x="201378" y="869606"/>
            <a:ext cx="2107500" cy="3549000"/>
          </a:xfrm>
          <a:prstGeom prst="roundRect">
            <a:avLst>
              <a:gd fmla="val 3378" name="adj"/>
            </a:avLst>
          </a:prstGeom>
          <a:noFill/>
          <a:ln>
            <a:noFill/>
          </a:ln>
        </p:spPr>
      </p:sp>
      <p:sp>
        <p:nvSpPr>
          <p:cNvPr id="3428" name="Google Shape;3428;p397"/>
          <p:cNvSpPr/>
          <p:nvPr>
            <p:ph idx="7" type="pic"/>
          </p:nvPr>
        </p:nvSpPr>
        <p:spPr>
          <a:xfrm>
            <a:off x="2412624" y="869606"/>
            <a:ext cx="2107500" cy="3549000"/>
          </a:xfrm>
          <a:prstGeom prst="roundRect">
            <a:avLst>
              <a:gd fmla="val 3378" name="adj"/>
            </a:avLst>
          </a:prstGeom>
          <a:noFill/>
          <a:ln>
            <a:noFill/>
          </a:ln>
        </p:spPr>
      </p:sp>
      <p:sp>
        <p:nvSpPr>
          <p:cNvPr id="3429" name="Google Shape;3429;p397"/>
          <p:cNvSpPr/>
          <p:nvPr>
            <p:ph idx="8" type="pic"/>
          </p:nvPr>
        </p:nvSpPr>
        <p:spPr>
          <a:xfrm>
            <a:off x="4623870" y="869606"/>
            <a:ext cx="2107500" cy="3549000"/>
          </a:xfrm>
          <a:prstGeom prst="roundRect">
            <a:avLst>
              <a:gd fmla="val 3378" name="adj"/>
            </a:avLst>
          </a:prstGeom>
          <a:noFill/>
          <a:ln>
            <a:noFill/>
          </a:ln>
        </p:spPr>
      </p:sp>
      <p:sp>
        <p:nvSpPr>
          <p:cNvPr id="3430" name="Google Shape;3430;p397"/>
          <p:cNvSpPr/>
          <p:nvPr>
            <p:ph idx="9" type="pic"/>
          </p:nvPr>
        </p:nvSpPr>
        <p:spPr>
          <a:xfrm>
            <a:off x="6835266" y="869606"/>
            <a:ext cx="2107500" cy="3549000"/>
          </a:xfrm>
          <a:prstGeom prst="roundRect">
            <a:avLst>
              <a:gd fmla="val 3378" name="adj"/>
            </a:avLst>
          </a:prstGeom>
          <a:noFill/>
          <a:ln>
            <a:noFill/>
          </a:ln>
        </p:spPr>
      </p:sp>
    </p:spTree>
  </p:cSld>
  <p:clrMapOvr>
    <a:masterClrMapping/>
  </p:clrMapOvr>
</p:sldLayout>
</file>

<file path=ppt/slideLayouts/slideLayout3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ounding team">
  <p:cSld name="2_Founding team">
    <p:spTree>
      <p:nvGrpSpPr>
        <p:cNvPr id="3431" name="Shape 3431"/>
        <p:cNvGrpSpPr/>
        <p:nvPr/>
      </p:nvGrpSpPr>
      <p:grpSpPr>
        <a:xfrm>
          <a:off x="0" y="0"/>
          <a:ext cx="0" cy="0"/>
          <a:chOff x="0" y="0"/>
          <a:chExt cx="0" cy="0"/>
        </a:xfrm>
      </p:grpSpPr>
      <p:sp>
        <p:nvSpPr>
          <p:cNvPr id="3432" name="Google Shape;3432;p398"/>
          <p:cNvSpPr txBox="1"/>
          <p:nvPr>
            <p:ph idx="1"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33" name="Google Shape;3433;p39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434" name="Google Shape;3434;p39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435" name="Google Shape;3435;p398"/>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36" name="Google Shape;3436;p398"/>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37" name="Google Shape;3437;p398"/>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38" name="Google Shape;3438;p398"/>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39" name="Google Shape;3439;p398"/>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40" name="Google Shape;3440;p398"/>
          <p:cNvSpPr/>
          <p:nvPr>
            <p:ph idx="7" type="pic"/>
          </p:nvPr>
        </p:nvSpPr>
        <p:spPr>
          <a:xfrm>
            <a:off x="201378" y="868951"/>
            <a:ext cx="1670100" cy="3549600"/>
          </a:xfrm>
          <a:prstGeom prst="roundRect">
            <a:avLst>
              <a:gd fmla="val 4526" name="adj"/>
            </a:avLst>
          </a:prstGeom>
          <a:noFill/>
          <a:ln>
            <a:noFill/>
          </a:ln>
        </p:spPr>
      </p:sp>
      <p:sp>
        <p:nvSpPr>
          <p:cNvPr id="3441" name="Google Shape;3441;p398"/>
          <p:cNvSpPr/>
          <p:nvPr>
            <p:ph idx="8" type="pic"/>
          </p:nvPr>
        </p:nvSpPr>
        <p:spPr>
          <a:xfrm>
            <a:off x="1969138" y="868951"/>
            <a:ext cx="1670100" cy="3549600"/>
          </a:xfrm>
          <a:prstGeom prst="roundRect">
            <a:avLst>
              <a:gd fmla="val 4526" name="adj"/>
            </a:avLst>
          </a:prstGeom>
          <a:noFill/>
          <a:ln>
            <a:noFill/>
          </a:ln>
        </p:spPr>
      </p:sp>
      <p:sp>
        <p:nvSpPr>
          <p:cNvPr id="3442" name="Google Shape;3442;p398"/>
          <p:cNvSpPr/>
          <p:nvPr>
            <p:ph idx="9" type="pic"/>
          </p:nvPr>
        </p:nvSpPr>
        <p:spPr>
          <a:xfrm>
            <a:off x="3736898" y="868951"/>
            <a:ext cx="1670100" cy="3549600"/>
          </a:xfrm>
          <a:prstGeom prst="roundRect">
            <a:avLst>
              <a:gd fmla="val 4526" name="adj"/>
            </a:avLst>
          </a:prstGeom>
          <a:noFill/>
          <a:ln>
            <a:noFill/>
          </a:ln>
        </p:spPr>
      </p:sp>
      <p:sp>
        <p:nvSpPr>
          <p:cNvPr id="3443" name="Google Shape;3443;p398"/>
          <p:cNvSpPr/>
          <p:nvPr>
            <p:ph idx="13" type="pic"/>
          </p:nvPr>
        </p:nvSpPr>
        <p:spPr>
          <a:xfrm>
            <a:off x="5504658" y="868951"/>
            <a:ext cx="1670100" cy="3549600"/>
          </a:xfrm>
          <a:prstGeom prst="roundRect">
            <a:avLst>
              <a:gd fmla="val 4526" name="adj"/>
            </a:avLst>
          </a:prstGeom>
          <a:noFill/>
          <a:ln>
            <a:noFill/>
          </a:ln>
        </p:spPr>
      </p:sp>
      <p:sp>
        <p:nvSpPr>
          <p:cNvPr id="3444" name="Google Shape;3444;p398"/>
          <p:cNvSpPr/>
          <p:nvPr>
            <p:ph idx="14" type="pic"/>
          </p:nvPr>
        </p:nvSpPr>
        <p:spPr>
          <a:xfrm>
            <a:off x="7272419" y="868951"/>
            <a:ext cx="1670100" cy="3549600"/>
          </a:xfrm>
          <a:prstGeom prst="roundRect">
            <a:avLst>
              <a:gd fmla="val 4526" name="adj"/>
            </a:avLst>
          </a:prstGeom>
          <a:noFill/>
          <a:ln>
            <a:noFill/>
          </a:ln>
        </p:spPr>
      </p:sp>
    </p:spTree>
  </p:cSld>
  <p:clrMapOvr>
    <a:masterClrMapping/>
  </p:clrMapOvr>
</p:sldLayout>
</file>

<file path=ppt/slideLayouts/slideLayout3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ger team">
  <p:cSld name="Bigger team">
    <p:spTree>
      <p:nvGrpSpPr>
        <p:cNvPr id="3445" name="Shape 3445"/>
        <p:cNvGrpSpPr/>
        <p:nvPr/>
      </p:nvGrpSpPr>
      <p:grpSpPr>
        <a:xfrm>
          <a:off x="0" y="0"/>
          <a:ext cx="0" cy="0"/>
          <a:chOff x="0" y="0"/>
          <a:chExt cx="0" cy="0"/>
        </a:xfrm>
      </p:grpSpPr>
      <p:sp>
        <p:nvSpPr>
          <p:cNvPr id="3446" name="Google Shape;3446;p399"/>
          <p:cNvSpPr txBox="1"/>
          <p:nvPr>
            <p:ph idx="1"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47" name="Google Shape;3447;p39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448" name="Google Shape;3448;p39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449" name="Google Shape;3449;p399"/>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50" name="Google Shape;3450;p399"/>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51" name="Google Shape;3451;p399"/>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52" name="Google Shape;3452;p399"/>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53" name="Google Shape;3453;p399"/>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54" name="Google Shape;3454;p399"/>
          <p:cNvSpPr/>
          <p:nvPr>
            <p:ph idx="7" type="pic"/>
          </p:nvPr>
        </p:nvSpPr>
        <p:spPr>
          <a:xfrm>
            <a:off x="201378" y="868951"/>
            <a:ext cx="1670100" cy="1475100"/>
          </a:xfrm>
          <a:prstGeom prst="roundRect">
            <a:avLst>
              <a:gd fmla="val 4307" name="adj"/>
            </a:avLst>
          </a:prstGeom>
          <a:noFill/>
          <a:ln>
            <a:noFill/>
          </a:ln>
        </p:spPr>
      </p:sp>
      <p:sp>
        <p:nvSpPr>
          <p:cNvPr id="3455" name="Google Shape;3455;p399"/>
          <p:cNvSpPr/>
          <p:nvPr>
            <p:ph idx="8" type="pic"/>
          </p:nvPr>
        </p:nvSpPr>
        <p:spPr>
          <a:xfrm>
            <a:off x="1969138" y="868951"/>
            <a:ext cx="1670100" cy="1475100"/>
          </a:xfrm>
          <a:prstGeom prst="roundRect">
            <a:avLst>
              <a:gd fmla="val 4307" name="adj"/>
            </a:avLst>
          </a:prstGeom>
          <a:noFill/>
          <a:ln>
            <a:noFill/>
          </a:ln>
        </p:spPr>
      </p:sp>
      <p:sp>
        <p:nvSpPr>
          <p:cNvPr id="3456" name="Google Shape;3456;p399"/>
          <p:cNvSpPr/>
          <p:nvPr>
            <p:ph idx="9" type="pic"/>
          </p:nvPr>
        </p:nvSpPr>
        <p:spPr>
          <a:xfrm>
            <a:off x="3736898" y="868951"/>
            <a:ext cx="1670100" cy="1475100"/>
          </a:xfrm>
          <a:prstGeom prst="roundRect">
            <a:avLst>
              <a:gd fmla="val 4307" name="adj"/>
            </a:avLst>
          </a:prstGeom>
          <a:noFill/>
          <a:ln>
            <a:noFill/>
          </a:ln>
        </p:spPr>
      </p:sp>
      <p:sp>
        <p:nvSpPr>
          <p:cNvPr id="3457" name="Google Shape;3457;p399"/>
          <p:cNvSpPr/>
          <p:nvPr>
            <p:ph idx="13" type="pic"/>
          </p:nvPr>
        </p:nvSpPr>
        <p:spPr>
          <a:xfrm>
            <a:off x="5504658" y="868951"/>
            <a:ext cx="1670100" cy="1475100"/>
          </a:xfrm>
          <a:prstGeom prst="roundRect">
            <a:avLst>
              <a:gd fmla="val 4307" name="adj"/>
            </a:avLst>
          </a:prstGeom>
          <a:noFill/>
          <a:ln>
            <a:noFill/>
          </a:ln>
        </p:spPr>
      </p:sp>
      <p:sp>
        <p:nvSpPr>
          <p:cNvPr id="3458" name="Google Shape;3458;p399"/>
          <p:cNvSpPr/>
          <p:nvPr>
            <p:ph idx="14" type="pic"/>
          </p:nvPr>
        </p:nvSpPr>
        <p:spPr>
          <a:xfrm>
            <a:off x="7272419" y="868951"/>
            <a:ext cx="1670100" cy="1475100"/>
          </a:xfrm>
          <a:prstGeom prst="roundRect">
            <a:avLst>
              <a:gd fmla="val 4307" name="adj"/>
            </a:avLst>
          </a:prstGeom>
          <a:noFill/>
          <a:ln>
            <a:noFill/>
          </a:ln>
        </p:spPr>
      </p:sp>
      <p:sp>
        <p:nvSpPr>
          <p:cNvPr id="3459" name="Google Shape;3459;p399"/>
          <p:cNvSpPr/>
          <p:nvPr>
            <p:ph idx="15" type="pic"/>
          </p:nvPr>
        </p:nvSpPr>
        <p:spPr>
          <a:xfrm>
            <a:off x="201378" y="2943550"/>
            <a:ext cx="1670100" cy="1475100"/>
          </a:xfrm>
          <a:prstGeom prst="roundRect">
            <a:avLst>
              <a:gd fmla="val 4307" name="adj"/>
            </a:avLst>
          </a:prstGeom>
          <a:noFill/>
          <a:ln>
            <a:noFill/>
          </a:ln>
        </p:spPr>
      </p:sp>
      <p:sp>
        <p:nvSpPr>
          <p:cNvPr id="3460" name="Google Shape;3460;p399"/>
          <p:cNvSpPr/>
          <p:nvPr>
            <p:ph idx="16" type="pic"/>
          </p:nvPr>
        </p:nvSpPr>
        <p:spPr>
          <a:xfrm>
            <a:off x="1969138" y="2943550"/>
            <a:ext cx="1670100" cy="1475100"/>
          </a:xfrm>
          <a:prstGeom prst="roundRect">
            <a:avLst>
              <a:gd fmla="val 4307" name="adj"/>
            </a:avLst>
          </a:prstGeom>
          <a:noFill/>
          <a:ln>
            <a:noFill/>
          </a:ln>
        </p:spPr>
      </p:sp>
      <p:sp>
        <p:nvSpPr>
          <p:cNvPr id="3461" name="Google Shape;3461;p399"/>
          <p:cNvSpPr/>
          <p:nvPr>
            <p:ph idx="17" type="pic"/>
          </p:nvPr>
        </p:nvSpPr>
        <p:spPr>
          <a:xfrm>
            <a:off x="3736898" y="2943550"/>
            <a:ext cx="1670100" cy="1475100"/>
          </a:xfrm>
          <a:prstGeom prst="roundRect">
            <a:avLst>
              <a:gd fmla="val 4307" name="adj"/>
            </a:avLst>
          </a:prstGeom>
          <a:noFill/>
          <a:ln>
            <a:noFill/>
          </a:ln>
        </p:spPr>
      </p:sp>
      <p:sp>
        <p:nvSpPr>
          <p:cNvPr id="3462" name="Google Shape;3462;p399"/>
          <p:cNvSpPr/>
          <p:nvPr>
            <p:ph idx="18" type="pic"/>
          </p:nvPr>
        </p:nvSpPr>
        <p:spPr>
          <a:xfrm>
            <a:off x="5504658" y="2943550"/>
            <a:ext cx="1670100" cy="1475100"/>
          </a:xfrm>
          <a:prstGeom prst="roundRect">
            <a:avLst>
              <a:gd fmla="val 4307" name="adj"/>
            </a:avLst>
          </a:prstGeom>
          <a:noFill/>
          <a:ln>
            <a:noFill/>
          </a:ln>
        </p:spPr>
      </p:sp>
      <p:sp>
        <p:nvSpPr>
          <p:cNvPr id="3463" name="Google Shape;3463;p399"/>
          <p:cNvSpPr/>
          <p:nvPr>
            <p:ph idx="19" type="pic"/>
          </p:nvPr>
        </p:nvSpPr>
        <p:spPr>
          <a:xfrm>
            <a:off x="7272419" y="2943550"/>
            <a:ext cx="1670100" cy="1475100"/>
          </a:xfrm>
          <a:prstGeom prst="roundRect">
            <a:avLst>
              <a:gd fmla="val 4307" name="adj"/>
            </a:avLst>
          </a:prstGeom>
          <a:noFill/>
          <a:ln>
            <a:noFill/>
          </a:ln>
        </p:spPr>
      </p:sp>
      <p:sp>
        <p:nvSpPr>
          <p:cNvPr id="3464" name="Google Shape;3464;p399"/>
          <p:cNvSpPr txBox="1"/>
          <p:nvPr>
            <p:ph idx="20" type="body"/>
          </p:nvPr>
        </p:nvSpPr>
        <p:spPr>
          <a:xfrm>
            <a:off x="20137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65" name="Google Shape;3465;p399"/>
          <p:cNvSpPr txBox="1"/>
          <p:nvPr>
            <p:ph idx="21" type="body"/>
          </p:nvPr>
        </p:nvSpPr>
        <p:spPr>
          <a:xfrm>
            <a:off x="196913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66" name="Google Shape;3466;p399"/>
          <p:cNvSpPr txBox="1"/>
          <p:nvPr>
            <p:ph idx="22" type="body"/>
          </p:nvPr>
        </p:nvSpPr>
        <p:spPr>
          <a:xfrm>
            <a:off x="373689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67" name="Google Shape;3467;p399"/>
          <p:cNvSpPr txBox="1"/>
          <p:nvPr>
            <p:ph idx="23" type="body"/>
          </p:nvPr>
        </p:nvSpPr>
        <p:spPr>
          <a:xfrm>
            <a:off x="550465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68" name="Google Shape;3468;p399"/>
          <p:cNvSpPr txBox="1"/>
          <p:nvPr>
            <p:ph idx="24" type="body"/>
          </p:nvPr>
        </p:nvSpPr>
        <p:spPr>
          <a:xfrm>
            <a:off x="727241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p:cSld name="Roadmap">
    <p:spTree>
      <p:nvGrpSpPr>
        <p:cNvPr id="3469" name="Shape 3469"/>
        <p:cNvGrpSpPr/>
        <p:nvPr/>
      </p:nvGrpSpPr>
      <p:grpSpPr>
        <a:xfrm>
          <a:off x="0" y="0"/>
          <a:ext cx="0" cy="0"/>
          <a:chOff x="0" y="0"/>
          <a:chExt cx="0" cy="0"/>
        </a:xfrm>
      </p:grpSpPr>
      <p:sp>
        <p:nvSpPr>
          <p:cNvPr id="3470" name="Google Shape;3470;p40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471" name="Google Shape;3471;p40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472" name="Google Shape;3472;p40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73" name="Google Shape;3473;p400"/>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74" name="Google Shape;3474;p400"/>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75" name="Google Shape;3475;p400"/>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76" name="Google Shape;3476;p400"/>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77" name="Google Shape;3477;p400"/>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78" name="Google Shape;3478;p400"/>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chemeClr val="lt1"/>
              </a:buClr>
              <a:buSzPts val="700"/>
              <a:buNone/>
              <a:defRPr>
                <a:solidFill>
                  <a:schemeClr val="lt1"/>
                </a:solidFill>
              </a:defRPr>
            </a:lvl2pPr>
            <a:lvl3pPr indent="-228600" lvl="2" marL="1371600" algn="l">
              <a:lnSpc>
                <a:spcPct val="100000"/>
              </a:lnSpc>
              <a:spcBef>
                <a:spcPts val="0"/>
              </a:spcBef>
              <a:spcAft>
                <a:spcPts val="0"/>
              </a:spcAft>
              <a:buClr>
                <a:schemeClr val="lt1"/>
              </a:buClr>
              <a:buSzPts val="700"/>
              <a:buNone/>
              <a:defRPr>
                <a:solidFill>
                  <a:schemeClr val="lt1"/>
                </a:solidFill>
              </a:defRPr>
            </a:lvl3pPr>
            <a:lvl4pPr indent="-228600" lvl="3" marL="1828800" algn="l">
              <a:lnSpc>
                <a:spcPct val="100000"/>
              </a:lnSpc>
              <a:spcBef>
                <a:spcPts val="0"/>
              </a:spcBef>
              <a:spcAft>
                <a:spcPts val="0"/>
              </a:spcAft>
              <a:buClr>
                <a:schemeClr val="lt1"/>
              </a:buClr>
              <a:buSzPts val="700"/>
              <a:buNone/>
              <a:defRPr>
                <a:solidFill>
                  <a:schemeClr val="lt1"/>
                </a:solidFill>
              </a:defRPr>
            </a:lvl4pPr>
            <a:lvl5pPr indent="-228600" lvl="4" marL="2286000" algn="l">
              <a:lnSpc>
                <a:spcPct val="100000"/>
              </a:lnSpc>
              <a:spcBef>
                <a:spcPts val="0"/>
              </a:spcBef>
              <a:spcAft>
                <a:spcPts val="0"/>
              </a:spcAft>
              <a:buClr>
                <a:schemeClr val="lt1"/>
              </a:buClr>
              <a:buSzPts val="700"/>
              <a:buNone/>
              <a:defRPr>
                <a:solidFill>
                  <a:schemeClr val="lt1"/>
                </a:solidFill>
              </a:defRPr>
            </a:lvl5pPr>
            <a:lvl6pPr indent="-228600" lvl="5" marL="2743200" algn="l">
              <a:lnSpc>
                <a:spcPct val="100000"/>
              </a:lnSpc>
              <a:spcBef>
                <a:spcPts val="0"/>
              </a:spcBef>
              <a:spcAft>
                <a:spcPts val="0"/>
              </a:spcAft>
              <a:buClr>
                <a:schemeClr val="lt1"/>
              </a:buClr>
              <a:buSzPts val="700"/>
              <a:buNone/>
              <a:defRPr>
                <a:solidFill>
                  <a:schemeClr val="lt1"/>
                </a:solidFill>
              </a:defRPr>
            </a:lvl6pPr>
            <a:lvl7pPr indent="-228600" lvl="6" marL="3200400" algn="l">
              <a:lnSpc>
                <a:spcPct val="100000"/>
              </a:lnSpc>
              <a:spcBef>
                <a:spcPts val="0"/>
              </a:spcBef>
              <a:spcAft>
                <a:spcPts val="0"/>
              </a:spcAft>
              <a:buClr>
                <a:schemeClr val="lt1"/>
              </a:buClr>
              <a:buSzPts val="700"/>
              <a:buNone/>
              <a:defRPr>
                <a:solidFill>
                  <a:schemeClr val="lt1"/>
                </a:solidFill>
              </a:defRPr>
            </a:lvl7pPr>
            <a:lvl8pPr indent="-228600" lvl="7" marL="3657600" algn="l">
              <a:lnSpc>
                <a:spcPct val="100000"/>
              </a:lnSpc>
              <a:spcBef>
                <a:spcPts val="0"/>
              </a:spcBef>
              <a:spcAft>
                <a:spcPts val="0"/>
              </a:spcAft>
              <a:buClr>
                <a:schemeClr val="lt1"/>
              </a:buClr>
              <a:buSzPts val="700"/>
              <a:buNone/>
              <a:defRPr>
                <a:solidFill>
                  <a:schemeClr val="lt1"/>
                </a:solidFill>
              </a:defRPr>
            </a:lvl8pPr>
            <a:lvl9pPr indent="-228600" lvl="8" marL="4114800" algn="l">
              <a:lnSpc>
                <a:spcPct val="100000"/>
              </a:lnSpc>
              <a:spcBef>
                <a:spcPts val="0"/>
              </a:spcBef>
              <a:spcAft>
                <a:spcPts val="0"/>
              </a:spcAft>
              <a:buClr>
                <a:schemeClr val="lt1"/>
              </a:buClr>
              <a:buSzPts val="700"/>
              <a:buNone/>
              <a:defRPr>
                <a:solidFill>
                  <a:schemeClr val="lt1"/>
                </a:solidFill>
              </a:defRPr>
            </a:lvl9pPr>
          </a:lstStyle>
          <a:p/>
        </p:txBody>
      </p:sp>
      <p:sp>
        <p:nvSpPr>
          <p:cNvPr id="3479" name="Google Shape;3479;p400"/>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chemeClr val="lt1"/>
              </a:buClr>
              <a:buSzPts val="700"/>
              <a:buNone/>
              <a:defRPr>
                <a:solidFill>
                  <a:schemeClr val="lt1"/>
                </a:solidFill>
              </a:defRPr>
            </a:lvl2pPr>
            <a:lvl3pPr indent="-228600" lvl="2" marL="1371600" algn="l">
              <a:lnSpc>
                <a:spcPct val="100000"/>
              </a:lnSpc>
              <a:spcBef>
                <a:spcPts val="0"/>
              </a:spcBef>
              <a:spcAft>
                <a:spcPts val="0"/>
              </a:spcAft>
              <a:buClr>
                <a:schemeClr val="lt1"/>
              </a:buClr>
              <a:buSzPts val="700"/>
              <a:buNone/>
              <a:defRPr>
                <a:solidFill>
                  <a:schemeClr val="lt1"/>
                </a:solidFill>
              </a:defRPr>
            </a:lvl3pPr>
            <a:lvl4pPr indent="-228600" lvl="3" marL="1828800" algn="l">
              <a:lnSpc>
                <a:spcPct val="100000"/>
              </a:lnSpc>
              <a:spcBef>
                <a:spcPts val="0"/>
              </a:spcBef>
              <a:spcAft>
                <a:spcPts val="0"/>
              </a:spcAft>
              <a:buClr>
                <a:schemeClr val="lt1"/>
              </a:buClr>
              <a:buSzPts val="700"/>
              <a:buNone/>
              <a:defRPr>
                <a:solidFill>
                  <a:schemeClr val="lt1"/>
                </a:solidFill>
              </a:defRPr>
            </a:lvl4pPr>
            <a:lvl5pPr indent="-228600" lvl="4" marL="2286000" algn="l">
              <a:lnSpc>
                <a:spcPct val="100000"/>
              </a:lnSpc>
              <a:spcBef>
                <a:spcPts val="0"/>
              </a:spcBef>
              <a:spcAft>
                <a:spcPts val="0"/>
              </a:spcAft>
              <a:buClr>
                <a:schemeClr val="lt1"/>
              </a:buClr>
              <a:buSzPts val="700"/>
              <a:buNone/>
              <a:defRPr>
                <a:solidFill>
                  <a:schemeClr val="lt1"/>
                </a:solidFill>
              </a:defRPr>
            </a:lvl5pPr>
            <a:lvl6pPr indent="-228600" lvl="5" marL="2743200" algn="l">
              <a:lnSpc>
                <a:spcPct val="100000"/>
              </a:lnSpc>
              <a:spcBef>
                <a:spcPts val="0"/>
              </a:spcBef>
              <a:spcAft>
                <a:spcPts val="0"/>
              </a:spcAft>
              <a:buClr>
                <a:schemeClr val="lt1"/>
              </a:buClr>
              <a:buSzPts val="700"/>
              <a:buNone/>
              <a:defRPr>
                <a:solidFill>
                  <a:schemeClr val="lt1"/>
                </a:solidFill>
              </a:defRPr>
            </a:lvl6pPr>
            <a:lvl7pPr indent="-228600" lvl="6" marL="3200400" algn="l">
              <a:lnSpc>
                <a:spcPct val="100000"/>
              </a:lnSpc>
              <a:spcBef>
                <a:spcPts val="0"/>
              </a:spcBef>
              <a:spcAft>
                <a:spcPts val="0"/>
              </a:spcAft>
              <a:buClr>
                <a:schemeClr val="lt1"/>
              </a:buClr>
              <a:buSzPts val="700"/>
              <a:buNone/>
              <a:defRPr>
                <a:solidFill>
                  <a:schemeClr val="lt1"/>
                </a:solidFill>
              </a:defRPr>
            </a:lvl7pPr>
            <a:lvl8pPr indent="-228600" lvl="7" marL="3657600" algn="l">
              <a:lnSpc>
                <a:spcPct val="100000"/>
              </a:lnSpc>
              <a:spcBef>
                <a:spcPts val="0"/>
              </a:spcBef>
              <a:spcAft>
                <a:spcPts val="0"/>
              </a:spcAft>
              <a:buClr>
                <a:schemeClr val="lt1"/>
              </a:buClr>
              <a:buSzPts val="700"/>
              <a:buNone/>
              <a:defRPr>
                <a:solidFill>
                  <a:schemeClr val="lt1"/>
                </a:solidFill>
              </a:defRPr>
            </a:lvl8pPr>
            <a:lvl9pPr indent="-228600" lvl="8" marL="4114800" algn="l">
              <a:lnSpc>
                <a:spcPct val="100000"/>
              </a:lnSpc>
              <a:spcBef>
                <a:spcPts val="0"/>
              </a:spcBef>
              <a:spcAft>
                <a:spcPts val="0"/>
              </a:spcAft>
              <a:buClr>
                <a:schemeClr val="lt1"/>
              </a:buClr>
              <a:buSzPts val="700"/>
              <a:buNone/>
              <a:defRPr>
                <a:solidFill>
                  <a:schemeClr val="lt1"/>
                </a:solidFill>
              </a:defRPr>
            </a:lvl9pPr>
          </a:lstStyle>
          <a:p/>
        </p:txBody>
      </p:sp>
    </p:spTree>
  </p:cSld>
  <p:clrMapOvr>
    <a:masterClrMapping/>
  </p:clrMapOvr>
</p:sldLayout>
</file>

<file path=ppt/slideLayouts/slideLayout3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oadmap">
  <p:cSld name="1_Roadmap">
    <p:spTree>
      <p:nvGrpSpPr>
        <p:cNvPr id="3480" name="Shape 3480"/>
        <p:cNvGrpSpPr/>
        <p:nvPr/>
      </p:nvGrpSpPr>
      <p:grpSpPr>
        <a:xfrm>
          <a:off x="0" y="0"/>
          <a:ext cx="0" cy="0"/>
          <a:chOff x="0" y="0"/>
          <a:chExt cx="0" cy="0"/>
        </a:xfrm>
      </p:grpSpPr>
      <p:sp>
        <p:nvSpPr>
          <p:cNvPr id="3481" name="Google Shape;3481;p40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482" name="Google Shape;3482;p40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483" name="Google Shape;3483;p40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84" name="Google Shape;3484;p401"/>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85" name="Google Shape;3485;p401"/>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86" name="Google Shape;3486;p401"/>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87" name="Google Shape;3487;p401"/>
          <p:cNvSpPr txBox="1"/>
          <p:nvPr>
            <p:ph idx="5"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88" name="Google Shape;3488;p401"/>
          <p:cNvSpPr txBox="1"/>
          <p:nvPr>
            <p:ph idx="6"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89" name="Google Shape;3489;p401"/>
          <p:cNvSpPr txBox="1"/>
          <p:nvPr>
            <p:ph idx="7"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90" name="Google Shape;3490;p401"/>
          <p:cNvSpPr txBox="1"/>
          <p:nvPr>
            <p:ph idx="8"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oadmap">
  <p:cSld name="2_Roadmap">
    <p:spTree>
      <p:nvGrpSpPr>
        <p:cNvPr id="3491" name="Shape 3491"/>
        <p:cNvGrpSpPr/>
        <p:nvPr/>
      </p:nvGrpSpPr>
      <p:grpSpPr>
        <a:xfrm>
          <a:off x="0" y="0"/>
          <a:ext cx="0" cy="0"/>
          <a:chOff x="0" y="0"/>
          <a:chExt cx="0" cy="0"/>
        </a:xfrm>
      </p:grpSpPr>
      <p:sp>
        <p:nvSpPr>
          <p:cNvPr id="3492" name="Google Shape;3492;p40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493" name="Google Shape;3493;p40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494" name="Google Shape;3494;p40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95" name="Google Shape;3495;p402"/>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F2F2F2"/>
              </a:buClr>
              <a:buSzPts val="1300"/>
              <a:buFont typeface="Arial"/>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96" name="Google Shape;3496;p402"/>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97" name="Google Shape;3497;p402"/>
          <p:cNvSpPr/>
          <p:nvPr>
            <p:ph idx="4" type="body"/>
          </p:nvPr>
        </p:nvSpPr>
        <p:spPr>
          <a:xfrm>
            <a:off x="5314526"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98" name="Google Shape;3498;p402"/>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499" name="Google Shape;3499;p402"/>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00" name="Google Shape;3500;p402"/>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01" name="Google Shape;3501;p402"/>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oadmap">
  <p:cSld name="3_Roadmap">
    <p:spTree>
      <p:nvGrpSpPr>
        <p:cNvPr id="3502" name="Shape 3502"/>
        <p:cNvGrpSpPr/>
        <p:nvPr/>
      </p:nvGrpSpPr>
      <p:grpSpPr>
        <a:xfrm>
          <a:off x="0" y="0"/>
          <a:ext cx="0" cy="0"/>
          <a:chOff x="0" y="0"/>
          <a:chExt cx="0" cy="0"/>
        </a:xfrm>
      </p:grpSpPr>
      <p:sp>
        <p:nvSpPr>
          <p:cNvPr id="3503" name="Google Shape;3503;p40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04" name="Google Shape;3504;p40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505" name="Google Shape;3505;p40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06" name="Google Shape;3506;p403"/>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F2F2F2"/>
              </a:buClr>
              <a:buSzPts val="1300"/>
              <a:buFont typeface="Arial"/>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07" name="Google Shape;3507;p403"/>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08" name="Google Shape;3508;p403"/>
          <p:cNvSpPr/>
          <p:nvPr>
            <p:ph idx="4" type="body"/>
          </p:nvPr>
        </p:nvSpPr>
        <p:spPr>
          <a:xfrm>
            <a:off x="7200943"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09" name="Google Shape;3509;p403"/>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10" name="Google Shape;3510;p403"/>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11" name="Google Shape;3511;p403"/>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12" name="Google Shape;3512;p403"/>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3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ask">
  <p:cSld name="The ask">
    <p:spTree>
      <p:nvGrpSpPr>
        <p:cNvPr id="3513" name="Shape 3513"/>
        <p:cNvGrpSpPr/>
        <p:nvPr/>
      </p:nvGrpSpPr>
      <p:grpSpPr>
        <a:xfrm>
          <a:off x="0" y="0"/>
          <a:ext cx="0" cy="0"/>
          <a:chOff x="0" y="0"/>
          <a:chExt cx="0" cy="0"/>
        </a:xfrm>
      </p:grpSpPr>
      <p:sp>
        <p:nvSpPr>
          <p:cNvPr id="3514" name="Google Shape;3514;p40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15" name="Google Shape;3515;p40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516" name="Google Shape;3516;p40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17" name="Google Shape;3517;p404"/>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18" name="Google Shape;3518;p404"/>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19" name="Google Shape;3519;p404"/>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20" name="Google Shape;3520;p404"/>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21" name="Google Shape;3521;p404"/>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22" name="Google Shape;3522;p404"/>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23" name="Google Shape;3523;p404"/>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24" name="Google Shape;3524;p404"/>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25" name="Google Shape;3525;p404"/>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26" name="Google Shape;3526;p404"/>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27" name="Google Shape;3527;p404"/>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28" name="Google Shape;3528;p404"/>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29" name="Google Shape;3529;p404"/>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30" name="Google Shape;3530;p404"/>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31" name="Google Shape;3531;p404"/>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32" name="Google Shape;3532;p404"/>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33" name="Google Shape;3533;p404"/>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34" name="Google Shape;3534;p404"/>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35" name="Google Shape;3535;p404"/>
          <p:cNvSpPr txBox="1"/>
          <p:nvPr>
            <p:ph idx="23" type="body"/>
          </p:nvPr>
        </p:nvSpPr>
        <p:spPr>
          <a:xfrm>
            <a:off x="4211936" y="4469044"/>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
  <p:cSld name="Next step">
    <p:spTree>
      <p:nvGrpSpPr>
        <p:cNvPr id="3536" name="Shape 3536"/>
        <p:cNvGrpSpPr/>
        <p:nvPr/>
      </p:nvGrpSpPr>
      <p:grpSpPr>
        <a:xfrm>
          <a:off x="0" y="0"/>
          <a:ext cx="0" cy="0"/>
          <a:chOff x="0" y="0"/>
          <a:chExt cx="0" cy="0"/>
        </a:xfrm>
      </p:grpSpPr>
      <p:sp>
        <p:nvSpPr>
          <p:cNvPr id="3537" name="Google Shape;3537;p40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38" name="Google Shape;3538;p40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539" name="Google Shape;3539;p40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40" name="Google Shape;3540;p405"/>
          <p:cNvSpPr/>
          <p:nvPr>
            <p:ph idx="2" type="body"/>
          </p:nvPr>
        </p:nvSpPr>
        <p:spPr>
          <a:xfrm>
            <a:off x="5295733"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41" name="Google Shape;3541;p405"/>
          <p:cNvSpPr/>
          <p:nvPr>
            <p:ph idx="3" type="body"/>
          </p:nvPr>
        </p:nvSpPr>
        <p:spPr>
          <a:xfrm>
            <a:off x="7255444"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42" name="Google Shape;3542;p405"/>
          <p:cNvSpPr/>
          <p:nvPr>
            <p:ph idx="4" type="body"/>
          </p:nvPr>
        </p:nvSpPr>
        <p:spPr>
          <a:xfrm>
            <a:off x="1376310"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43" name="Google Shape;3543;p405"/>
          <p:cNvSpPr/>
          <p:nvPr>
            <p:ph idx="5" type="body"/>
          </p:nvPr>
        </p:nvSpPr>
        <p:spPr>
          <a:xfrm>
            <a:off x="333602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44" name="Google Shape;3544;p405"/>
          <p:cNvSpPr txBox="1"/>
          <p:nvPr>
            <p:ph idx="6" type="body"/>
          </p:nvPr>
        </p:nvSpPr>
        <p:spPr>
          <a:xfrm>
            <a:off x="1371547"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45" name="Google Shape;3545;p405"/>
          <p:cNvSpPr txBox="1"/>
          <p:nvPr>
            <p:ph idx="7" type="body"/>
          </p:nvPr>
        </p:nvSpPr>
        <p:spPr>
          <a:xfrm>
            <a:off x="1371547"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46" name="Google Shape;3546;p405"/>
          <p:cNvSpPr txBox="1"/>
          <p:nvPr>
            <p:ph idx="8" type="body"/>
          </p:nvPr>
        </p:nvSpPr>
        <p:spPr>
          <a:xfrm>
            <a:off x="3331259"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47" name="Google Shape;3547;p405"/>
          <p:cNvSpPr txBox="1"/>
          <p:nvPr>
            <p:ph idx="9" type="body"/>
          </p:nvPr>
        </p:nvSpPr>
        <p:spPr>
          <a:xfrm>
            <a:off x="3331259"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48" name="Google Shape;3548;p405"/>
          <p:cNvSpPr txBox="1"/>
          <p:nvPr>
            <p:ph idx="13" type="body"/>
          </p:nvPr>
        </p:nvSpPr>
        <p:spPr>
          <a:xfrm>
            <a:off x="5290970"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49" name="Google Shape;3549;p405"/>
          <p:cNvSpPr txBox="1"/>
          <p:nvPr>
            <p:ph idx="14" type="body"/>
          </p:nvPr>
        </p:nvSpPr>
        <p:spPr>
          <a:xfrm>
            <a:off x="5290970"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50" name="Google Shape;3550;p405"/>
          <p:cNvSpPr txBox="1"/>
          <p:nvPr>
            <p:ph idx="15" type="body"/>
          </p:nvPr>
        </p:nvSpPr>
        <p:spPr>
          <a:xfrm>
            <a:off x="7250682"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1300"/>
              <a:buFont typeface="Arial"/>
              <a:buNone/>
              <a:defRPr sz="13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51" name="Google Shape;3551;p405"/>
          <p:cNvSpPr txBox="1"/>
          <p:nvPr>
            <p:ph idx="16" type="body"/>
          </p:nvPr>
        </p:nvSpPr>
        <p:spPr>
          <a:xfrm>
            <a:off x="7250682"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52" name="Google Shape;3552;p405"/>
          <p:cNvSpPr txBox="1"/>
          <p:nvPr>
            <p:ph idx="17" type="body"/>
          </p:nvPr>
        </p:nvSpPr>
        <p:spPr>
          <a:xfrm>
            <a:off x="201378" y="2762052"/>
            <a:ext cx="4614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dk1"/>
              </a:buClr>
              <a:buSzPts val="800"/>
              <a:buFont typeface="Arial"/>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hank you">
    <p:spTree>
      <p:nvGrpSpPr>
        <p:cNvPr id="3553" name="Shape 3553"/>
        <p:cNvGrpSpPr/>
        <p:nvPr/>
      </p:nvGrpSpPr>
      <p:grpSpPr>
        <a:xfrm>
          <a:off x="0" y="0"/>
          <a:ext cx="0" cy="0"/>
          <a:chOff x="0" y="0"/>
          <a:chExt cx="0" cy="0"/>
        </a:xfrm>
      </p:grpSpPr>
      <p:sp>
        <p:nvSpPr>
          <p:cNvPr id="3554" name="Google Shape;3554;p406"/>
          <p:cNvSpPr txBox="1"/>
          <p:nvPr>
            <p:ph idx="1" type="body"/>
          </p:nvPr>
        </p:nvSpPr>
        <p:spPr>
          <a:xfrm>
            <a:off x="201377" y="4253379"/>
            <a:ext cx="4050000" cy="7002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7F7F7F"/>
              </a:buClr>
              <a:buSzPts val="2100"/>
              <a:buFont typeface="Arial"/>
              <a:buNone/>
              <a:defRPr sz="21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55" name="Google Shape;3555;p40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56" name="Google Shape;3556;p406"/>
          <p:cNvSpPr txBox="1"/>
          <p:nvPr>
            <p:ph type="title"/>
          </p:nvPr>
        </p:nvSpPr>
        <p:spPr>
          <a:xfrm>
            <a:off x="201378" y="164051"/>
            <a:ext cx="2859300" cy="5541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3800"/>
              <a:buFont typeface="Helvetica Neue"/>
              <a:buNone/>
              <a:defRPr sz="38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557" name="Google Shape;3557;p406"/>
          <p:cNvSpPr txBox="1"/>
          <p:nvPr>
            <p:ph idx="2" type="body"/>
          </p:nvPr>
        </p:nvSpPr>
        <p:spPr>
          <a:xfrm>
            <a:off x="201377" y="4099074"/>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laimer">
  <p:cSld name="Disclaimer">
    <p:spTree>
      <p:nvGrpSpPr>
        <p:cNvPr id="3558" name="Shape 3558"/>
        <p:cNvGrpSpPr/>
        <p:nvPr/>
      </p:nvGrpSpPr>
      <p:grpSpPr>
        <a:xfrm>
          <a:off x="0" y="0"/>
          <a:ext cx="0" cy="0"/>
          <a:chOff x="0" y="0"/>
          <a:chExt cx="0" cy="0"/>
        </a:xfrm>
      </p:grpSpPr>
      <p:sp>
        <p:nvSpPr>
          <p:cNvPr id="3559" name="Google Shape;3559;p40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60" name="Google Shape;3560;p407"/>
          <p:cNvSpPr txBox="1"/>
          <p:nvPr>
            <p:ph type="title"/>
          </p:nvPr>
        </p:nvSpPr>
        <p:spPr>
          <a:xfrm>
            <a:off x="201378" y="164051"/>
            <a:ext cx="2859300" cy="211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1300"/>
              <a:buFont typeface="Helvetica Neue"/>
              <a:buNone/>
              <a:defRPr sz="1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561" name="Google Shape;3561;p407"/>
          <p:cNvSpPr txBox="1"/>
          <p:nvPr>
            <p:ph idx="1" type="body"/>
          </p:nvPr>
        </p:nvSpPr>
        <p:spPr>
          <a:xfrm>
            <a:off x="201377" y="4683819"/>
            <a:ext cx="1995900" cy="278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dk1"/>
              </a:buClr>
              <a:buSzPts val="800"/>
              <a:buFont typeface="Helvetica Neue"/>
              <a:buNone/>
              <a:defRPr sz="8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62" name="Google Shape;3562;p407"/>
          <p:cNvSpPr txBox="1"/>
          <p:nvPr>
            <p:ph idx="2" type="body"/>
          </p:nvPr>
        </p:nvSpPr>
        <p:spPr>
          <a:xfrm>
            <a:off x="3540276" y="352808"/>
            <a:ext cx="5230500" cy="4278300"/>
          </a:xfrm>
          <a:prstGeom prst="rect">
            <a:avLst/>
          </a:prstGeom>
          <a:noFill/>
          <a:ln>
            <a:noFill/>
          </a:ln>
        </p:spPr>
        <p:txBody>
          <a:bodyPr anchorCtr="0" anchor="t" bIns="17150" lIns="34300" spcFirstLastPara="1" rIns="34300" wrap="square" tIns="17150">
            <a:noAutofit/>
          </a:bodyPr>
          <a:lstStyle>
            <a:lvl1pPr indent="-228600" lvl="0" marL="457200" algn="l">
              <a:lnSpc>
                <a:spcPct val="120000"/>
              </a:lnSpc>
              <a:spcBef>
                <a:spcPts val="0"/>
              </a:spcBef>
              <a:spcAft>
                <a:spcPts val="0"/>
              </a:spcAft>
              <a:buClr>
                <a:srgbClr val="7F7F7F"/>
              </a:buClr>
              <a:buSzPts val="600"/>
              <a:buFont typeface="Arial"/>
              <a:buNone/>
              <a:defRPr sz="6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563" name="Shape 3563"/>
        <p:cNvGrpSpPr/>
        <p:nvPr/>
      </p:nvGrpSpPr>
      <p:grpSpPr>
        <a:xfrm>
          <a:off x="0" y="0"/>
          <a:ext cx="0" cy="0"/>
          <a:chOff x="0" y="0"/>
          <a:chExt cx="0" cy="0"/>
        </a:xfrm>
      </p:grpSpPr>
      <p:sp>
        <p:nvSpPr>
          <p:cNvPr id="3564" name="Google Shape;3564;p40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 Dark">
  <p:cSld name="Intro – Dark">
    <p:bg>
      <p:bgPr>
        <a:solidFill>
          <a:srgbClr val="000000"/>
        </a:solidFill>
      </p:bgPr>
    </p:bg>
    <p:spTree>
      <p:nvGrpSpPr>
        <p:cNvPr id="3565" name="Shape 3565"/>
        <p:cNvGrpSpPr/>
        <p:nvPr/>
      </p:nvGrpSpPr>
      <p:grpSpPr>
        <a:xfrm>
          <a:off x="0" y="0"/>
          <a:ext cx="0" cy="0"/>
          <a:chOff x="0" y="0"/>
          <a:chExt cx="0" cy="0"/>
        </a:xfrm>
      </p:grpSpPr>
      <p:sp>
        <p:nvSpPr>
          <p:cNvPr id="3566" name="Google Shape;3566;p40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67" name="Google Shape;3567;p409"/>
          <p:cNvSpPr txBox="1"/>
          <p:nvPr>
            <p:ph type="title"/>
          </p:nvPr>
        </p:nvSpPr>
        <p:spPr>
          <a:xfrm>
            <a:off x="201378" y="164051"/>
            <a:ext cx="8771400" cy="14196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5700"/>
              <a:buFont typeface="Helvetica Neue"/>
              <a:buNone/>
              <a:defRPr sz="57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568" name="Google Shape;3568;p409"/>
          <p:cNvSpPr txBox="1"/>
          <p:nvPr>
            <p:ph idx="1" type="body"/>
          </p:nvPr>
        </p:nvSpPr>
        <p:spPr>
          <a:xfrm>
            <a:off x="201377" y="4650902"/>
            <a:ext cx="1858500" cy="311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 Dark">
  <p:cSld name="Table of contents – Dark">
    <p:bg>
      <p:bgPr>
        <a:solidFill>
          <a:srgbClr val="000000"/>
        </a:solidFill>
      </p:bgPr>
    </p:bg>
    <p:spTree>
      <p:nvGrpSpPr>
        <p:cNvPr id="3569" name="Shape 3569"/>
        <p:cNvGrpSpPr/>
        <p:nvPr/>
      </p:nvGrpSpPr>
      <p:grpSpPr>
        <a:xfrm>
          <a:off x="0" y="0"/>
          <a:ext cx="0" cy="0"/>
          <a:chOff x="0" y="0"/>
          <a:chExt cx="0" cy="0"/>
        </a:xfrm>
      </p:grpSpPr>
      <p:sp>
        <p:nvSpPr>
          <p:cNvPr id="3570" name="Google Shape;3570;p41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71" name="Google Shape;3571;p410"/>
          <p:cNvSpPr txBox="1"/>
          <p:nvPr>
            <p:ph type="title"/>
          </p:nvPr>
        </p:nvSpPr>
        <p:spPr>
          <a:xfrm>
            <a:off x="201378" y="164050"/>
            <a:ext cx="28593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572" name="Google Shape;3572;p410"/>
          <p:cNvSpPr txBox="1"/>
          <p:nvPr>
            <p:ph idx="1"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73" name="Google Shape;3573;p410"/>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3574" name="Google Shape;3574;p410"/>
          <p:cNvSpPr txBox="1"/>
          <p:nvPr>
            <p:ph idx="2" type="body"/>
          </p:nvPr>
        </p:nvSpPr>
        <p:spPr>
          <a:xfrm>
            <a:off x="3626643" y="385763"/>
            <a:ext cx="4704300" cy="22905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 Dark">
  <p:cSld name="2_Table of contents – Dark">
    <p:bg>
      <p:bgPr>
        <a:solidFill>
          <a:srgbClr val="000000"/>
        </a:solidFill>
      </p:bgPr>
    </p:bg>
    <p:spTree>
      <p:nvGrpSpPr>
        <p:cNvPr id="3575" name="Shape 3575"/>
        <p:cNvGrpSpPr/>
        <p:nvPr/>
      </p:nvGrpSpPr>
      <p:grpSpPr>
        <a:xfrm>
          <a:off x="0" y="0"/>
          <a:ext cx="0" cy="0"/>
          <a:chOff x="0" y="0"/>
          <a:chExt cx="0" cy="0"/>
        </a:xfrm>
      </p:grpSpPr>
      <p:sp>
        <p:nvSpPr>
          <p:cNvPr id="3576" name="Google Shape;3576;p41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77" name="Google Shape;3577;p411"/>
          <p:cNvSpPr txBox="1"/>
          <p:nvPr>
            <p:ph type="title"/>
          </p:nvPr>
        </p:nvSpPr>
        <p:spPr>
          <a:xfrm>
            <a:off x="201377" y="164050"/>
            <a:ext cx="8644200" cy="28047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4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Dark">
  <p:cSld name="Section header - Dark">
    <p:bg>
      <p:bgPr>
        <a:solidFill>
          <a:srgbClr val="000000"/>
        </a:solidFill>
      </p:bgPr>
    </p:bg>
    <p:spTree>
      <p:nvGrpSpPr>
        <p:cNvPr id="3578" name="Shape 3578"/>
        <p:cNvGrpSpPr/>
        <p:nvPr/>
      </p:nvGrpSpPr>
      <p:grpSpPr>
        <a:xfrm>
          <a:off x="0" y="0"/>
          <a:ext cx="0" cy="0"/>
          <a:chOff x="0" y="0"/>
          <a:chExt cx="0" cy="0"/>
        </a:xfrm>
      </p:grpSpPr>
      <p:sp>
        <p:nvSpPr>
          <p:cNvPr id="3579" name="Google Shape;3579;p41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80" name="Google Shape;3580;p412"/>
          <p:cNvSpPr txBox="1"/>
          <p:nvPr>
            <p:ph type="title"/>
          </p:nvPr>
        </p:nvSpPr>
        <p:spPr>
          <a:xfrm>
            <a:off x="201377" y="164050"/>
            <a:ext cx="8644200" cy="4965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4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blem 1 – Dark">
  <p:cSld name="Problem 1 – Dark">
    <p:bg>
      <p:bgPr>
        <a:solidFill>
          <a:srgbClr val="000000"/>
        </a:solidFill>
      </p:bgPr>
    </p:bg>
    <p:spTree>
      <p:nvGrpSpPr>
        <p:cNvPr id="3581" name="Shape 3581"/>
        <p:cNvGrpSpPr/>
        <p:nvPr/>
      </p:nvGrpSpPr>
      <p:grpSpPr>
        <a:xfrm>
          <a:off x="0" y="0"/>
          <a:ext cx="0" cy="0"/>
          <a:chOff x="0" y="0"/>
          <a:chExt cx="0" cy="0"/>
        </a:xfrm>
      </p:grpSpPr>
      <p:sp>
        <p:nvSpPr>
          <p:cNvPr id="3582" name="Google Shape;3582;p41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83" name="Google Shape;3583;p413"/>
          <p:cNvSpPr/>
          <p:nvPr>
            <p:ph idx="2" type="pic"/>
          </p:nvPr>
        </p:nvSpPr>
        <p:spPr>
          <a:xfrm>
            <a:off x="4627362" y="187708"/>
            <a:ext cx="4317300" cy="4768200"/>
          </a:xfrm>
          <a:prstGeom prst="roundRect">
            <a:avLst>
              <a:gd fmla="val 1444" name="adj"/>
            </a:avLst>
          </a:prstGeom>
          <a:noFill/>
          <a:ln>
            <a:noFill/>
          </a:ln>
        </p:spPr>
      </p:sp>
      <p:sp>
        <p:nvSpPr>
          <p:cNvPr id="3584" name="Google Shape;3584;p413"/>
          <p:cNvSpPr txBox="1"/>
          <p:nvPr>
            <p:ph type="title"/>
          </p:nvPr>
        </p:nvSpPr>
        <p:spPr>
          <a:xfrm>
            <a:off x="201378" y="326928"/>
            <a:ext cx="37905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585" name="Google Shape;3585;p41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blem 1 – Dark">
  <p:cSld name="1_Problem 1 – Dark">
    <p:bg>
      <p:bgPr>
        <a:solidFill>
          <a:srgbClr val="000000"/>
        </a:solidFill>
      </p:bgPr>
    </p:bg>
    <p:spTree>
      <p:nvGrpSpPr>
        <p:cNvPr id="3586" name="Shape 3586"/>
        <p:cNvGrpSpPr/>
        <p:nvPr/>
      </p:nvGrpSpPr>
      <p:grpSpPr>
        <a:xfrm>
          <a:off x="0" y="0"/>
          <a:ext cx="0" cy="0"/>
          <a:chOff x="0" y="0"/>
          <a:chExt cx="0" cy="0"/>
        </a:xfrm>
      </p:grpSpPr>
      <p:sp>
        <p:nvSpPr>
          <p:cNvPr id="3587" name="Google Shape;3587;p41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88" name="Google Shape;3588;p414"/>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589" name="Google Shape;3589;p41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90" name="Google Shape;3590;p414"/>
          <p:cNvSpPr txBox="1"/>
          <p:nvPr>
            <p:ph idx="2" type="body"/>
          </p:nvPr>
        </p:nvSpPr>
        <p:spPr>
          <a:xfrm>
            <a:off x="320238" y="1888769"/>
            <a:ext cx="4080000" cy="657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91" name="Google Shape;3591;p414"/>
          <p:cNvSpPr txBox="1"/>
          <p:nvPr>
            <p:ph idx="3" type="body"/>
          </p:nvPr>
        </p:nvSpPr>
        <p:spPr>
          <a:xfrm>
            <a:off x="4743309" y="1888769"/>
            <a:ext cx="4080000" cy="969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roblem 1 – Dark">
  <p:cSld name="2_Problem 1 – Dark">
    <p:bg>
      <p:bgPr>
        <a:solidFill>
          <a:srgbClr val="000000"/>
        </a:solidFill>
      </p:bgPr>
    </p:bg>
    <p:spTree>
      <p:nvGrpSpPr>
        <p:cNvPr id="3592" name="Shape 3592"/>
        <p:cNvGrpSpPr/>
        <p:nvPr/>
      </p:nvGrpSpPr>
      <p:grpSpPr>
        <a:xfrm>
          <a:off x="0" y="0"/>
          <a:ext cx="0" cy="0"/>
          <a:chOff x="0" y="0"/>
          <a:chExt cx="0" cy="0"/>
        </a:xfrm>
      </p:grpSpPr>
      <p:sp>
        <p:nvSpPr>
          <p:cNvPr id="3593" name="Google Shape;3593;p41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594" name="Google Shape;3594;p415"/>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595" name="Google Shape;3595;p41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96" name="Google Shape;3596;p415"/>
          <p:cNvSpPr txBox="1"/>
          <p:nvPr>
            <p:ph idx="2" type="body"/>
          </p:nvPr>
        </p:nvSpPr>
        <p:spPr>
          <a:xfrm>
            <a:off x="305951"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97" name="Google Shape;3597;p415"/>
          <p:cNvSpPr txBox="1"/>
          <p:nvPr>
            <p:ph idx="3" type="body"/>
          </p:nvPr>
        </p:nvSpPr>
        <p:spPr>
          <a:xfrm>
            <a:off x="3254460" y="1888769"/>
            <a:ext cx="2635800" cy="15927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598" name="Google Shape;3598;p415"/>
          <p:cNvSpPr txBox="1"/>
          <p:nvPr>
            <p:ph idx="4" type="body"/>
          </p:nvPr>
        </p:nvSpPr>
        <p:spPr>
          <a:xfrm>
            <a:off x="6202346"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roblem 1 – Dark">
  <p:cSld name="3_Problem 1 – Dark">
    <p:bg>
      <p:bgPr>
        <a:solidFill>
          <a:srgbClr val="000000"/>
        </a:solidFill>
      </p:bgPr>
    </p:bg>
    <p:spTree>
      <p:nvGrpSpPr>
        <p:cNvPr id="3599" name="Shape 3599"/>
        <p:cNvGrpSpPr/>
        <p:nvPr/>
      </p:nvGrpSpPr>
      <p:grpSpPr>
        <a:xfrm>
          <a:off x="0" y="0"/>
          <a:ext cx="0" cy="0"/>
          <a:chOff x="0" y="0"/>
          <a:chExt cx="0" cy="0"/>
        </a:xfrm>
      </p:grpSpPr>
      <p:sp>
        <p:nvSpPr>
          <p:cNvPr id="3600" name="Google Shape;3600;p41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01" name="Google Shape;3601;p416"/>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02" name="Google Shape;3602;p41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03" name="Google Shape;3603;p416"/>
          <p:cNvSpPr txBox="1"/>
          <p:nvPr>
            <p:ph idx="2" type="body"/>
          </p:nvPr>
        </p:nvSpPr>
        <p:spPr>
          <a:xfrm>
            <a:off x="29946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04" name="Google Shape;3604;p416"/>
          <p:cNvSpPr txBox="1"/>
          <p:nvPr>
            <p:ph idx="3" type="body"/>
          </p:nvPr>
        </p:nvSpPr>
        <p:spPr>
          <a:xfrm>
            <a:off x="2510024"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05" name="Google Shape;3605;p416"/>
          <p:cNvSpPr txBox="1"/>
          <p:nvPr>
            <p:ph idx="4" type="body"/>
          </p:nvPr>
        </p:nvSpPr>
        <p:spPr>
          <a:xfrm>
            <a:off x="472058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06" name="Google Shape;3606;p416"/>
          <p:cNvSpPr txBox="1"/>
          <p:nvPr>
            <p:ph idx="5" type="body"/>
          </p:nvPr>
        </p:nvSpPr>
        <p:spPr>
          <a:xfrm>
            <a:off x="6932248"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blem 1 – Dark">
  <p:cSld name="4_Problem 1 – Dark">
    <p:bg>
      <p:bgPr>
        <a:solidFill>
          <a:srgbClr val="000000"/>
        </a:solidFill>
      </p:bgPr>
    </p:bg>
    <p:spTree>
      <p:nvGrpSpPr>
        <p:cNvPr id="3607" name="Shape 3607"/>
        <p:cNvGrpSpPr/>
        <p:nvPr/>
      </p:nvGrpSpPr>
      <p:grpSpPr>
        <a:xfrm>
          <a:off x="0" y="0"/>
          <a:ext cx="0" cy="0"/>
          <a:chOff x="0" y="0"/>
          <a:chExt cx="0" cy="0"/>
        </a:xfrm>
      </p:grpSpPr>
      <p:sp>
        <p:nvSpPr>
          <p:cNvPr id="3608" name="Google Shape;3608;p41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09" name="Google Shape;3609;p417"/>
          <p:cNvSpPr/>
          <p:nvPr>
            <p:ph idx="2" type="pic"/>
          </p:nvPr>
        </p:nvSpPr>
        <p:spPr>
          <a:xfrm>
            <a:off x="201378" y="164051"/>
            <a:ext cx="4317300" cy="4768200"/>
          </a:xfrm>
          <a:prstGeom prst="roundRect">
            <a:avLst>
              <a:gd fmla="val 1801" name="adj"/>
            </a:avLst>
          </a:prstGeom>
          <a:noFill/>
          <a:ln>
            <a:noFill/>
          </a:ln>
        </p:spPr>
      </p:sp>
      <p:sp>
        <p:nvSpPr>
          <p:cNvPr id="3610" name="Google Shape;3610;p417"/>
          <p:cNvSpPr txBox="1"/>
          <p:nvPr>
            <p:ph idx="1" type="body"/>
          </p:nvPr>
        </p:nvSpPr>
        <p:spPr>
          <a:xfrm>
            <a:off x="4771452" y="164051"/>
            <a:ext cx="4108800" cy="3150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roblem 1 – Dark">
  <p:cSld name="6_Problem 1 – Dark">
    <p:bg>
      <p:bgPr>
        <a:solidFill>
          <a:srgbClr val="000000"/>
        </a:solidFill>
      </p:bgPr>
    </p:bg>
    <p:spTree>
      <p:nvGrpSpPr>
        <p:cNvPr id="3611" name="Shape 3611"/>
        <p:cNvGrpSpPr/>
        <p:nvPr/>
      </p:nvGrpSpPr>
      <p:grpSpPr>
        <a:xfrm>
          <a:off x="0" y="0"/>
          <a:ext cx="0" cy="0"/>
          <a:chOff x="0" y="0"/>
          <a:chExt cx="0" cy="0"/>
        </a:xfrm>
      </p:grpSpPr>
      <p:sp>
        <p:nvSpPr>
          <p:cNvPr id="3612" name="Google Shape;3612;p41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13" name="Google Shape;3613;p418"/>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3614" name="Google Shape;3614;p418"/>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15" name="Google Shape;3615;p41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16" name="Google Shape;3616;p418"/>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ution 1 – Dark">
  <p:cSld name="Solution 1 – Dark">
    <p:bg>
      <p:bgPr>
        <a:solidFill>
          <a:srgbClr val="000000"/>
        </a:solidFill>
      </p:bgPr>
    </p:bg>
    <p:spTree>
      <p:nvGrpSpPr>
        <p:cNvPr id="3617" name="Shape 3617"/>
        <p:cNvGrpSpPr/>
        <p:nvPr/>
      </p:nvGrpSpPr>
      <p:grpSpPr>
        <a:xfrm>
          <a:off x="0" y="0"/>
          <a:ext cx="0" cy="0"/>
          <a:chOff x="0" y="0"/>
          <a:chExt cx="0" cy="0"/>
        </a:xfrm>
      </p:grpSpPr>
      <p:sp>
        <p:nvSpPr>
          <p:cNvPr id="3618" name="Google Shape;3618;p41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19" name="Google Shape;3619;p419"/>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20" name="Google Shape;3620;p41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descr="j919912012_A_hand_holding_an_iPhone_mockup_white_background_hig_d0703df8-77c8-4761-a5f3-97b86d4b47ba-2.png" id="3621" name="Google Shape;3621;p419"/>
          <p:cNvPicPr preferRelativeResize="0"/>
          <p:nvPr/>
        </p:nvPicPr>
        <p:blipFill rotWithShape="1">
          <a:blip r:embed="rId2">
            <a:alphaModFix/>
          </a:blip>
          <a:srcRect b="3640" l="28237" r="6907" t="19388"/>
          <a:stretch/>
        </p:blipFill>
        <p:spPr>
          <a:xfrm>
            <a:off x="5083556" y="583327"/>
            <a:ext cx="3842581" cy="4560207"/>
          </a:xfrm>
          <a:custGeom>
            <a:rect b="b" l="l" r="r" t="t"/>
            <a:pathLst>
              <a:path extrusionOk="0" h="21597" w="21563">
                <a:moveTo>
                  <a:pt x="6853" y="2"/>
                </a:moveTo>
                <a:cubicBezTo>
                  <a:pt x="3078" y="7"/>
                  <a:pt x="3084" y="7"/>
                  <a:pt x="2710" y="175"/>
                </a:cubicBezTo>
                <a:cubicBezTo>
                  <a:pt x="2469" y="284"/>
                  <a:pt x="2253" y="495"/>
                  <a:pt x="2141" y="733"/>
                </a:cubicBezTo>
                <a:cubicBezTo>
                  <a:pt x="2076" y="873"/>
                  <a:pt x="2067" y="949"/>
                  <a:pt x="2055" y="1560"/>
                </a:cubicBezTo>
                <a:cubicBezTo>
                  <a:pt x="2048" y="1931"/>
                  <a:pt x="2029" y="2245"/>
                  <a:pt x="2012" y="2260"/>
                </a:cubicBezTo>
                <a:cubicBezTo>
                  <a:pt x="1970" y="2296"/>
                  <a:pt x="1972" y="2942"/>
                  <a:pt x="2014" y="2963"/>
                </a:cubicBezTo>
                <a:cubicBezTo>
                  <a:pt x="2048" y="2981"/>
                  <a:pt x="2063" y="3460"/>
                  <a:pt x="2030" y="3488"/>
                </a:cubicBezTo>
                <a:cubicBezTo>
                  <a:pt x="2006" y="3509"/>
                  <a:pt x="2004" y="4465"/>
                  <a:pt x="2029" y="4485"/>
                </a:cubicBezTo>
                <a:cubicBezTo>
                  <a:pt x="2058" y="4510"/>
                  <a:pt x="2052" y="4683"/>
                  <a:pt x="2022" y="4699"/>
                </a:cubicBezTo>
                <a:cubicBezTo>
                  <a:pt x="1994" y="4714"/>
                  <a:pt x="2004" y="5774"/>
                  <a:pt x="2033" y="5814"/>
                </a:cubicBezTo>
                <a:cubicBezTo>
                  <a:pt x="2043" y="5827"/>
                  <a:pt x="2048" y="6035"/>
                  <a:pt x="2045" y="6277"/>
                </a:cubicBezTo>
                <a:cubicBezTo>
                  <a:pt x="2039" y="6780"/>
                  <a:pt x="2029" y="6801"/>
                  <a:pt x="1772" y="6833"/>
                </a:cubicBezTo>
                <a:cubicBezTo>
                  <a:pt x="1689" y="6844"/>
                  <a:pt x="1443" y="6891"/>
                  <a:pt x="1227" y="6937"/>
                </a:cubicBezTo>
                <a:cubicBezTo>
                  <a:pt x="1011" y="6984"/>
                  <a:pt x="738" y="7033"/>
                  <a:pt x="619" y="7046"/>
                </a:cubicBezTo>
                <a:cubicBezTo>
                  <a:pt x="362" y="7074"/>
                  <a:pt x="255" y="7105"/>
                  <a:pt x="182" y="7176"/>
                </a:cubicBezTo>
                <a:cubicBezTo>
                  <a:pt x="35" y="7318"/>
                  <a:pt x="-37" y="7570"/>
                  <a:pt x="19" y="7746"/>
                </a:cubicBezTo>
                <a:cubicBezTo>
                  <a:pt x="64" y="7886"/>
                  <a:pt x="342" y="8243"/>
                  <a:pt x="493" y="8354"/>
                </a:cubicBezTo>
                <a:cubicBezTo>
                  <a:pt x="674" y="8488"/>
                  <a:pt x="852" y="8530"/>
                  <a:pt x="1467" y="8583"/>
                </a:cubicBezTo>
                <a:lnTo>
                  <a:pt x="2031" y="8631"/>
                </a:lnTo>
                <a:lnTo>
                  <a:pt x="2031" y="8783"/>
                </a:lnTo>
                <a:lnTo>
                  <a:pt x="2031" y="8936"/>
                </a:lnTo>
                <a:lnTo>
                  <a:pt x="1865" y="8967"/>
                </a:lnTo>
                <a:cubicBezTo>
                  <a:pt x="1636" y="9011"/>
                  <a:pt x="1569" y="9047"/>
                  <a:pt x="1294" y="9263"/>
                </a:cubicBezTo>
                <a:cubicBezTo>
                  <a:pt x="1162" y="9366"/>
                  <a:pt x="958" y="9491"/>
                  <a:pt x="841" y="9540"/>
                </a:cubicBezTo>
                <a:cubicBezTo>
                  <a:pt x="479" y="9692"/>
                  <a:pt x="321" y="9894"/>
                  <a:pt x="320" y="10204"/>
                </a:cubicBezTo>
                <a:cubicBezTo>
                  <a:pt x="319" y="10349"/>
                  <a:pt x="341" y="10412"/>
                  <a:pt x="464" y="10625"/>
                </a:cubicBezTo>
                <a:cubicBezTo>
                  <a:pt x="629" y="10910"/>
                  <a:pt x="680" y="10957"/>
                  <a:pt x="905" y="11029"/>
                </a:cubicBezTo>
                <a:cubicBezTo>
                  <a:pt x="1035" y="11071"/>
                  <a:pt x="1070" y="11095"/>
                  <a:pt x="1078" y="11154"/>
                </a:cubicBezTo>
                <a:cubicBezTo>
                  <a:pt x="1087" y="11212"/>
                  <a:pt x="1067" y="11237"/>
                  <a:pt x="981" y="11276"/>
                </a:cubicBezTo>
                <a:cubicBezTo>
                  <a:pt x="574" y="11461"/>
                  <a:pt x="363" y="11833"/>
                  <a:pt x="393" y="12315"/>
                </a:cubicBezTo>
                <a:cubicBezTo>
                  <a:pt x="422" y="12794"/>
                  <a:pt x="634" y="13021"/>
                  <a:pt x="1174" y="13151"/>
                </a:cubicBezTo>
                <a:cubicBezTo>
                  <a:pt x="1202" y="13157"/>
                  <a:pt x="1190" y="13198"/>
                  <a:pt x="1133" y="13281"/>
                </a:cubicBezTo>
                <a:cubicBezTo>
                  <a:pt x="1088" y="13347"/>
                  <a:pt x="1052" y="13427"/>
                  <a:pt x="1052" y="13459"/>
                </a:cubicBezTo>
                <a:cubicBezTo>
                  <a:pt x="1051" y="13490"/>
                  <a:pt x="1000" y="13597"/>
                  <a:pt x="937" y="13697"/>
                </a:cubicBezTo>
                <a:cubicBezTo>
                  <a:pt x="781" y="13947"/>
                  <a:pt x="731" y="14177"/>
                  <a:pt x="783" y="14404"/>
                </a:cubicBezTo>
                <a:cubicBezTo>
                  <a:pt x="837" y="14635"/>
                  <a:pt x="882" y="14702"/>
                  <a:pt x="1087" y="14858"/>
                </a:cubicBezTo>
                <a:cubicBezTo>
                  <a:pt x="1320" y="15034"/>
                  <a:pt x="1618" y="15170"/>
                  <a:pt x="2080" y="15311"/>
                </a:cubicBezTo>
                <a:cubicBezTo>
                  <a:pt x="2291" y="15376"/>
                  <a:pt x="2712" y="15538"/>
                  <a:pt x="3017" y="15671"/>
                </a:cubicBezTo>
                <a:cubicBezTo>
                  <a:pt x="3321" y="15805"/>
                  <a:pt x="3888" y="16040"/>
                  <a:pt x="4277" y="16194"/>
                </a:cubicBezTo>
                <a:cubicBezTo>
                  <a:pt x="4845" y="16418"/>
                  <a:pt x="5097" y="16538"/>
                  <a:pt x="5564" y="16803"/>
                </a:cubicBezTo>
                <a:cubicBezTo>
                  <a:pt x="6018" y="17061"/>
                  <a:pt x="6180" y="17170"/>
                  <a:pt x="6305" y="17302"/>
                </a:cubicBezTo>
                <a:cubicBezTo>
                  <a:pt x="6392" y="17394"/>
                  <a:pt x="6594" y="17577"/>
                  <a:pt x="6752" y="17708"/>
                </a:cubicBezTo>
                <a:cubicBezTo>
                  <a:pt x="6911" y="17840"/>
                  <a:pt x="7147" y="18067"/>
                  <a:pt x="7276" y="18214"/>
                </a:cubicBezTo>
                <a:cubicBezTo>
                  <a:pt x="7596" y="18576"/>
                  <a:pt x="9110" y="19851"/>
                  <a:pt x="9536" y="20117"/>
                </a:cubicBezTo>
                <a:cubicBezTo>
                  <a:pt x="9714" y="20228"/>
                  <a:pt x="10028" y="20409"/>
                  <a:pt x="10234" y="20519"/>
                </a:cubicBezTo>
                <a:cubicBezTo>
                  <a:pt x="10440" y="20629"/>
                  <a:pt x="10654" y="20745"/>
                  <a:pt x="10709" y="20777"/>
                </a:cubicBezTo>
                <a:cubicBezTo>
                  <a:pt x="10764" y="20809"/>
                  <a:pt x="10925" y="20903"/>
                  <a:pt x="11066" y="20985"/>
                </a:cubicBezTo>
                <a:cubicBezTo>
                  <a:pt x="11207" y="21067"/>
                  <a:pt x="11537" y="21224"/>
                  <a:pt x="11798" y="21333"/>
                </a:cubicBezTo>
                <a:lnTo>
                  <a:pt x="12272" y="21531"/>
                </a:lnTo>
                <a:lnTo>
                  <a:pt x="12348" y="21597"/>
                </a:lnTo>
                <a:lnTo>
                  <a:pt x="21563" y="21597"/>
                </a:lnTo>
                <a:cubicBezTo>
                  <a:pt x="21233" y="21246"/>
                  <a:pt x="20857" y="20834"/>
                  <a:pt x="20238" y="20139"/>
                </a:cubicBezTo>
                <a:cubicBezTo>
                  <a:pt x="19714" y="19551"/>
                  <a:pt x="19204" y="18981"/>
                  <a:pt x="19104" y="18873"/>
                </a:cubicBezTo>
                <a:cubicBezTo>
                  <a:pt x="19004" y="18765"/>
                  <a:pt x="18781" y="18519"/>
                  <a:pt x="18608" y="18326"/>
                </a:cubicBezTo>
                <a:cubicBezTo>
                  <a:pt x="18435" y="18133"/>
                  <a:pt x="18210" y="17885"/>
                  <a:pt x="18108" y="17775"/>
                </a:cubicBezTo>
                <a:cubicBezTo>
                  <a:pt x="18006" y="17665"/>
                  <a:pt x="17819" y="17459"/>
                  <a:pt x="17691" y="17316"/>
                </a:cubicBezTo>
                <a:cubicBezTo>
                  <a:pt x="17563" y="17174"/>
                  <a:pt x="17327" y="16917"/>
                  <a:pt x="17166" y="16745"/>
                </a:cubicBezTo>
                <a:cubicBezTo>
                  <a:pt x="17005" y="16573"/>
                  <a:pt x="16826" y="16362"/>
                  <a:pt x="16769" y="16277"/>
                </a:cubicBezTo>
                <a:cubicBezTo>
                  <a:pt x="16712" y="16193"/>
                  <a:pt x="16588" y="16014"/>
                  <a:pt x="16494" y="15881"/>
                </a:cubicBezTo>
                <a:cubicBezTo>
                  <a:pt x="16215" y="15489"/>
                  <a:pt x="16161" y="15356"/>
                  <a:pt x="15896" y="14412"/>
                </a:cubicBezTo>
                <a:cubicBezTo>
                  <a:pt x="15711" y="13755"/>
                  <a:pt x="15664" y="13309"/>
                  <a:pt x="15630" y="11900"/>
                </a:cubicBezTo>
                <a:cubicBezTo>
                  <a:pt x="15609" y="11022"/>
                  <a:pt x="15579" y="10817"/>
                  <a:pt x="15426" y="10472"/>
                </a:cubicBezTo>
                <a:cubicBezTo>
                  <a:pt x="15238" y="10045"/>
                  <a:pt x="15085" y="9595"/>
                  <a:pt x="15033" y="9318"/>
                </a:cubicBezTo>
                <a:cubicBezTo>
                  <a:pt x="15003" y="9156"/>
                  <a:pt x="14964" y="8972"/>
                  <a:pt x="14947" y="8909"/>
                </a:cubicBezTo>
                <a:cubicBezTo>
                  <a:pt x="14930" y="8845"/>
                  <a:pt x="14909" y="8731"/>
                  <a:pt x="14899" y="8656"/>
                </a:cubicBezTo>
                <a:cubicBezTo>
                  <a:pt x="14890" y="8580"/>
                  <a:pt x="14859" y="8424"/>
                  <a:pt x="14830" y="8308"/>
                </a:cubicBezTo>
                <a:cubicBezTo>
                  <a:pt x="14801" y="8193"/>
                  <a:pt x="14763" y="8023"/>
                  <a:pt x="14746" y="7931"/>
                </a:cubicBezTo>
                <a:cubicBezTo>
                  <a:pt x="14728" y="7839"/>
                  <a:pt x="14684" y="7711"/>
                  <a:pt x="14648" y="7648"/>
                </a:cubicBezTo>
                <a:cubicBezTo>
                  <a:pt x="14612" y="7585"/>
                  <a:pt x="14582" y="7501"/>
                  <a:pt x="14582" y="7460"/>
                </a:cubicBezTo>
                <a:cubicBezTo>
                  <a:pt x="14582" y="7420"/>
                  <a:pt x="14550" y="7316"/>
                  <a:pt x="14510" y="7228"/>
                </a:cubicBezTo>
                <a:cubicBezTo>
                  <a:pt x="14452" y="7100"/>
                  <a:pt x="14376" y="7018"/>
                  <a:pt x="14128" y="6812"/>
                </a:cubicBezTo>
                <a:cubicBezTo>
                  <a:pt x="13447" y="6245"/>
                  <a:pt x="13348" y="6149"/>
                  <a:pt x="13160" y="5877"/>
                </a:cubicBezTo>
                <a:cubicBezTo>
                  <a:pt x="13053" y="5722"/>
                  <a:pt x="12952" y="5611"/>
                  <a:pt x="12902" y="5591"/>
                </a:cubicBezTo>
                <a:cubicBezTo>
                  <a:pt x="12807" y="5555"/>
                  <a:pt x="12789" y="5522"/>
                  <a:pt x="12673" y="5190"/>
                </a:cubicBezTo>
                <a:cubicBezTo>
                  <a:pt x="12626" y="5057"/>
                  <a:pt x="12477" y="4761"/>
                  <a:pt x="12342" y="4531"/>
                </a:cubicBezTo>
                <a:cubicBezTo>
                  <a:pt x="12146" y="4198"/>
                  <a:pt x="12076" y="4103"/>
                  <a:pt x="11990" y="4062"/>
                </a:cubicBezTo>
                <a:cubicBezTo>
                  <a:pt x="11870" y="4003"/>
                  <a:pt x="11716" y="4014"/>
                  <a:pt x="11616" y="4091"/>
                </a:cubicBezTo>
                <a:cubicBezTo>
                  <a:pt x="11579" y="4119"/>
                  <a:pt x="11543" y="4128"/>
                  <a:pt x="11524" y="4112"/>
                </a:cubicBezTo>
                <a:cubicBezTo>
                  <a:pt x="11488" y="4081"/>
                  <a:pt x="11466" y="3591"/>
                  <a:pt x="11432" y="2023"/>
                </a:cubicBezTo>
                <a:cubicBezTo>
                  <a:pt x="11407" y="905"/>
                  <a:pt x="11403" y="853"/>
                  <a:pt x="11331" y="700"/>
                </a:cubicBezTo>
                <a:cubicBezTo>
                  <a:pt x="11176" y="374"/>
                  <a:pt x="10906" y="166"/>
                  <a:pt x="10495" y="55"/>
                </a:cubicBezTo>
                <a:cubicBezTo>
                  <a:pt x="10280" y="-2"/>
                  <a:pt x="10237" y="-3"/>
                  <a:pt x="6853" y="2"/>
                </a:cubicBezTo>
                <a:close/>
                <a:moveTo>
                  <a:pt x="9736" y="425"/>
                </a:moveTo>
                <a:cubicBezTo>
                  <a:pt x="10220" y="429"/>
                  <a:pt x="10306" y="442"/>
                  <a:pt x="10380" y="465"/>
                </a:cubicBezTo>
                <a:cubicBezTo>
                  <a:pt x="10590" y="533"/>
                  <a:pt x="10770" y="676"/>
                  <a:pt x="10854" y="841"/>
                </a:cubicBezTo>
                <a:cubicBezTo>
                  <a:pt x="10923" y="977"/>
                  <a:pt x="10923" y="982"/>
                  <a:pt x="10961" y="7766"/>
                </a:cubicBezTo>
                <a:cubicBezTo>
                  <a:pt x="10988" y="12785"/>
                  <a:pt x="10988" y="14585"/>
                  <a:pt x="10961" y="14671"/>
                </a:cubicBezTo>
                <a:cubicBezTo>
                  <a:pt x="10904" y="14849"/>
                  <a:pt x="10736" y="15018"/>
                  <a:pt x="10526" y="15106"/>
                </a:cubicBezTo>
                <a:lnTo>
                  <a:pt x="10343" y="15183"/>
                </a:lnTo>
                <a:lnTo>
                  <a:pt x="6802" y="15197"/>
                </a:lnTo>
                <a:cubicBezTo>
                  <a:pt x="4625" y="15206"/>
                  <a:pt x="3225" y="15201"/>
                  <a:pt x="3166" y="15185"/>
                </a:cubicBezTo>
                <a:cubicBezTo>
                  <a:pt x="2924" y="15118"/>
                  <a:pt x="2692" y="14914"/>
                  <a:pt x="2619" y="14706"/>
                </a:cubicBezTo>
                <a:cubicBezTo>
                  <a:pt x="2596" y="14641"/>
                  <a:pt x="2578" y="12885"/>
                  <a:pt x="2566" y="9529"/>
                </a:cubicBezTo>
                <a:cubicBezTo>
                  <a:pt x="2555" y="6736"/>
                  <a:pt x="2537" y="3699"/>
                  <a:pt x="2526" y="2781"/>
                </a:cubicBezTo>
                <a:cubicBezTo>
                  <a:pt x="2506" y="1294"/>
                  <a:pt x="2510" y="1094"/>
                  <a:pt x="2557" y="956"/>
                </a:cubicBezTo>
                <a:cubicBezTo>
                  <a:pt x="2627" y="753"/>
                  <a:pt x="2796" y="589"/>
                  <a:pt x="3017" y="509"/>
                </a:cubicBezTo>
                <a:lnTo>
                  <a:pt x="3190" y="446"/>
                </a:lnTo>
                <a:lnTo>
                  <a:pt x="6707" y="430"/>
                </a:lnTo>
                <a:cubicBezTo>
                  <a:pt x="8371" y="423"/>
                  <a:pt x="9252" y="420"/>
                  <a:pt x="9736" y="425"/>
                </a:cubicBezTo>
                <a:close/>
                <a:moveTo>
                  <a:pt x="11468" y="7263"/>
                </a:moveTo>
                <a:cubicBezTo>
                  <a:pt x="11480" y="7259"/>
                  <a:pt x="11538" y="7319"/>
                  <a:pt x="11598" y="7396"/>
                </a:cubicBezTo>
                <a:cubicBezTo>
                  <a:pt x="11657" y="7472"/>
                  <a:pt x="11838" y="7628"/>
                  <a:pt x="11999" y="7742"/>
                </a:cubicBezTo>
                <a:lnTo>
                  <a:pt x="12291" y="7950"/>
                </a:lnTo>
                <a:lnTo>
                  <a:pt x="12232" y="8024"/>
                </a:lnTo>
                <a:cubicBezTo>
                  <a:pt x="12155" y="8119"/>
                  <a:pt x="12155" y="8549"/>
                  <a:pt x="12232" y="8898"/>
                </a:cubicBezTo>
                <a:cubicBezTo>
                  <a:pt x="12261" y="9029"/>
                  <a:pt x="12274" y="9145"/>
                  <a:pt x="12261" y="9156"/>
                </a:cubicBezTo>
                <a:cubicBezTo>
                  <a:pt x="12248" y="9166"/>
                  <a:pt x="12055" y="9039"/>
                  <a:pt x="11830" y="8874"/>
                </a:cubicBezTo>
                <a:lnTo>
                  <a:pt x="11422" y="8575"/>
                </a:lnTo>
                <a:lnTo>
                  <a:pt x="11433" y="7923"/>
                </a:lnTo>
                <a:cubicBezTo>
                  <a:pt x="11440" y="7564"/>
                  <a:pt x="11456" y="7267"/>
                  <a:pt x="11468" y="7263"/>
                </a:cubicBezTo>
                <a:close/>
              </a:path>
            </a:pathLst>
          </a:custGeom>
          <a:noFill/>
          <a:ln>
            <a:noFill/>
          </a:ln>
        </p:spPr>
      </p:pic>
      <p:sp>
        <p:nvSpPr>
          <p:cNvPr id="3622" name="Google Shape;3622;p419"/>
          <p:cNvSpPr/>
          <p:nvPr>
            <p:ph idx="2" type="pic"/>
          </p:nvPr>
        </p:nvSpPr>
        <p:spPr>
          <a:xfrm>
            <a:off x="5527713" y="670924"/>
            <a:ext cx="1505400" cy="3128100"/>
          </a:xfrm>
          <a:prstGeom prst="roundRect">
            <a:avLst>
              <a:gd fmla="val 10323" name="adj"/>
            </a:avLst>
          </a:prstGeom>
          <a:noFill/>
          <a:ln>
            <a:noFill/>
          </a:ln>
        </p:spPr>
      </p:sp>
    </p:spTree>
  </p:cSld>
  <p:clrMapOvr>
    <a:masterClrMapping/>
  </p:clrMapOvr>
</p:sldLayout>
</file>

<file path=ppt/slideLayouts/slideLayout4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olution 1 – Dark">
  <p:cSld name="1_Solution 1 – Dark">
    <p:bg>
      <p:bgPr>
        <a:solidFill>
          <a:srgbClr val="000000"/>
        </a:solidFill>
      </p:bgPr>
    </p:bg>
    <p:spTree>
      <p:nvGrpSpPr>
        <p:cNvPr id="3623" name="Shape 3623"/>
        <p:cNvGrpSpPr/>
        <p:nvPr/>
      </p:nvGrpSpPr>
      <p:grpSpPr>
        <a:xfrm>
          <a:off x="0" y="0"/>
          <a:ext cx="0" cy="0"/>
          <a:chOff x="0" y="0"/>
          <a:chExt cx="0" cy="0"/>
        </a:xfrm>
      </p:grpSpPr>
      <p:sp>
        <p:nvSpPr>
          <p:cNvPr id="3624" name="Google Shape;3624;p42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25" name="Google Shape;3625;p420"/>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26" name="Google Shape;3626;p42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27" name="Google Shape;3627;p420"/>
          <p:cNvSpPr/>
          <p:nvPr>
            <p:ph idx="2" type="pic"/>
          </p:nvPr>
        </p:nvSpPr>
        <p:spPr>
          <a:xfrm>
            <a:off x="4628930" y="187708"/>
            <a:ext cx="4312500" cy="4768200"/>
          </a:xfrm>
          <a:prstGeom prst="roundRect">
            <a:avLst>
              <a:gd fmla="val 1377" name="adj"/>
            </a:avLst>
          </a:prstGeom>
          <a:noFill/>
          <a:ln>
            <a:noFill/>
          </a:ln>
        </p:spPr>
      </p:sp>
    </p:spTree>
  </p:cSld>
  <p:clrMapOvr>
    <a:masterClrMapping/>
  </p:clrMapOvr>
</p:sldLayout>
</file>

<file path=ppt/slideLayouts/slideLayout4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olution 1 – Dark">
  <p:cSld name="2_Solution 1 – Dark">
    <p:bg>
      <p:bgPr>
        <a:solidFill>
          <a:srgbClr val="000000"/>
        </a:solidFill>
      </p:bgPr>
    </p:bg>
    <p:spTree>
      <p:nvGrpSpPr>
        <p:cNvPr id="3628" name="Shape 3628"/>
        <p:cNvGrpSpPr/>
        <p:nvPr/>
      </p:nvGrpSpPr>
      <p:grpSpPr>
        <a:xfrm>
          <a:off x="0" y="0"/>
          <a:ext cx="0" cy="0"/>
          <a:chOff x="0" y="0"/>
          <a:chExt cx="0" cy="0"/>
        </a:xfrm>
      </p:grpSpPr>
      <p:sp>
        <p:nvSpPr>
          <p:cNvPr id="3629" name="Google Shape;3629;p42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30" name="Google Shape;3630;p421"/>
          <p:cNvSpPr/>
          <p:nvPr>
            <p:ph idx="2" type="pic"/>
          </p:nvPr>
        </p:nvSpPr>
        <p:spPr>
          <a:xfrm>
            <a:off x="4628930" y="187708"/>
            <a:ext cx="4312500" cy="4768200"/>
          </a:xfrm>
          <a:prstGeom prst="roundRect">
            <a:avLst>
              <a:gd fmla="val 1377" name="adj"/>
            </a:avLst>
          </a:prstGeom>
          <a:noFill/>
          <a:ln>
            <a:noFill/>
          </a:ln>
        </p:spPr>
      </p:sp>
      <p:sp>
        <p:nvSpPr>
          <p:cNvPr id="3631" name="Google Shape;3631;p42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32" name="Google Shape;3632;p421"/>
          <p:cNvSpPr txBox="1"/>
          <p:nvPr>
            <p:ph type="title"/>
          </p:nvPr>
        </p:nvSpPr>
        <p:spPr>
          <a:xfrm>
            <a:off x="201378" y="326928"/>
            <a:ext cx="41772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33" name="Google Shape;3633;p421"/>
          <p:cNvSpPr txBox="1"/>
          <p:nvPr>
            <p:ph idx="3" type="body"/>
          </p:nvPr>
        </p:nvSpPr>
        <p:spPr>
          <a:xfrm>
            <a:off x="201377" y="3787800"/>
            <a:ext cx="2859300" cy="11676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1 – Dark">
  <p:cSld name="Product 1 – Dark">
    <p:bg>
      <p:bgPr>
        <a:solidFill>
          <a:srgbClr val="000000"/>
        </a:solidFill>
      </p:bgPr>
    </p:bg>
    <p:spTree>
      <p:nvGrpSpPr>
        <p:cNvPr id="3634" name="Shape 3634"/>
        <p:cNvGrpSpPr/>
        <p:nvPr/>
      </p:nvGrpSpPr>
      <p:grpSpPr>
        <a:xfrm>
          <a:off x="0" y="0"/>
          <a:ext cx="0" cy="0"/>
          <a:chOff x="0" y="0"/>
          <a:chExt cx="0" cy="0"/>
        </a:xfrm>
      </p:grpSpPr>
      <p:sp>
        <p:nvSpPr>
          <p:cNvPr id="3635" name="Google Shape;3635;p42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36" name="Google Shape;3636;p42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37" name="Google Shape;3637;p422"/>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38" name="Google Shape;3638;p422"/>
          <p:cNvSpPr txBox="1"/>
          <p:nvPr>
            <p:ph idx="2" type="body"/>
          </p:nvPr>
        </p:nvSpPr>
        <p:spPr>
          <a:xfrm>
            <a:off x="201377" y="1239672"/>
            <a:ext cx="2859300" cy="14475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7F7F7F"/>
              </a:buClr>
              <a:buSzPts val="1300"/>
              <a:buFont typeface="Helvetica Neue"/>
              <a:buNone/>
              <a:defRPr sz="13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39" name="Google Shape;3639;p422"/>
          <p:cNvSpPr/>
          <p:nvPr>
            <p:ph idx="3" type="pic"/>
          </p:nvPr>
        </p:nvSpPr>
        <p:spPr>
          <a:xfrm>
            <a:off x="5187831" y="586122"/>
            <a:ext cx="1938300" cy="3971400"/>
          </a:xfrm>
          <a:prstGeom prst="rect">
            <a:avLst/>
          </a:prstGeom>
          <a:noFill/>
          <a:ln>
            <a:noFill/>
          </a:ln>
        </p:spPr>
      </p:sp>
      <p:sp>
        <p:nvSpPr>
          <p:cNvPr id="3640" name="Google Shape;3640;p422"/>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4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duct 1 – Dark">
  <p:cSld name="1_Product 1 – Dark">
    <p:bg>
      <p:bgPr>
        <a:solidFill>
          <a:srgbClr val="000000"/>
        </a:solidFill>
      </p:bgPr>
    </p:bg>
    <p:spTree>
      <p:nvGrpSpPr>
        <p:cNvPr id="3641" name="Shape 3641"/>
        <p:cNvGrpSpPr/>
        <p:nvPr/>
      </p:nvGrpSpPr>
      <p:grpSpPr>
        <a:xfrm>
          <a:off x="0" y="0"/>
          <a:ext cx="0" cy="0"/>
          <a:chOff x="0" y="0"/>
          <a:chExt cx="0" cy="0"/>
        </a:xfrm>
      </p:grpSpPr>
      <p:sp>
        <p:nvSpPr>
          <p:cNvPr id="3642" name="Google Shape;3642;p42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43" name="Google Shape;3643;p423"/>
          <p:cNvSpPr/>
          <p:nvPr>
            <p:ph idx="2" type="pic"/>
          </p:nvPr>
        </p:nvSpPr>
        <p:spPr>
          <a:xfrm>
            <a:off x="5187831" y="586122"/>
            <a:ext cx="1938300" cy="3971400"/>
          </a:xfrm>
          <a:prstGeom prst="rect">
            <a:avLst/>
          </a:prstGeom>
          <a:noFill/>
          <a:ln>
            <a:noFill/>
          </a:ln>
        </p:spPr>
      </p:sp>
      <p:sp>
        <p:nvSpPr>
          <p:cNvPr id="3644" name="Google Shape;3644;p423"/>
          <p:cNvSpPr/>
          <p:nvPr>
            <p:ph idx="3" type="pic"/>
          </p:nvPr>
        </p:nvSpPr>
        <p:spPr>
          <a:xfrm>
            <a:off x="5281275" y="644351"/>
            <a:ext cx="1751400" cy="3855000"/>
          </a:xfrm>
          <a:prstGeom prst="roundRect">
            <a:avLst>
              <a:gd fmla="val 11463" name="adj"/>
            </a:avLst>
          </a:prstGeom>
          <a:noFill/>
          <a:ln>
            <a:noFill/>
          </a:ln>
        </p:spPr>
      </p:sp>
      <p:sp>
        <p:nvSpPr>
          <p:cNvPr id="3645" name="Google Shape;3645;p42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46" name="Google Shape;3646;p423"/>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47" name="Google Shape;3647;p423"/>
          <p:cNvSpPr txBox="1"/>
          <p:nvPr>
            <p:ph idx="4" type="body"/>
          </p:nvPr>
        </p:nvSpPr>
        <p:spPr>
          <a:xfrm>
            <a:off x="201377" y="1239672"/>
            <a:ext cx="2859300" cy="25068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7F7F7F"/>
              </a:buClr>
              <a:buSzPts val="1300"/>
              <a:buFont typeface="Helvetica Neue"/>
              <a:buNone/>
              <a:defRPr sz="13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duct 1 – Dark">
  <p:cSld name="4_Product 1 – Dark">
    <p:bg>
      <p:bgPr>
        <a:solidFill>
          <a:srgbClr val="000000"/>
        </a:solidFill>
      </p:bgPr>
    </p:bg>
    <p:spTree>
      <p:nvGrpSpPr>
        <p:cNvPr id="3648" name="Shape 3648"/>
        <p:cNvGrpSpPr/>
        <p:nvPr/>
      </p:nvGrpSpPr>
      <p:grpSpPr>
        <a:xfrm>
          <a:off x="0" y="0"/>
          <a:ext cx="0" cy="0"/>
          <a:chOff x="0" y="0"/>
          <a:chExt cx="0" cy="0"/>
        </a:xfrm>
      </p:grpSpPr>
      <p:sp>
        <p:nvSpPr>
          <p:cNvPr id="3649" name="Google Shape;3649;p42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50" name="Google Shape;3650;p42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51" name="Google Shape;3651;p424"/>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52" name="Google Shape;3652;p424"/>
          <p:cNvSpPr txBox="1"/>
          <p:nvPr>
            <p:ph idx="2" type="body"/>
          </p:nvPr>
        </p:nvSpPr>
        <p:spPr>
          <a:xfrm>
            <a:off x="3642151" y="164051"/>
            <a:ext cx="5298900" cy="81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7F7F7F"/>
              </a:buClr>
              <a:buSzPts val="1300"/>
              <a:buFont typeface="Helvetica Neue"/>
              <a:buNone/>
              <a:defRPr sz="13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53" name="Google Shape;3653;p424"/>
          <p:cNvSpPr txBox="1"/>
          <p:nvPr>
            <p:ph idx="3" type="body"/>
          </p:nvPr>
        </p:nvSpPr>
        <p:spPr>
          <a:xfrm>
            <a:off x="343168"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54" name="Google Shape;3654;p424"/>
          <p:cNvSpPr txBox="1"/>
          <p:nvPr>
            <p:ph idx="4" type="body"/>
          </p:nvPr>
        </p:nvSpPr>
        <p:spPr>
          <a:xfrm>
            <a:off x="4766239"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55" name="Google Shape;3655;p424"/>
          <p:cNvSpPr txBox="1"/>
          <p:nvPr>
            <p:ph idx="5" type="body"/>
          </p:nvPr>
        </p:nvSpPr>
        <p:spPr>
          <a:xfrm>
            <a:off x="343168"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56" name="Google Shape;3656;p424"/>
          <p:cNvSpPr txBox="1"/>
          <p:nvPr>
            <p:ph idx="6" type="body"/>
          </p:nvPr>
        </p:nvSpPr>
        <p:spPr>
          <a:xfrm>
            <a:off x="4766239"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57" name="Google Shape;3657;p424"/>
          <p:cNvSpPr txBox="1"/>
          <p:nvPr>
            <p:ph idx="7" type="body"/>
          </p:nvPr>
        </p:nvSpPr>
        <p:spPr>
          <a:xfrm>
            <a:off x="343168"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58" name="Google Shape;3658;p424"/>
          <p:cNvSpPr txBox="1"/>
          <p:nvPr>
            <p:ph idx="8" type="body"/>
          </p:nvPr>
        </p:nvSpPr>
        <p:spPr>
          <a:xfrm>
            <a:off x="4766239"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59" name="Google Shape;3659;p424"/>
          <p:cNvSpPr txBox="1"/>
          <p:nvPr>
            <p:ph idx="9" type="body"/>
          </p:nvPr>
        </p:nvSpPr>
        <p:spPr>
          <a:xfrm>
            <a:off x="343168"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60" name="Google Shape;3660;p424"/>
          <p:cNvSpPr txBox="1"/>
          <p:nvPr>
            <p:ph idx="13" type="body"/>
          </p:nvPr>
        </p:nvSpPr>
        <p:spPr>
          <a:xfrm>
            <a:off x="4766239"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61" name="Google Shape;3661;p424"/>
          <p:cNvSpPr txBox="1"/>
          <p:nvPr>
            <p:ph idx="14" type="body"/>
          </p:nvPr>
        </p:nvSpPr>
        <p:spPr>
          <a:xfrm>
            <a:off x="343168"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62" name="Google Shape;3662;p424"/>
          <p:cNvSpPr txBox="1"/>
          <p:nvPr>
            <p:ph idx="15" type="body"/>
          </p:nvPr>
        </p:nvSpPr>
        <p:spPr>
          <a:xfrm>
            <a:off x="4766239"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duct 1 – Dark">
  <p:cSld name="5_Product 1 – Dark">
    <p:bg>
      <p:bgPr>
        <a:solidFill>
          <a:srgbClr val="000000"/>
        </a:solidFill>
      </p:bgPr>
    </p:bg>
    <p:spTree>
      <p:nvGrpSpPr>
        <p:cNvPr id="3663" name="Shape 3663"/>
        <p:cNvGrpSpPr/>
        <p:nvPr/>
      </p:nvGrpSpPr>
      <p:grpSpPr>
        <a:xfrm>
          <a:off x="0" y="0"/>
          <a:ext cx="0" cy="0"/>
          <a:chOff x="0" y="0"/>
          <a:chExt cx="0" cy="0"/>
        </a:xfrm>
      </p:grpSpPr>
      <p:sp>
        <p:nvSpPr>
          <p:cNvPr id="3664" name="Google Shape;3664;p42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65" name="Google Shape;3665;p425"/>
          <p:cNvSpPr txBox="1"/>
          <p:nvPr>
            <p:ph type="title"/>
          </p:nvPr>
        </p:nvSpPr>
        <p:spPr>
          <a:xfrm>
            <a:off x="201378" y="164051"/>
            <a:ext cx="19959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66" name="Google Shape;3666;p425"/>
          <p:cNvSpPr/>
          <p:nvPr>
            <p:ph idx="2" type="pic"/>
          </p:nvPr>
        </p:nvSpPr>
        <p:spPr>
          <a:xfrm>
            <a:off x="2413807" y="187708"/>
            <a:ext cx="6528900" cy="4768200"/>
          </a:xfrm>
          <a:prstGeom prst="roundRect">
            <a:avLst>
              <a:gd fmla="val 2284" name="adj"/>
            </a:avLst>
          </a:prstGeom>
          <a:noFill/>
          <a:ln>
            <a:noFill/>
          </a:ln>
        </p:spPr>
      </p:sp>
    </p:spTree>
  </p:cSld>
  <p:clrMapOvr>
    <a:masterClrMapping/>
  </p:clrMapOvr>
</p:sldLayout>
</file>

<file path=ppt/slideLayouts/slideLayout4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lue proposition – Dark">
  <p:cSld name="Value proposition – Dark">
    <p:bg>
      <p:bgPr>
        <a:solidFill>
          <a:srgbClr val="000000"/>
        </a:solidFill>
      </p:bgPr>
    </p:bg>
    <p:spTree>
      <p:nvGrpSpPr>
        <p:cNvPr id="3667" name="Shape 3667"/>
        <p:cNvGrpSpPr/>
        <p:nvPr/>
      </p:nvGrpSpPr>
      <p:grpSpPr>
        <a:xfrm>
          <a:off x="0" y="0"/>
          <a:ext cx="0" cy="0"/>
          <a:chOff x="0" y="0"/>
          <a:chExt cx="0" cy="0"/>
        </a:xfrm>
      </p:grpSpPr>
      <p:sp>
        <p:nvSpPr>
          <p:cNvPr id="3668" name="Google Shape;3668;p42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69" name="Google Shape;3669;p42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70" name="Google Shape;3670;p42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71" name="Google Shape;3671;p426"/>
          <p:cNvSpPr txBox="1"/>
          <p:nvPr>
            <p:ph idx="2" type="body"/>
          </p:nvPr>
        </p:nvSpPr>
        <p:spPr>
          <a:xfrm>
            <a:off x="3930655" y="823035"/>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72" name="Google Shape;3672;p426"/>
          <p:cNvSpPr txBox="1"/>
          <p:nvPr>
            <p:ph idx="3" type="body"/>
          </p:nvPr>
        </p:nvSpPr>
        <p:spPr>
          <a:xfrm>
            <a:off x="2232352"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73" name="Google Shape;3673;p426"/>
          <p:cNvSpPr txBox="1"/>
          <p:nvPr>
            <p:ph idx="4" type="body"/>
          </p:nvPr>
        </p:nvSpPr>
        <p:spPr>
          <a:xfrm>
            <a:off x="5628678"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900"/>
              <a:buFont typeface="Helvetica Neue"/>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74" name="Google Shape;3674;p426"/>
          <p:cNvSpPr txBox="1"/>
          <p:nvPr>
            <p:ph idx="5" type="body"/>
          </p:nvPr>
        </p:nvSpPr>
        <p:spPr>
          <a:xfrm>
            <a:off x="3788511" y="2549743"/>
            <a:ext cx="1567200" cy="478200"/>
          </a:xfrm>
          <a:prstGeom prst="rect">
            <a:avLst/>
          </a:prstGeom>
          <a:noFill/>
          <a:ln>
            <a:noFill/>
          </a:ln>
        </p:spPr>
        <p:txBody>
          <a:bodyPr anchorCtr="0" anchor="ctr" bIns="17150" lIns="34300" spcFirstLastPara="1" rIns="34300" wrap="square" tIns="17150">
            <a:no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tal Addressable Market – Dark">
  <p:cSld name="Total Addressable Market – Dark">
    <p:bg>
      <p:bgPr>
        <a:solidFill>
          <a:srgbClr val="000000"/>
        </a:solidFill>
      </p:bgPr>
    </p:bg>
    <p:spTree>
      <p:nvGrpSpPr>
        <p:cNvPr id="3675" name="Shape 3675"/>
        <p:cNvGrpSpPr/>
        <p:nvPr/>
      </p:nvGrpSpPr>
      <p:grpSpPr>
        <a:xfrm>
          <a:off x="0" y="0"/>
          <a:ext cx="0" cy="0"/>
          <a:chOff x="0" y="0"/>
          <a:chExt cx="0" cy="0"/>
        </a:xfrm>
      </p:grpSpPr>
      <p:sp>
        <p:nvSpPr>
          <p:cNvPr id="3676" name="Google Shape;3676;p42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77" name="Google Shape;3677;p42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78" name="Google Shape;3678;p427"/>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79" name="Google Shape;3679;p427"/>
          <p:cNvSpPr txBox="1"/>
          <p:nvPr>
            <p:ph idx="2" type="body"/>
          </p:nvPr>
        </p:nvSpPr>
        <p:spPr>
          <a:xfrm>
            <a:off x="286914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80" name="Google Shape;3680;p427"/>
          <p:cNvSpPr txBox="1"/>
          <p:nvPr>
            <p:ph idx="3" type="body"/>
          </p:nvPr>
        </p:nvSpPr>
        <p:spPr>
          <a:xfrm>
            <a:off x="509845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81" name="Google Shape;3681;p427"/>
          <p:cNvSpPr txBox="1"/>
          <p:nvPr>
            <p:ph idx="4" type="body"/>
          </p:nvPr>
        </p:nvSpPr>
        <p:spPr>
          <a:xfrm>
            <a:off x="7327763"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model – Dark">
  <p:cSld name="Business model – Dark">
    <p:bg>
      <p:bgPr>
        <a:solidFill>
          <a:srgbClr val="000000"/>
        </a:solidFill>
      </p:bgPr>
    </p:bg>
    <p:spTree>
      <p:nvGrpSpPr>
        <p:cNvPr id="3682" name="Shape 3682"/>
        <p:cNvGrpSpPr/>
        <p:nvPr/>
      </p:nvGrpSpPr>
      <p:grpSpPr>
        <a:xfrm>
          <a:off x="0" y="0"/>
          <a:ext cx="0" cy="0"/>
          <a:chOff x="0" y="0"/>
          <a:chExt cx="0" cy="0"/>
        </a:xfrm>
      </p:grpSpPr>
      <p:sp>
        <p:nvSpPr>
          <p:cNvPr id="3683" name="Google Shape;3683;p42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84" name="Google Shape;3684;p42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85" name="Google Shape;3685;p428"/>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86" name="Google Shape;3686;p428"/>
          <p:cNvSpPr/>
          <p:nvPr>
            <p:ph idx="2" type="pic"/>
          </p:nvPr>
        </p:nvSpPr>
        <p:spPr>
          <a:xfrm>
            <a:off x="3809541" y="2137061"/>
            <a:ext cx="1524900" cy="1524900"/>
          </a:xfrm>
          <a:prstGeom prst="ellipse">
            <a:avLst/>
          </a:prstGeom>
          <a:noFill/>
          <a:ln>
            <a:noFill/>
          </a:ln>
        </p:spPr>
      </p:sp>
      <p:sp>
        <p:nvSpPr>
          <p:cNvPr id="3687" name="Google Shape;3687;p428"/>
          <p:cNvSpPr txBox="1"/>
          <p:nvPr>
            <p:ph idx="3" type="body"/>
          </p:nvPr>
        </p:nvSpPr>
        <p:spPr>
          <a:xfrm>
            <a:off x="1119413"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88" name="Google Shape;3688;p428"/>
          <p:cNvSpPr txBox="1"/>
          <p:nvPr>
            <p:ph idx="4" type="body"/>
          </p:nvPr>
        </p:nvSpPr>
        <p:spPr>
          <a:xfrm>
            <a:off x="5541698"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89" name="Google Shape;3689;p428"/>
          <p:cNvSpPr txBox="1"/>
          <p:nvPr>
            <p:ph idx="5" type="body"/>
          </p:nvPr>
        </p:nvSpPr>
        <p:spPr>
          <a:xfrm>
            <a:off x="1119413"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90" name="Google Shape;3690;p428"/>
          <p:cNvSpPr txBox="1"/>
          <p:nvPr>
            <p:ph idx="6" type="body"/>
          </p:nvPr>
        </p:nvSpPr>
        <p:spPr>
          <a:xfrm>
            <a:off x="5541698"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91" name="Google Shape;3691;p428"/>
          <p:cNvSpPr txBox="1"/>
          <p:nvPr>
            <p:ph idx="7" type="body"/>
          </p:nvPr>
        </p:nvSpPr>
        <p:spPr>
          <a:xfrm>
            <a:off x="4062604" y="2812981"/>
            <a:ext cx="1018800" cy="1731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siness model – Dark">
  <p:cSld name="1_Business model – Dark">
    <p:bg>
      <p:bgPr>
        <a:solidFill>
          <a:srgbClr val="000000"/>
        </a:solidFill>
      </p:bgPr>
    </p:bg>
    <p:spTree>
      <p:nvGrpSpPr>
        <p:cNvPr id="3692" name="Shape 3692"/>
        <p:cNvGrpSpPr/>
        <p:nvPr/>
      </p:nvGrpSpPr>
      <p:grpSpPr>
        <a:xfrm>
          <a:off x="0" y="0"/>
          <a:ext cx="0" cy="0"/>
          <a:chOff x="0" y="0"/>
          <a:chExt cx="0" cy="0"/>
        </a:xfrm>
      </p:grpSpPr>
      <p:sp>
        <p:nvSpPr>
          <p:cNvPr id="3693" name="Google Shape;3693;p42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694" name="Google Shape;3694;p42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95" name="Google Shape;3695;p429"/>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696" name="Google Shape;3696;p429"/>
          <p:cNvSpPr txBox="1"/>
          <p:nvPr>
            <p:ph idx="2" type="body"/>
          </p:nvPr>
        </p:nvSpPr>
        <p:spPr>
          <a:xfrm>
            <a:off x="319738"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97" name="Google Shape;3697;p429"/>
          <p:cNvSpPr txBox="1"/>
          <p:nvPr>
            <p:ph idx="3" type="body"/>
          </p:nvPr>
        </p:nvSpPr>
        <p:spPr>
          <a:xfrm>
            <a:off x="2087506"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98" name="Google Shape;3698;p429"/>
          <p:cNvSpPr txBox="1"/>
          <p:nvPr>
            <p:ph idx="4" type="body"/>
          </p:nvPr>
        </p:nvSpPr>
        <p:spPr>
          <a:xfrm>
            <a:off x="3855267"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699" name="Google Shape;3699;p429"/>
          <p:cNvSpPr txBox="1"/>
          <p:nvPr>
            <p:ph idx="5" type="body"/>
          </p:nvPr>
        </p:nvSpPr>
        <p:spPr>
          <a:xfrm>
            <a:off x="5622978"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00" name="Google Shape;3700;p429"/>
          <p:cNvSpPr txBox="1"/>
          <p:nvPr>
            <p:ph idx="6" type="body"/>
          </p:nvPr>
        </p:nvSpPr>
        <p:spPr>
          <a:xfrm>
            <a:off x="7390764"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01" name="Google Shape;3701;p429"/>
          <p:cNvSpPr txBox="1"/>
          <p:nvPr>
            <p:ph idx="7" type="body"/>
          </p:nvPr>
        </p:nvSpPr>
        <p:spPr>
          <a:xfrm>
            <a:off x="2087506"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02" name="Google Shape;3702;p429"/>
          <p:cNvSpPr txBox="1"/>
          <p:nvPr>
            <p:ph idx="8" type="body"/>
          </p:nvPr>
        </p:nvSpPr>
        <p:spPr>
          <a:xfrm>
            <a:off x="5622978"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03" name="Google Shape;3703;p429"/>
          <p:cNvSpPr txBox="1"/>
          <p:nvPr>
            <p:ph idx="9" type="body"/>
          </p:nvPr>
        </p:nvSpPr>
        <p:spPr>
          <a:xfrm>
            <a:off x="319738"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04" name="Google Shape;3704;p429"/>
          <p:cNvSpPr txBox="1"/>
          <p:nvPr>
            <p:ph idx="13" type="body"/>
          </p:nvPr>
        </p:nvSpPr>
        <p:spPr>
          <a:xfrm>
            <a:off x="4741957"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cing – Dark">
  <p:cSld name="Pricing – Dark">
    <p:bg>
      <p:bgPr>
        <a:solidFill>
          <a:srgbClr val="000000"/>
        </a:solidFill>
      </p:bgPr>
    </p:bg>
    <p:spTree>
      <p:nvGrpSpPr>
        <p:cNvPr id="3705" name="Shape 3705"/>
        <p:cNvGrpSpPr/>
        <p:nvPr/>
      </p:nvGrpSpPr>
      <p:grpSpPr>
        <a:xfrm>
          <a:off x="0" y="0"/>
          <a:ext cx="0" cy="0"/>
          <a:chOff x="0" y="0"/>
          <a:chExt cx="0" cy="0"/>
        </a:xfrm>
      </p:grpSpPr>
      <p:sp>
        <p:nvSpPr>
          <p:cNvPr id="3706" name="Google Shape;3706;p43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707" name="Google Shape;3707;p43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08" name="Google Shape;3708;p430"/>
          <p:cNvSpPr txBox="1"/>
          <p:nvPr>
            <p:ph type="title"/>
          </p:nvPr>
        </p:nvSpPr>
        <p:spPr>
          <a:xfrm>
            <a:off x="201377" y="326928"/>
            <a:ext cx="43707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709" name="Google Shape;3709;p430"/>
          <p:cNvSpPr txBox="1"/>
          <p:nvPr>
            <p:ph idx="2" type="body"/>
          </p:nvPr>
        </p:nvSpPr>
        <p:spPr>
          <a:xfrm>
            <a:off x="33147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10" name="Google Shape;3710;p430"/>
          <p:cNvSpPr txBox="1"/>
          <p:nvPr>
            <p:ph idx="3" type="body"/>
          </p:nvPr>
        </p:nvSpPr>
        <p:spPr>
          <a:xfrm>
            <a:off x="327998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11" name="Google Shape;3711;p430"/>
          <p:cNvSpPr txBox="1"/>
          <p:nvPr>
            <p:ph idx="4" type="body"/>
          </p:nvPr>
        </p:nvSpPr>
        <p:spPr>
          <a:xfrm>
            <a:off x="6227871"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nancial projections (Master) – Dark">
  <p:cSld name="1_Financial projections (Master) – Dark">
    <p:bg>
      <p:bgPr>
        <a:solidFill>
          <a:srgbClr val="000000"/>
        </a:solidFill>
      </p:bgPr>
    </p:bg>
    <p:spTree>
      <p:nvGrpSpPr>
        <p:cNvPr id="3712" name="Shape 3712"/>
        <p:cNvGrpSpPr/>
        <p:nvPr/>
      </p:nvGrpSpPr>
      <p:grpSpPr>
        <a:xfrm>
          <a:off x="0" y="0"/>
          <a:ext cx="0" cy="0"/>
          <a:chOff x="0" y="0"/>
          <a:chExt cx="0" cy="0"/>
        </a:xfrm>
      </p:grpSpPr>
      <p:sp>
        <p:nvSpPr>
          <p:cNvPr id="3713" name="Google Shape;3713;p43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714" name="Google Shape;3714;p431"/>
          <p:cNvSpPr/>
          <p:nvPr/>
        </p:nvSpPr>
        <p:spPr>
          <a:xfrm>
            <a:off x="3369772" y="164050"/>
            <a:ext cx="55746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3715" name="Google Shape;3715;p43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716" name="Google Shape;3716;p43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17" name="Google Shape;3717;p431"/>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18" name="Google Shape;3718;p431"/>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719" name="Google Shape;3719;p431"/>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validation – Dark">
  <p:cSld name="Market validation – Dark">
    <p:bg>
      <p:bgPr>
        <a:solidFill>
          <a:srgbClr val="000000"/>
        </a:solidFill>
      </p:bgPr>
    </p:bg>
    <p:spTree>
      <p:nvGrpSpPr>
        <p:cNvPr id="3720" name="Shape 3720"/>
        <p:cNvGrpSpPr/>
        <p:nvPr/>
      </p:nvGrpSpPr>
      <p:grpSpPr>
        <a:xfrm>
          <a:off x="0" y="0"/>
          <a:ext cx="0" cy="0"/>
          <a:chOff x="0" y="0"/>
          <a:chExt cx="0" cy="0"/>
        </a:xfrm>
      </p:grpSpPr>
      <p:sp>
        <p:nvSpPr>
          <p:cNvPr id="3721" name="Google Shape;3721;p43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722" name="Google Shape;3722;p43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23" name="Google Shape;3723;p432"/>
          <p:cNvSpPr txBox="1"/>
          <p:nvPr>
            <p:ph type="title"/>
          </p:nvPr>
        </p:nvSpPr>
        <p:spPr>
          <a:xfrm>
            <a:off x="201377" y="326928"/>
            <a:ext cx="8656800" cy="10734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724" name="Google Shape;3724;p432"/>
          <p:cNvSpPr txBox="1"/>
          <p:nvPr>
            <p:ph idx="2" type="body"/>
          </p:nvPr>
        </p:nvSpPr>
        <p:spPr>
          <a:xfrm>
            <a:off x="543447" y="3262058"/>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25" name="Google Shape;3725;p432"/>
          <p:cNvSpPr txBox="1"/>
          <p:nvPr>
            <p:ph idx="3" type="body"/>
          </p:nvPr>
        </p:nvSpPr>
        <p:spPr>
          <a:xfrm>
            <a:off x="543447" y="343810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26" name="Google Shape;3726;p432"/>
          <p:cNvSpPr txBox="1"/>
          <p:nvPr>
            <p:ph idx="4" type="body"/>
          </p:nvPr>
        </p:nvSpPr>
        <p:spPr>
          <a:xfrm>
            <a:off x="543447" y="361792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27" name="Google Shape;3727;p432"/>
          <p:cNvSpPr txBox="1"/>
          <p:nvPr>
            <p:ph idx="5" type="body"/>
          </p:nvPr>
        </p:nvSpPr>
        <p:spPr>
          <a:xfrm>
            <a:off x="1671345" y="4763628"/>
            <a:ext cx="5801400" cy="181200"/>
          </a:xfrm>
          <a:prstGeom prst="rect">
            <a:avLst/>
          </a:prstGeom>
          <a:noFill/>
          <a:ln>
            <a:noFill/>
          </a:ln>
        </p:spPr>
        <p:txBody>
          <a:bodyPr anchorCtr="0" anchor="b" bIns="17150" lIns="34300" spcFirstLastPara="1" rIns="34300" wrap="square" tIns="17150">
            <a:spAutoFit/>
          </a:bodyPr>
          <a:lstStyle>
            <a:lvl1pPr indent="-228600" lvl="0" marL="457200" algn="ctr">
              <a:lnSpc>
                <a:spcPct val="110000"/>
              </a:lnSpc>
              <a:spcBef>
                <a:spcPts val="0"/>
              </a:spcBef>
              <a:spcAft>
                <a:spcPts val="0"/>
              </a:spcAft>
              <a:buClr>
                <a:srgbClr val="7F7F7F"/>
              </a:buClr>
              <a:buSzPts val="500"/>
              <a:buFont typeface="Arial"/>
              <a:buNone/>
              <a:defRPr sz="5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Dark">
  <p:cSld name="Quote – Dark">
    <p:bg>
      <p:bgPr>
        <a:solidFill>
          <a:srgbClr val="000000"/>
        </a:solidFill>
      </p:bgPr>
    </p:bg>
    <p:spTree>
      <p:nvGrpSpPr>
        <p:cNvPr id="3728" name="Shape 3728"/>
        <p:cNvGrpSpPr/>
        <p:nvPr/>
      </p:nvGrpSpPr>
      <p:grpSpPr>
        <a:xfrm>
          <a:off x="0" y="0"/>
          <a:ext cx="0" cy="0"/>
          <a:chOff x="0" y="0"/>
          <a:chExt cx="0" cy="0"/>
        </a:xfrm>
      </p:grpSpPr>
      <p:sp>
        <p:nvSpPr>
          <p:cNvPr id="3729" name="Google Shape;3729;p43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730" name="Google Shape;3730;p433"/>
          <p:cNvSpPr txBox="1"/>
          <p:nvPr>
            <p:ph idx="1" type="body"/>
          </p:nvPr>
        </p:nvSpPr>
        <p:spPr>
          <a:xfrm>
            <a:off x="201377" y="2904049"/>
            <a:ext cx="1995900" cy="154500"/>
          </a:xfrm>
          <a:prstGeom prst="rect">
            <a:avLst/>
          </a:prstGeom>
          <a:noFill/>
          <a:ln>
            <a:noFill/>
          </a:ln>
        </p:spPr>
        <p:txBody>
          <a:bodyPr anchorCtr="0" anchor="b" bIns="17150" lIns="34300" spcFirstLastPara="1" rIns="34300" wrap="square" tIns="17150">
            <a:no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31" name="Google Shape;3731;p433"/>
          <p:cNvSpPr txBox="1"/>
          <p:nvPr>
            <p:ph type="title"/>
          </p:nvPr>
        </p:nvSpPr>
        <p:spPr>
          <a:xfrm>
            <a:off x="201377" y="164051"/>
            <a:ext cx="87714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ors – Dark">
  <p:cSld name="Competitors – Dark">
    <p:bg>
      <p:bgPr>
        <a:solidFill>
          <a:srgbClr val="000000"/>
        </a:solidFill>
      </p:bgPr>
    </p:bg>
    <p:spTree>
      <p:nvGrpSpPr>
        <p:cNvPr id="3732" name="Shape 3732"/>
        <p:cNvGrpSpPr/>
        <p:nvPr/>
      </p:nvGrpSpPr>
      <p:grpSpPr>
        <a:xfrm>
          <a:off x="0" y="0"/>
          <a:ext cx="0" cy="0"/>
          <a:chOff x="0" y="0"/>
          <a:chExt cx="0" cy="0"/>
        </a:xfrm>
      </p:grpSpPr>
      <p:sp>
        <p:nvSpPr>
          <p:cNvPr id="3733" name="Google Shape;3733;p43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734" name="Google Shape;3734;p43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735" name="Google Shape;3735;p43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36" name="Google Shape;3736;p434"/>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37" name="Google Shape;3737;p434"/>
          <p:cNvSpPr/>
          <p:nvPr>
            <p:ph idx="3" type="body"/>
          </p:nvPr>
        </p:nvSpPr>
        <p:spPr>
          <a:xfrm>
            <a:off x="7122136" y="1478734"/>
            <a:ext cx="90000" cy="90000"/>
          </a:xfrm>
          <a:prstGeom prst="ellipse">
            <a:avLst/>
          </a:prstGeom>
          <a:gradFill>
            <a:gsLst>
              <a:gs pos="0">
                <a:srgbClr val="4A4C50"/>
              </a:gs>
              <a:gs pos="2760">
                <a:srgbClr val="4A4C50"/>
              </a:gs>
              <a:gs pos="100000">
                <a:srgbClr val="91969C"/>
              </a:gs>
            </a:gsLst>
            <a:lin ang="5400012" scaled="0"/>
          </a:gradFill>
          <a:ln>
            <a:noFill/>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38" name="Google Shape;3738;p434"/>
          <p:cNvSpPr txBox="1"/>
          <p:nvPr>
            <p:ph idx="4" type="body"/>
          </p:nvPr>
        </p:nvSpPr>
        <p:spPr>
          <a:xfrm>
            <a:off x="6844587" y="1612464"/>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39" name="Google Shape;3739;p434"/>
          <p:cNvSpPr txBox="1"/>
          <p:nvPr>
            <p:ph idx="5" type="body"/>
          </p:nvPr>
        </p:nvSpPr>
        <p:spPr>
          <a:xfrm>
            <a:off x="5834480" y="40968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40" name="Google Shape;3740;p434"/>
          <p:cNvSpPr txBox="1"/>
          <p:nvPr>
            <p:ph idx="6" type="body"/>
          </p:nvPr>
        </p:nvSpPr>
        <p:spPr>
          <a:xfrm>
            <a:off x="5834480" y="457941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41" name="Google Shape;3741;p434"/>
          <p:cNvSpPr txBox="1"/>
          <p:nvPr>
            <p:ph idx="7" type="body"/>
          </p:nvPr>
        </p:nvSpPr>
        <p:spPr>
          <a:xfrm>
            <a:off x="815525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42" name="Google Shape;3742;p434"/>
          <p:cNvSpPr txBox="1"/>
          <p:nvPr>
            <p:ph idx="8" type="body"/>
          </p:nvPr>
        </p:nvSpPr>
        <p:spPr>
          <a:xfrm>
            <a:off x="351371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etitors – Dark">
  <p:cSld name="1_Competitors – Dark">
    <p:bg>
      <p:bgPr>
        <a:solidFill>
          <a:srgbClr val="000000"/>
        </a:solidFill>
      </p:bgPr>
    </p:bg>
    <p:spTree>
      <p:nvGrpSpPr>
        <p:cNvPr id="3743" name="Shape 3743"/>
        <p:cNvGrpSpPr/>
        <p:nvPr/>
      </p:nvGrpSpPr>
      <p:grpSpPr>
        <a:xfrm>
          <a:off x="0" y="0"/>
          <a:ext cx="0" cy="0"/>
          <a:chOff x="0" y="0"/>
          <a:chExt cx="0" cy="0"/>
        </a:xfrm>
      </p:grpSpPr>
      <p:sp>
        <p:nvSpPr>
          <p:cNvPr id="3744" name="Google Shape;3744;p43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745" name="Google Shape;3745;p43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746" name="Google Shape;3746;p43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47" name="Google Shape;3747;p435"/>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48" name="Google Shape;3748;p435"/>
          <p:cNvSpPr txBox="1"/>
          <p:nvPr>
            <p:ph idx="3" type="body"/>
          </p:nvPr>
        </p:nvSpPr>
        <p:spPr>
          <a:xfrm>
            <a:off x="3464792"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900"/>
              <a:buFont typeface="Arial"/>
              <a:buNone/>
              <a:defRPr sz="9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49" name="Google Shape;3749;p435"/>
          <p:cNvSpPr txBox="1"/>
          <p:nvPr>
            <p:ph idx="4" type="body"/>
          </p:nvPr>
        </p:nvSpPr>
        <p:spPr>
          <a:xfrm>
            <a:off x="6300148"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900"/>
              <a:buFont typeface="Arial"/>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50" name="Google Shape;3750;p435"/>
          <p:cNvSpPr txBox="1"/>
          <p:nvPr>
            <p:ph idx="5" type="body"/>
          </p:nvPr>
        </p:nvSpPr>
        <p:spPr>
          <a:xfrm>
            <a:off x="3464792"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51" name="Google Shape;3751;p435"/>
          <p:cNvSpPr txBox="1"/>
          <p:nvPr>
            <p:ph idx="6" type="body"/>
          </p:nvPr>
        </p:nvSpPr>
        <p:spPr>
          <a:xfrm>
            <a:off x="6300148"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 Dark">
  <p:cSld name="Go-to-market – Dark">
    <p:bg>
      <p:bgPr>
        <a:solidFill>
          <a:srgbClr val="000000"/>
        </a:solidFill>
      </p:bgPr>
    </p:bg>
    <p:spTree>
      <p:nvGrpSpPr>
        <p:cNvPr id="3752" name="Shape 3752"/>
        <p:cNvGrpSpPr/>
        <p:nvPr/>
      </p:nvGrpSpPr>
      <p:grpSpPr>
        <a:xfrm>
          <a:off x="0" y="0"/>
          <a:ext cx="0" cy="0"/>
          <a:chOff x="0" y="0"/>
          <a:chExt cx="0" cy="0"/>
        </a:xfrm>
      </p:grpSpPr>
      <p:sp>
        <p:nvSpPr>
          <p:cNvPr id="3753" name="Google Shape;3753;p43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754" name="Google Shape;3754;p43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755" name="Google Shape;3755;p43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3756" name="Google Shape;3756;p436"/>
          <p:cNvCxnSpPr/>
          <p:nvPr/>
        </p:nvCxnSpPr>
        <p:spPr>
          <a:xfrm>
            <a:off x="203156" y="2540748"/>
            <a:ext cx="8723400" cy="0"/>
          </a:xfrm>
          <a:prstGeom prst="straightConnector1">
            <a:avLst/>
          </a:prstGeom>
          <a:noFill/>
          <a:ln cap="flat" cmpd="sng" w="25400">
            <a:solidFill>
              <a:srgbClr val="D5D5D5"/>
            </a:solidFill>
            <a:prstDash val="solid"/>
            <a:miter lim="400000"/>
            <a:headEnd len="sm" w="sm" type="none"/>
            <a:tailEnd len="med" w="med" type="oval"/>
          </a:ln>
        </p:spPr>
      </p:cxnSp>
      <p:sp>
        <p:nvSpPr>
          <p:cNvPr id="3757" name="Google Shape;3757;p436"/>
          <p:cNvSpPr/>
          <p:nvPr>
            <p:ph idx="2" type="body"/>
          </p:nvPr>
        </p:nvSpPr>
        <p:spPr>
          <a:xfrm>
            <a:off x="20791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58" name="Google Shape;3758;p436"/>
          <p:cNvSpPr/>
          <p:nvPr>
            <p:ph idx="3" type="body"/>
          </p:nvPr>
        </p:nvSpPr>
        <p:spPr>
          <a:xfrm>
            <a:off x="267731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59" name="Google Shape;3759;p436"/>
          <p:cNvSpPr/>
          <p:nvPr>
            <p:ph idx="4" type="body"/>
          </p:nvPr>
        </p:nvSpPr>
        <p:spPr>
          <a:xfrm>
            <a:off x="7616095"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60" name="Google Shape;3760;p436"/>
          <p:cNvSpPr/>
          <p:nvPr>
            <p:ph idx="5" type="body"/>
          </p:nvPr>
        </p:nvSpPr>
        <p:spPr>
          <a:xfrm>
            <a:off x="516758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61" name="Google Shape;3761;p436"/>
          <p:cNvSpPr txBox="1"/>
          <p:nvPr>
            <p:ph idx="6" type="body"/>
          </p:nvPr>
        </p:nvSpPr>
        <p:spPr>
          <a:xfrm>
            <a:off x="203157"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62" name="Google Shape;3762;p436"/>
          <p:cNvSpPr txBox="1"/>
          <p:nvPr>
            <p:ph idx="7" type="body"/>
          </p:nvPr>
        </p:nvSpPr>
        <p:spPr>
          <a:xfrm>
            <a:off x="203157"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63" name="Google Shape;3763;p436"/>
          <p:cNvSpPr txBox="1"/>
          <p:nvPr>
            <p:ph idx="8" type="body"/>
          </p:nvPr>
        </p:nvSpPr>
        <p:spPr>
          <a:xfrm>
            <a:off x="2672548"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64" name="Google Shape;3764;p436"/>
          <p:cNvSpPr txBox="1"/>
          <p:nvPr>
            <p:ph idx="9" type="body"/>
          </p:nvPr>
        </p:nvSpPr>
        <p:spPr>
          <a:xfrm>
            <a:off x="2672548"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65" name="Google Shape;3765;p436"/>
          <p:cNvSpPr txBox="1"/>
          <p:nvPr>
            <p:ph idx="13" type="body"/>
          </p:nvPr>
        </p:nvSpPr>
        <p:spPr>
          <a:xfrm>
            <a:off x="5141940"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66" name="Google Shape;3766;p436"/>
          <p:cNvSpPr txBox="1"/>
          <p:nvPr>
            <p:ph idx="14" type="body"/>
          </p:nvPr>
        </p:nvSpPr>
        <p:spPr>
          <a:xfrm>
            <a:off x="5141940"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67" name="Google Shape;3767;p436"/>
          <p:cNvSpPr txBox="1"/>
          <p:nvPr>
            <p:ph idx="15" type="body"/>
          </p:nvPr>
        </p:nvSpPr>
        <p:spPr>
          <a:xfrm>
            <a:off x="7611331"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68" name="Google Shape;3768;p436"/>
          <p:cNvSpPr txBox="1"/>
          <p:nvPr>
            <p:ph idx="16" type="body"/>
          </p:nvPr>
        </p:nvSpPr>
        <p:spPr>
          <a:xfrm>
            <a:off x="7611331"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Quote – Dark">
  <p:cSld name="2_Quote – Dark">
    <p:bg>
      <p:bgPr>
        <a:solidFill>
          <a:srgbClr val="000000"/>
        </a:solidFill>
      </p:bgPr>
    </p:bg>
    <p:spTree>
      <p:nvGrpSpPr>
        <p:cNvPr id="3769" name="Shape 3769"/>
        <p:cNvGrpSpPr/>
        <p:nvPr/>
      </p:nvGrpSpPr>
      <p:grpSpPr>
        <a:xfrm>
          <a:off x="0" y="0"/>
          <a:ext cx="0" cy="0"/>
          <a:chOff x="0" y="0"/>
          <a:chExt cx="0" cy="0"/>
        </a:xfrm>
      </p:grpSpPr>
      <p:sp>
        <p:nvSpPr>
          <p:cNvPr id="3770" name="Google Shape;3770;p43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771" name="Google Shape;3771;p437"/>
          <p:cNvSpPr txBox="1"/>
          <p:nvPr>
            <p:ph type="title"/>
          </p:nvPr>
        </p:nvSpPr>
        <p:spPr>
          <a:xfrm>
            <a:off x="201378" y="326928"/>
            <a:ext cx="2859300" cy="3465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chemeClr val="lt1"/>
              </a:buClr>
              <a:buSzPts val="700"/>
              <a:buNone/>
              <a:defRPr>
                <a:solidFill>
                  <a:schemeClr val="lt1"/>
                </a:solidFill>
              </a:defRPr>
            </a:lvl2pPr>
            <a:lvl3pPr lvl="2" algn="l">
              <a:lnSpc>
                <a:spcPct val="80000"/>
              </a:lnSpc>
              <a:spcBef>
                <a:spcPts val="0"/>
              </a:spcBef>
              <a:spcAft>
                <a:spcPts val="0"/>
              </a:spcAft>
              <a:buClr>
                <a:schemeClr val="lt1"/>
              </a:buClr>
              <a:buSzPts val="700"/>
              <a:buNone/>
              <a:defRPr>
                <a:solidFill>
                  <a:schemeClr val="lt1"/>
                </a:solidFill>
              </a:defRPr>
            </a:lvl3pPr>
            <a:lvl4pPr lvl="3" algn="l">
              <a:lnSpc>
                <a:spcPct val="80000"/>
              </a:lnSpc>
              <a:spcBef>
                <a:spcPts val="0"/>
              </a:spcBef>
              <a:spcAft>
                <a:spcPts val="0"/>
              </a:spcAft>
              <a:buClr>
                <a:schemeClr val="lt1"/>
              </a:buClr>
              <a:buSzPts val="700"/>
              <a:buNone/>
              <a:defRPr>
                <a:solidFill>
                  <a:schemeClr val="lt1"/>
                </a:solidFill>
              </a:defRPr>
            </a:lvl4pPr>
            <a:lvl5pPr lvl="4" algn="l">
              <a:lnSpc>
                <a:spcPct val="80000"/>
              </a:lnSpc>
              <a:spcBef>
                <a:spcPts val="0"/>
              </a:spcBef>
              <a:spcAft>
                <a:spcPts val="0"/>
              </a:spcAft>
              <a:buClr>
                <a:schemeClr val="lt1"/>
              </a:buClr>
              <a:buSzPts val="700"/>
              <a:buNone/>
              <a:defRPr>
                <a:solidFill>
                  <a:schemeClr val="lt1"/>
                </a:solidFill>
              </a:defRPr>
            </a:lvl5pPr>
            <a:lvl6pPr lvl="5" algn="l">
              <a:lnSpc>
                <a:spcPct val="80000"/>
              </a:lnSpc>
              <a:spcBef>
                <a:spcPts val="0"/>
              </a:spcBef>
              <a:spcAft>
                <a:spcPts val="0"/>
              </a:spcAft>
              <a:buClr>
                <a:schemeClr val="lt1"/>
              </a:buClr>
              <a:buSzPts val="700"/>
              <a:buNone/>
              <a:defRPr>
                <a:solidFill>
                  <a:schemeClr val="lt1"/>
                </a:solidFill>
              </a:defRPr>
            </a:lvl6pPr>
            <a:lvl7pPr lvl="6" algn="l">
              <a:lnSpc>
                <a:spcPct val="80000"/>
              </a:lnSpc>
              <a:spcBef>
                <a:spcPts val="0"/>
              </a:spcBef>
              <a:spcAft>
                <a:spcPts val="0"/>
              </a:spcAft>
              <a:buClr>
                <a:schemeClr val="lt1"/>
              </a:buClr>
              <a:buSzPts val="700"/>
              <a:buNone/>
              <a:defRPr>
                <a:solidFill>
                  <a:schemeClr val="lt1"/>
                </a:solidFill>
              </a:defRPr>
            </a:lvl7pPr>
            <a:lvl8pPr lvl="7" algn="l">
              <a:lnSpc>
                <a:spcPct val="80000"/>
              </a:lnSpc>
              <a:spcBef>
                <a:spcPts val="0"/>
              </a:spcBef>
              <a:spcAft>
                <a:spcPts val="0"/>
              </a:spcAft>
              <a:buClr>
                <a:schemeClr val="lt1"/>
              </a:buClr>
              <a:buSzPts val="700"/>
              <a:buNone/>
              <a:defRPr>
                <a:solidFill>
                  <a:schemeClr val="lt1"/>
                </a:solidFill>
              </a:defRPr>
            </a:lvl8pPr>
            <a:lvl9pPr lvl="8" algn="l">
              <a:lnSpc>
                <a:spcPct val="80000"/>
              </a:lnSpc>
              <a:spcBef>
                <a:spcPts val="0"/>
              </a:spcBef>
              <a:spcAft>
                <a:spcPts val="0"/>
              </a:spcAft>
              <a:buClr>
                <a:schemeClr val="lt1"/>
              </a:buClr>
              <a:buSzPts val="700"/>
              <a:buNone/>
              <a:defRPr>
                <a:solidFill>
                  <a:schemeClr val="lt1"/>
                </a:solidFill>
              </a:defRPr>
            </a:lvl9pPr>
          </a:lstStyle>
          <a:p/>
        </p:txBody>
      </p:sp>
      <p:sp>
        <p:nvSpPr>
          <p:cNvPr id="3772" name="Google Shape;3772;p437"/>
          <p:cNvSpPr txBox="1"/>
          <p:nvPr>
            <p:ph idx="1" type="body"/>
          </p:nvPr>
        </p:nvSpPr>
        <p:spPr>
          <a:xfrm>
            <a:off x="201377" y="164051"/>
            <a:ext cx="19956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3172F4"/>
              </a:buClr>
              <a:buSzPts val="700"/>
              <a:buNone/>
              <a:defRPr>
                <a:solidFill>
                  <a:srgbClr val="3172F4"/>
                </a:solidFill>
              </a:defRPr>
            </a:lvl2pPr>
            <a:lvl3pPr indent="-228600" lvl="2" marL="1371600" algn="l">
              <a:lnSpc>
                <a:spcPct val="100000"/>
              </a:lnSpc>
              <a:spcBef>
                <a:spcPts val="0"/>
              </a:spcBef>
              <a:spcAft>
                <a:spcPts val="0"/>
              </a:spcAft>
              <a:buClr>
                <a:srgbClr val="3172F4"/>
              </a:buClr>
              <a:buSzPts val="700"/>
              <a:buNone/>
              <a:defRPr>
                <a:solidFill>
                  <a:srgbClr val="3172F4"/>
                </a:solidFill>
              </a:defRPr>
            </a:lvl3pPr>
            <a:lvl4pPr indent="-228600" lvl="3" marL="1828800" algn="l">
              <a:lnSpc>
                <a:spcPct val="100000"/>
              </a:lnSpc>
              <a:spcBef>
                <a:spcPts val="0"/>
              </a:spcBef>
              <a:spcAft>
                <a:spcPts val="0"/>
              </a:spcAft>
              <a:buClr>
                <a:srgbClr val="3172F4"/>
              </a:buClr>
              <a:buSzPts val="700"/>
              <a:buNone/>
              <a:defRPr>
                <a:solidFill>
                  <a:srgbClr val="3172F4"/>
                </a:solidFill>
              </a:defRPr>
            </a:lvl4pPr>
            <a:lvl5pPr indent="-228600" lvl="4" marL="2286000" algn="l">
              <a:lnSpc>
                <a:spcPct val="100000"/>
              </a:lnSpc>
              <a:spcBef>
                <a:spcPts val="0"/>
              </a:spcBef>
              <a:spcAft>
                <a:spcPts val="0"/>
              </a:spcAft>
              <a:buClr>
                <a:srgbClr val="3172F4"/>
              </a:buClr>
              <a:buSzPts val="700"/>
              <a:buNone/>
              <a:defRPr>
                <a:solidFill>
                  <a:srgbClr val="3172F4"/>
                </a:solidFill>
              </a:defRPr>
            </a:lvl5pPr>
            <a:lvl6pPr indent="-228600" lvl="5" marL="2743200" algn="l">
              <a:lnSpc>
                <a:spcPct val="100000"/>
              </a:lnSpc>
              <a:spcBef>
                <a:spcPts val="0"/>
              </a:spcBef>
              <a:spcAft>
                <a:spcPts val="0"/>
              </a:spcAft>
              <a:buClr>
                <a:srgbClr val="3172F4"/>
              </a:buClr>
              <a:buSzPts val="700"/>
              <a:buNone/>
              <a:defRPr>
                <a:solidFill>
                  <a:srgbClr val="3172F4"/>
                </a:solidFill>
              </a:defRPr>
            </a:lvl6pPr>
            <a:lvl7pPr indent="-228600" lvl="6" marL="3200400" algn="l">
              <a:lnSpc>
                <a:spcPct val="100000"/>
              </a:lnSpc>
              <a:spcBef>
                <a:spcPts val="0"/>
              </a:spcBef>
              <a:spcAft>
                <a:spcPts val="0"/>
              </a:spcAft>
              <a:buClr>
                <a:srgbClr val="3172F4"/>
              </a:buClr>
              <a:buSzPts val="700"/>
              <a:buNone/>
              <a:defRPr>
                <a:solidFill>
                  <a:srgbClr val="3172F4"/>
                </a:solidFill>
              </a:defRPr>
            </a:lvl7pPr>
            <a:lvl8pPr indent="-228600" lvl="7" marL="3657600" algn="l">
              <a:lnSpc>
                <a:spcPct val="100000"/>
              </a:lnSpc>
              <a:spcBef>
                <a:spcPts val="0"/>
              </a:spcBef>
              <a:spcAft>
                <a:spcPts val="0"/>
              </a:spcAft>
              <a:buClr>
                <a:srgbClr val="3172F4"/>
              </a:buClr>
              <a:buSzPts val="700"/>
              <a:buNone/>
              <a:defRPr>
                <a:solidFill>
                  <a:srgbClr val="3172F4"/>
                </a:solidFill>
              </a:defRPr>
            </a:lvl8pPr>
            <a:lvl9pPr indent="-228600" lvl="8" marL="4114800" algn="l">
              <a:lnSpc>
                <a:spcPct val="100000"/>
              </a:lnSpc>
              <a:spcBef>
                <a:spcPts val="0"/>
              </a:spcBef>
              <a:spcAft>
                <a:spcPts val="0"/>
              </a:spcAft>
              <a:buClr>
                <a:srgbClr val="3172F4"/>
              </a:buClr>
              <a:buSzPts val="700"/>
              <a:buNone/>
              <a:defRPr>
                <a:solidFill>
                  <a:srgbClr val="3172F4"/>
                </a:solidFill>
              </a:defRPr>
            </a:lvl9pPr>
          </a:lstStyle>
          <a:p/>
        </p:txBody>
      </p:sp>
      <p:sp>
        <p:nvSpPr>
          <p:cNvPr id="3773" name="Google Shape;3773;p437"/>
          <p:cNvSpPr txBox="1"/>
          <p:nvPr>
            <p:ph idx="2" type="body"/>
          </p:nvPr>
        </p:nvSpPr>
        <p:spPr>
          <a:xfrm>
            <a:off x="203156"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74" name="Google Shape;3774;p437"/>
          <p:cNvSpPr txBox="1"/>
          <p:nvPr>
            <p:ph idx="3" type="body"/>
          </p:nvPr>
        </p:nvSpPr>
        <p:spPr>
          <a:xfrm>
            <a:off x="203156"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75" name="Google Shape;3775;p437"/>
          <p:cNvSpPr/>
          <p:nvPr>
            <p:ph idx="4" type="pic"/>
          </p:nvPr>
        </p:nvSpPr>
        <p:spPr>
          <a:xfrm>
            <a:off x="201378" y="1314563"/>
            <a:ext cx="1399500" cy="2079900"/>
          </a:xfrm>
          <a:prstGeom prst="roundRect">
            <a:avLst>
              <a:gd fmla="val 5776" name="adj"/>
            </a:avLst>
          </a:prstGeom>
          <a:noFill/>
          <a:ln>
            <a:noFill/>
          </a:ln>
        </p:spPr>
      </p:sp>
      <p:sp>
        <p:nvSpPr>
          <p:cNvPr id="3776" name="Google Shape;3776;p437"/>
          <p:cNvSpPr/>
          <p:nvPr>
            <p:ph idx="5" type="body"/>
          </p:nvPr>
        </p:nvSpPr>
        <p:spPr>
          <a:xfrm>
            <a:off x="16745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chemeClr val="lt1"/>
              </a:buClr>
              <a:buSzPts val="700"/>
              <a:buNone/>
              <a:defRPr>
                <a:solidFill>
                  <a:schemeClr val="lt1"/>
                </a:solidFill>
              </a:defRPr>
            </a:lvl2pPr>
            <a:lvl3pPr indent="-228600" lvl="2" marL="1371600" algn="l">
              <a:lnSpc>
                <a:spcPct val="100000"/>
              </a:lnSpc>
              <a:spcBef>
                <a:spcPts val="0"/>
              </a:spcBef>
              <a:spcAft>
                <a:spcPts val="0"/>
              </a:spcAft>
              <a:buClr>
                <a:schemeClr val="lt1"/>
              </a:buClr>
              <a:buSzPts val="700"/>
              <a:buNone/>
              <a:defRPr>
                <a:solidFill>
                  <a:schemeClr val="lt1"/>
                </a:solidFill>
              </a:defRPr>
            </a:lvl3pPr>
            <a:lvl4pPr indent="-228600" lvl="3" marL="1828800" algn="l">
              <a:lnSpc>
                <a:spcPct val="100000"/>
              </a:lnSpc>
              <a:spcBef>
                <a:spcPts val="0"/>
              </a:spcBef>
              <a:spcAft>
                <a:spcPts val="0"/>
              </a:spcAft>
              <a:buClr>
                <a:schemeClr val="lt1"/>
              </a:buClr>
              <a:buSzPts val="700"/>
              <a:buNone/>
              <a:defRPr>
                <a:solidFill>
                  <a:schemeClr val="lt1"/>
                </a:solidFill>
              </a:defRPr>
            </a:lvl4pPr>
            <a:lvl5pPr indent="-228600" lvl="4" marL="2286000" algn="l">
              <a:lnSpc>
                <a:spcPct val="100000"/>
              </a:lnSpc>
              <a:spcBef>
                <a:spcPts val="0"/>
              </a:spcBef>
              <a:spcAft>
                <a:spcPts val="0"/>
              </a:spcAft>
              <a:buClr>
                <a:schemeClr val="lt1"/>
              </a:buClr>
              <a:buSzPts val="700"/>
              <a:buNone/>
              <a:defRPr>
                <a:solidFill>
                  <a:schemeClr val="lt1"/>
                </a:solidFill>
              </a:defRPr>
            </a:lvl5pPr>
            <a:lvl6pPr indent="-228600" lvl="5" marL="2743200" algn="l">
              <a:lnSpc>
                <a:spcPct val="100000"/>
              </a:lnSpc>
              <a:spcBef>
                <a:spcPts val="0"/>
              </a:spcBef>
              <a:spcAft>
                <a:spcPts val="0"/>
              </a:spcAft>
              <a:buClr>
                <a:schemeClr val="lt1"/>
              </a:buClr>
              <a:buSzPts val="700"/>
              <a:buNone/>
              <a:defRPr>
                <a:solidFill>
                  <a:schemeClr val="lt1"/>
                </a:solidFill>
              </a:defRPr>
            </a:lvl6pPr>
            <a:lvl7pPr indent="-228600" lvl="6" marL="3200400" algn="l">
              <a:lnSpc>
                <a:spcPct val="100000"/>
              </a:lnSpc>
              <a:spcBef>
                <a:spcPts val="0"/>
              </a:spcBef>
              <a:spcAft>
                <a:spcPts val="0"/>
              </a:spcAft>
              <a:buClr>
                <a:schemeClr val="lt1"/>
              </a:buClr>
              <a:buSzPts val="700"/>
              <a:buNone/>
              <a:defRPr>
                <a:solidFill>
                  <a:schemeClr val="lt1"/>
                </a:solidFill>
              </a:defRPr>
            </a:lvl7pPr>
            <a:lvl8pPr indent="-228600" lvl="7" marL="3657600" algn="l">
              <a:lnSpc>
                <a:spcPct val="100000"/>
              </a:lnSpc>
              <a:spcBef>
                <a:spcPts val="0"/>
              </a:spcBef>
              <a:spcAft>
                <a:spcPts val="0"/>
              </a:spcAft>
              <a:buClr>
                <a:schemeClr val="lt1"/>
              </a:buClr>
              <a:buSzPts val="700"/>
              <a:buNone/>
              <a:defRPr>
                <a:solidFill>
                  <a:schemeClr val="lt1"/>
                </a:solidFill>
              </a:defRPr>
            </a:lvl8pPr>
            <a:lvl9pPr indent="-228600" lvl="8" marL="4114800" algn="l">
              <a:lnSpc>
                <a:spcPct val="100000"/>
              </a:lnSpc>
              <a:spcBef>
                <a:spcPts val="0"/>
              </a:spcBef>
              <a:spcAft>
                <a:spcPts val="0"/>
              </a:spcAft>
              <a:buClr>
                <a:schemeClr val="lt1"/>
              </a:buClr>
              <a:buSzPts val="700"/>
              <a:buNone/>
              <a:defRPr>
                <a:solidFill>
                  <a:schemeClr val="lt1"/>
                </a:solidFill>
              </a:defRPr>
            </a:lvl9pPr>
          </a:lstStyle>
          <a:p/>
        </p:txBody>
      </p:sp>
      <p:sp>
        <p:nvSpPr>
          <p:cNvPr id="3777" name="Google Shape;3777;p437"/>
          <p:cNvSpPr/>
          <p:nvPr>
            <p:ph idx="6" type="body"/>
          </p:nvPr>
        </p:nvSpPr>
        <p:spPr>
          <a:xfrm>
            <a:off x="4611275"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78" name="Google Shape;3778;p437"/>
          <p:cNvSpPr/>
          <p:nvPr>
            <p:ph idx="7" type="body"/>
          </p:nvPr>
        </p:nvSpPr>
        <p:spPr>
          <a:xfrm>
            <a:off x="6079653"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79" name="Google Shape;3779;p437"/>
          <p:cNvSpPr/>
          <p:nvPr>
            <p:ph idx="8" type="body"/>
          </p:nvPr>
        </p:nvSpPr>
        <p:spPr>
          <a:xfrm>
            <a:off x="7548031"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80" name="Google Shape;3780;p437"/>
          <p:cNvSpPr/>
          <p:nvPr>
            <p:ph idx="9" type="body"/>
          </p:nvPr>
        </p:nvSpPr>
        <p:spPr>
          <a:xfrm>
            <a:off x="3142896"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81" name="Google Shape;3781;p437"/>
          <p:cNvSpPr/>
          <p:nvPr>
            <p:ph idx="13" type="body"/>
          </p:nvPr>
        </p:nvSpPr>
        <p:spPr>
          <a:xfrm>
            <a:off x="2079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82" name="Google Shape;3782;p437"/>
          <p:cNvSpPr/>
          <p:nvPr>
            <p:ph idx="14" type="pic"/>
          </p:nvPr>
        </p:nvSpPr>
        <p:spPr>
          <a:xfrm>
            <a:off x="1674515" y="1321585"/>
            <a:ext cx="1399500" cy="2079900"/>
          </a:xfrm>
          <a:prstGeom prst="roundRect">
            <a:avLst>
              <a:gd fmla="val 5776" name="adj"/>
            </a:avLst>
          </a:prstGeom>
          <a:noFill/>
          <a:ln>
            <a:noFill/>
          </a:ln>
        </p:spPr>
      </p:sp>
      <p:sp>
        <p:nvSpPr>
          <p:cNvPr id="3783" name="Google Shape;3783;p437"/>
          <p:cNvSpPr/>
          <p:nvPr>
            <p:ph idx="15" type="pic"/>
          </p:nvPr>
        </p:nvSpPr>
        <p:spPr>
          <a:xfrm>
            <a:off x="3138109" y="1314563"/>
            <a:ext cx="1399500" cy="2079900"/>
          </a:xfrm>
          <a:prstGeom prst="roundRect">
            <a:avLst>
              <a:gd fmla="val 5776" name="adj"/>
            </a:avLst>
          </a:prstGeom>
          <a:noFill/>
          <a:ln>
            <a:noFill/>
          </a:ln>
        </p:spPr>
      </p:sp>
      <p:sp>
        <p:nvSpPr>
          <p:cNvPr id="3784" name="Google Shape;3784;p437"/>
          <p:cNvSpPr/>
          <p:nvPr>
            <p:ph idx="16" type="pic"/>
          </p:nvPr>
        </p:nvSpPr>
        <p:spPr>
          <a:xfrm>
            <a:off x="4606474" y="1314563"/>
            <a:ext cx="1399500" cy="2079900"/>
          </a:xfrm>
          <a:prstGeom prst="roundRect">
            <a:avLst>
              <a:gd fmla="val 5776" name="adj"/>
            </a:avLst>
          </a:prstGeom>
          <a:noFill/>
          <a:ln>
            <a:noFill/>
          </a:ln>
        </p:spPr>
      </p:sp>
      <p:sp>
        <p:nvSpPr>
          <p:cNvPr id="3785" name="Google Shape;3785;p437"/>
          <p:cNvSpPr/>
          <p:nvPr>
            <p:ph idx="17" type="pic"/>
          </p:nvPr>
        </p:nvSpPr>
        <p:spPr>
          <a:xfrm>
            <a:off x="6074839" y="1314563"/>
            <a:ext cx="1399500" cy="2079900"/>
          </a:xfrm>
          <a:prstGeom prst="roundRect">
            <a:avLst>
              <a:gd fmla="val 5776" name="adj"/>
            </a:avLst>
          </a:prstGeom>
          <a:noFill/>
          <a:ln>
            <a:noFill/>
          </a:ln>
        </p:spPr>
      </p:sp>
      <p:sp>
        <p:nvSpPr>
          <p:cNvPr id="3786" name="Google Shape;3786;p437"/>
          <p:cNvSpPr/>
          <p:nvPr>
            <p:ph idx="18" type="pic"/>
          </p:nvPr>
        </p:nvSpPr>
        <p:spPr>
          <a:xfrm>
            <a:off x="7543205" y="1314563"/>
            <a:ext cx="1399500" cy="2079900"/>
          </a:xfrm>
          <a:prstGeom prst="roundRect">
            <a:avLst>
              <a:gd fmla="val 5776" name="adj"/>
            </a:avLst>
          </a:prstGeom>
          <a:noFill/>
          <a:ln>
            <a:noFill/>
          </a:ln>
        </p:spPr>
      </p:sp>
      <p:sp>
        <p:nvSpPr>
          <p:cNvPr id="3787" name="Google Shape;3787;p437"/>
          <p:cNvSpPr txBox="1"/>
          <p:nvPr>
            <p:ph idx="19" type="body"/>
          </p:nvPr>
        </p:nvSpPr>
        <p:spPr>
          <a:xfrm>
            <a:off x="1671179"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88" name="Google Shape;3788;p437"/>
          <p:cNvSpPr txBox="1"/>
          <p:nvPr>
            <p:ph idx="20" type="body"/>
          </p:nvPr>
        </p:nvSpPr>
        <p:spPr>
          <a:xfrm>
            <a:off x="1671179"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89" name="Google Shape;3789;p437"/>
          <p:cNvSpPr txBox="1"/>
          <p:nvPr>
            <p:ph idx="21" type="body"/>
          </p:nvPr>
        </p:nvSpPr>
        <p:spPr>
          <a:xfrm>
            <a:off x="3139201"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90" name="Google Shape;3790;p437"/>
          <p:cNvSpPr txBox="1"/>
          <p:nvPr>
            <p:ph idx="22" type="body"/>
          </p:nvPr>
        </p:nvSpPr>
        <p:spPr>
          <a:xfrm>
            <a:off x="3139201"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91" name="Google Shape;3791;p437"/>
          <p:cNvSpPr txBox="1"/>
          <p:nvPr>
            <p:ph idx="23" type="body"/>
          </p:nvPr>
        </p:nvSpPr>
        <p:spPr>
          <a:xfrm>
            <a:off x="4607223"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92" name="Google Shape;3792;p437"/>
          <p:cNvSpPr txBox="1"/>
          <p:nvPr>
            <p:ph idx="24" type="body"/>
          </p:nvPr>
        </p:nvSpPr>
        <p:spPr>
          <a:xfrm>
            <a:off x="4607223"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93" name="Google Shape;3793;p437"/>
          <p:cNvSpPr txBox="1"/>
          <p:nvPr>
            <p:ph idx="25" type="body"/>
          </p:nvPr>
        </p:nvSpPr>
        <p:spPr>
          <a:xfrm>
            <a:off x="6075245"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94" name="Google Shape;3794;p437"/>
          <p:cNvSpPr txBox="1"/>
          <p:nvPr>
            <p:ph idx="26" type="body"/>
          </p:nvPr>
        </p:nvSpPr>
        <p:spPr>
          <a:xfrm>
            <a:off x="6075245"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95" name="Google Shape;3795;p437"/>
          <p:cNvSpPr txBox="1"/>
          <p:nvPr>
            <p:ph idx="27" type="body"/>
          </p:nvPr>
        </p:nvSpPr>
        <p:spPr>
          <a:xfrm>
            <a:off x="7543268"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796" name="Google Shape;3796;p437"/>
          <p:cNvSpPr txBox="1"/>
          <p:nvPr>
            <p:ph idx="28" type="body"/>
          </p:nvPr>
        </p:nvSpPr>
        <p:spPr>
          <a:xfrm>
            <a:off x="7543268"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Quote – Dark">
  <p:cSld name="3_Quote – Dark">
    <p:bg>
      <p:bgPr>
        <a:solidFill>
          <a:srgbClr val="000000"/>
        </a:solidFill>
      </p:bgPr>
    </p:bg>
    <p:spTree>
      <p:nvGrpSpPr>
        <p:cNvPr id="3797" name="Shape 3797"/>
        <p:cNvGrpSpPr/>
        <p:nvPr/>
      </p:nvGrpSpPr>
      <p:grpSpPr>
        <a:xfrm>
          <a:off x="0" y="0"/>
          <a:ext cx="0" cy="0"/>
          <a:chOff x="0" y="0"/>
          <a:chExt cx="0" cy="0"/>
        </a:xfrm>
      </p:grpSpPr>
      <p:sp>
        <p:nvSpPr>
          <p:cNvPr id="3798" name="Google Shape;3798;p43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799" name="Google Shape;3799;p43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800" name="Google Shape;3800;p43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01" name="Google Shape;3801;p438"/>
          <p:cNvSpPr txBox="1"/>
          <p:nvPr>
            <p:ph idx="2" type="body"/>
          </p:nvPr>
        </p:nvSpPr>
        <p:spPr>
          <a:xfrm>
            <a:off x="315693"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02" name="Google Shape;3802;p438"/>
          <p:cNvSpPr txBox="1"/>
          <p:nvPr>
            <p:ph idx="3" type="body"/>
          </p:nvPr>
        </p:nvSpPr>
        <p:spPr>
          <a:xfrm>
            <a:off x="3287212"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03" name="Google Shape;3803;p438"/>
          <p:cNvSpPr txBox="1"/>
          <p:nvPr>
            <p:ph idx="4" type="body"/>
          </p:nvPr>
        </p:nvSpPr>
        <p:spPr>
          <a:xfrm>
            <a:off x="6235460"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04" name="Google Shape;3804;p438"/>
          <p:cNvSpPr txBox="1"/>
          <p:nvPr>
            <p:ph idx="5" type="body"/>
          </p:nvPr>
        </p:nvSpPr>
        <p:spPr>
          <a:xfrm>
            <a:off x="315693"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05" name="Google Shape;3805;p438"/>
          <p:cNvSpPr txBox="1"/>
          <p:nvPr>
            <p:ph idx="6" type="body"/>
          </p:nvPr>
        </p:nvSpPr>
        <p:spPr>
          <a:xfrm>
            <a:off x="3287212"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06" name="Google Shape;3806;p438"/>
          <p:cNvSpPr txBox="1"/>
          <p:nvPr>
            <p:ph idx="7" type="body"/>
          </p:nvPr>
        </p:nvSpPr>
        <p:spPr>
          <a:xfrm>
            <a:off x="6235460"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07" name="Google Shape;3807;p438"/>
          <p:cNvSpPr txBox="1"/>
          <p:nvPr>
            <p:ph idx="8" type="body"/>
          </p:nvPr>
        </p:nvSpPr>
        <p:spPr>
          <a:xfrm>
            <a:off x="315693"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3172F4"/>
              </a:buClr>
              <a:buSzPts val="800"/>
              <a:buFont typeface="Arial"/>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08" name="Google Shape;3808;p438"/>
          <p:cNvSpPr txBox="1"/>
          <p:nvPr>
            <p:ph idx="9" type="body"/>
          </p:nvPr>
        </p:nvSpPr>
        <p:spPr>
          <a:xfrm>
            <a:off x="3287212"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09" name="Google Shape;3809;p438"/>
          <p:cNvSpPr txBox="1"/>
          <p:nvPr>
            <p:ph idx="13" type="body"/>
          </p:nvPr>
        </p:nvSpPr>
        <p:spPr>
          <a:xfrm>
            <a:off x="6235460"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10" name="Google Shape;3810;p438"/>
          <p:cNvSpPr txBox="1"/>
          <p:nvPr>
            <p:ph idx="14" type="body"/>
          </p:nvPr>
        </p:nvSpPr>
        <p:spPr>
          <a:xfrm>
            <a:off x="315693"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11" name="Google Shape;3811;p438"/>
          <p:cNvSpPr txBox="1"/>
          <p:nvPr>
            <p:ph idx="15" type="body"/>
          </p:nvPr>
        </p:nvSpPr>
        <p:spPr>
          <a:xfrm>
            <a:off x="3287212"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12" name="Google Shape;3812;p438"/>
          <p:cNvSpPr txBox="1"/>
          <p:nvPr>
            <p:ph idx="16" type="body"/>
          </p:nvPr>
        </p:nvSpPr>
        <p:spPr>
          <a:xfrm>
            <a:off x="6235460"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Quote – Dark">
  <p:cSld name="4_Quote – Dark">
    <p:bg>
      <p:bgPr>
        <a:solidFill>
          <a:srgbClr val="000000"/>
        </a:solidFill>
      </p:bgPr>
    </p:bg>
    <p:spTree>
      <p:nvGrpSpPr>
        <p:cNvPr id="3813" name="Shape 3813"/>
        <p:cNvGrpSpPr/>
        <p:nvPr/>
      </p:nvGrpSpPr>
      <p:grpSpPr>
        <a:xfrm>
          <a:off x="0" y="0"/>
          <a:ext cx="0" cy="0"/>
          <a:chOff x="0" y="0"/>
          <a:chExt cx="0" cy="0"/>
        </a:xfrm>
      </p:grpSpPr>
      <p:sp>
        <p:nvSpPr>
          <p:cNvPr id="3814" name="Google Shape;3814;p43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815" name="Google Shape;3815;p43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816" name="Google Shape;3816;p43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17" name="Google Shape;3817;p439"/>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18" name="Google Shape;3818;p439"/>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19" name="Google Shape;3819;p439"/>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20" name="Google Shape;3820;p439"/>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21" name="Google Shape;3821;p439"/>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22" name="Google Shape;3822;p439"/>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23" name="Google Shape;3823;p439"/>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24" name="Google Shape;3824;p439"/>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25" name="Google Shape;3825;p439"/>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26" name="Google Shape;3826;p439"/>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27" name="Google Shape;3827;p439"/>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28" name="Google Shape;3828;p439"/>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29" name="Google Shape;3829;p439"/>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30" name="Google Shape;3830;p439"/>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31" name="Google Shape;3831;p439"/>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32" name="Google Shape;3832;p439"/>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33" name="Google Shape;3833;p439"/>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34" name="Google Shape;3834;p439"/>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Quote – Dark">
  <p:cSld name="5_Quote – Dark">
    <p:bg>
      <p:bgPr>
        <a:solidFill>
          <a:srgbClr val="000000"/>
        </a:solidFill>
      </p:bgPr>
    </p:bg>
    <p:spTree>
      <p:nvGrpSpPr>
        <p:cNvPr id="3835" name="Shape 3835"/>
        <p:cNvGrpSpPr/>
        <p:nvPr/>
      </p:nvGrpSpPr>
      <p:grpSpPr>
        <a:xfrm>
          <a:off x="0" y="0"/>
          <a:ext cx="0" cy="0"/>
          <a:chOff x="0" y="0"/>
          <a:chExt cx="0" cy="0"/>
        </a:xfrm>
      </p:grpSpPr>
      <p:sp>
        <p:nvSpPr>
          <p:cNvPr id="3836" name="Google Shape;3836;p44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837" name="Google Shape;3837;p440"/>
          <p:cNvSpPr txBox="1"/>
          <p:nvPr>
            <p:ph type="title"/>
          </p:nvPr>
        </p:nvSpPr>
        <p:spPr>
          <a:xfrm>
            <a:off x="201378" y="326928"/>
            <a:ext cx="28593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838" name="Google Shape;3838;p44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39" name="Google Shape;3839;p440"/>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40" name="Google Shape;3840;p440"/>
          <p:cNvSpPr txBox="1"/>
          <p:nvPr>
            <p:ph idx="3" type="body"/>
          </p:nvPr>
        </p:nvSpPr>
        <p:spPr>
          <a:xfrm>
            <a:off x="4399433" y="149996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41" name="Google Shape;3841;p440"/>
          <p:cNvSpPr txBox="1"/>
          <p:nvPr>
            <p:ph idx="4" type="body"/>
          </p:nvPr>
        </p:nvSpPr>
        <p:spPr>
          <a:xfrm>
            <a:off x="6976346" y="165256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42" name="Google Shape;3842;p440"/>
          <p:cNvSpPr txBox="1"/>
          <p:nvPr>
            <p:ph idx="5" type="body"/>
          </p:nvPr>
        </p:nvSpPr>
        <p:spPr>
          <a:xfrm>
            <a:off x="6939179" y="310835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43" name="Google Shape;3843;p440"/>
          <p:cNvSpPr txBox="1"/>
          <p:nvPr>
            <p:ph idx="6" type="body"/>
          </p:nvPr>
        </p:nvSpPr>
        <p:spPr>
          <a:xfrm>
            <a:off x="5602253" y="378922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nding team – Dark">
  <p:cSld name="Founding team – Dark">
    <p:bg>
      <p:bgPr>
        <a:solidFill>
          <a:srgbClr val="000000"/>
        </a:solidFill>
      </p:bgPr>
    </p:bg>
    <p:spTree>
      <p:nvGrpSpPr>
        <p:cNvPr id="3844" name="Shape 3844"/>
        <p:cNvGrpSpPr/>
        <p:nvPr/>
      </p:nvGrpSpPr>
      <p:grpSpPr>
        <a:xfrm>
          <a:off x="0" y="0"/>
          <a:ext cx="0" cy="0"/>
          <a:chOff x="0" y="0"/>
          <a:chExt cx="0" cy="0"/>
        </a:xfrm>
      </p:grpSpPr>
      <p:sp>
        <p:nvSpPr>
          <p:cNvPr id="3845" name="Google Shape;3845;p44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846" name="Google Shape;3846;p441"/>
          <p:cNvSpPr txBox="1"/>
          <p:nvPr>
            <p:ph idx="1" type="body"/>
          </p:nvPr>
        </p:nvSpPr>
        <p:spPr>
          <a:xfrm>
            <a:off x="201378"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47" name="Google Shape;3847;p44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848" name="Google Shape;3848;p441"/>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49" name="Google Shape;3849;p441"/>
          <p:cNvSpPr/>
          <p:nvPr>
            <p:ph idx="3" type="pic"/>
          </p:nvPr>
        </p:nvSpPr>
        <p:spPr>
          <a:xfrm>
            <a:off x="201375" y="867581"/>
            <a:ext cx="2844900" cy="3550800"/>
          </a:xfrm>
          <a:prstGeom prst="roundRect">
            <a:avLst>
              <a:gd fmla="val 2806" name="adj"/>
            </a:avLst>
          </a:prstGeom>
          <a:noFill/>
          <a:ln>
            <a:noFill/>
          </a:ln>
        </p:spPr>
      </p:sp>
      <p:sp>
        <p:nvSpPr>
          <p:cNvPr id="3850" name="Google Shape;3850;p441"/>
          <p:cNvSpPr/>
          <p:nvPr>
            <p:ph idx="4" type="pic"/>
          </p:nvPr>
        </p:nvSpPr>
        <p:spPr>
          <a:xfrm>
            <a:off x="3149578" y="867581"/>
            <a:ext cx="2844900" cy="3550800"/>
          </a:xfrm>
          <a:prstGeom prst="roundRect">
            <a:avLst>
              <a:gd fmla="val 2806" name="adj"/>
            </a:avLst>
          </a:prstGeom>
          <a:noFill/>
          <a:ln>
            <a:noFill/>
          </a:ln>
        </p:spPr>
      </p:sp>
      <p:sp>
        <p:nvSpPr>
          <p:cNvPr id="3851" name="Google Shape;3851;p441"/>
          <p:cNvSpPr/>
          <p:nvPr>
            <p:ph idx="5" type="pic"/>
          </p:nvPr>
        </p:nvSpPr>
        <p:spPr>
          <a:xfrm>
            <a:off x="6097772" y="867581"/>
            <a:ext cx="2844900" cy="3550800"/>
          </a:xfrm>
          <a:prstGeom prst="roundRect">
            <a:avLst>
              <a:gd fmla="val 2806" name="adj"/>
            </a:avLst>
          </a:prstGeom>
          <a:noFill/>
          <a:ln>
            <a:noFill/>
          </a:ln>
        </p:spPr>
      </p:sp>
      <p:sp>
        <p:nvSpPr>
          <p:cNvPr id="3852" name="Google Shape;3852;p441"/>
          <p:cNvSpPr txBox="1"/>
          <p:nvPr>
            <p:ph idx="6" type="body"/>
          </p:nvPr>
        </p:nvSpPr>
        <p:spPr>
          <a:xfrm>
            <a:off x="3149575"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53" name="Google Shape;3853;p441"/>
          <p:cNvSpPr txBox="1"/>
          <p:nvPr>
            <p:ph idx="7" type="body"/>
          </p:nvPr>
        </p:nvSpPr>
        <p:spPr>
          <a:xfrm>
            <a:off x="6097773"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ounding team – Dark">
  <p:cSld name="1_Founding team – Dark">
    <p:bg>
      <p:bgPr>
        <a:solidFill>
          <a:srgbClr val="000000"/>
        </a:solidFill>
      </p:bgPr>
    </p:bg>
    <p:spTree>
      <p:nvGrpSpPr>
        <p:cNvPr id="3854" name="Shape 3854"/>
        <p:cNvGrpSpPr/>
        <p:nvPr/>
      </p:nvGrpSpPr>
      <p:grpSpPr>
        <a:xfrm>
          <a:off x="0" y="0"/>
          <a:ext cx="0" cy="0"/>
          <a:chOff x="0" y="0"/>
          <a:chExt cx="0" cy="0"/>
        </a:xfrm>
      </p:grpSpPr>
      <p:sp>
        <p:nvSpPr>
          <p:cNvPr id="3855" name="Google Shape;3855;p44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856" name="Google Shape;3856;p44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857" name="Google Shape;3857;p44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58" name="Google Shape;3858;p442"/>
          <p:cNvSpPr txBox="1"/>
          <p:nvPr>
            <p:ph idx="2" type="body"/>
          </p:nvPr>
        </p:nvSpPr>
        <p:spPr>
          <a:xfrm>
            <a:off x="201378"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59" name="Google Shape;3859;p442"/>
          <p:cNvSpPr/>
          <p:nvPr>
            <p:ph idx="3" type="pic"/>
          </p:nvPr>
        </p:nvSpPr>
        <p:spPr>
          <a:xfrm>
            <a:off x="201378" y="869606"/>
            <a:ext cx="2107500" cy="3549000"/>
          </a:xfrm>
          <a:prstGeom prst="roundRect">
            <a:avLst>
              <a:gd fmla="val 3378" name="adj"/>
            </a:avLst>
          </a:prstGeom>
          <a:noFill/>
          <a:ln>
            <a:noFill/>
          </a:ln>
        </p:spPr>
      </p:sp>
      <p:sp>
        <p:nvSpPr>
          <p:cNvPr id="3860" name="Google Shape;3860;p442"/>
          <p:cNvSpPr/>
          <p:nvPr>
            <p:ph idx="4" type="pic"/>
          </p:nvPr>
        </p:nvSpPr>
        <p:spPr>
          <a:xfrm>
            <a:off x="2412624" y="869606"/>
            <a:ext cx="2107500" cy="3549000"/>
          </a:xfrm>
          <a:prstGeom prst="roundRect">
            <a:avLst>
              <a:gd fmla="val 3378" name="adj"/>
            </a:avLst>
          </a:prstGeom>
          <a:noFill/>
          <a:ln>
            <a:noFill/>
          </a:ln>
        </p:spPr>
      </p:sp>
      <p:sp>
        <p:nvSpPr>
          <p:cNvPr id="3861" name="Google Shape;3861;p442"/>
          <p:cNvSpPr/>
          <p:nvPr>
            <p:ph idx="5" type="pic"/>
          </p:nvPr>
        </p:nvSpPr>
        <p:spPr>
          <a:xfrm>
            <a:off x="4623870" y="869606"/>
            <a:ext cx="2107500" cy="3549000"/>
          </a:xfrm>
          <a:prstGeom prst="roundRect">
            <a:avLst>
              <a:gd fmla="val 3378" name="adj"/>
            </a:avLst>
          </a:prstGeom>
          <a:noFill/>
          <a:ln>
            <a:noFill/>
          </a:ln>
        </p:spPr>
      </p:sp>
      <p:sp>
        <p:nvSpPr>
          <p:cNvPr id="3862" name="Google Shape;3862;p442"/>
          <p:cNvSpPr/>
          <p:nvPr>
            <p:ph idx="6" type="pic"/>
          </p:nvPr>
        </p:nvSpPr>
        <p:spPr>
          <a:xfrm>
            <a:off x="6835266" y="869606"/>
            <a:ext cx="2107500" cy="3549000"/>
          </a:xfrm>
          <a:prstGeom prst="roundRect">
            <a:avLst>
              <a:gd fmla="val 3378" name="adj"/>
            </a:avLst>
          </a:prstGeom>
          <a:noFill/>
          <a:ln>
            <a:noFill/>
          </a:ln>
        </p:spPr>
      </p:sp>
      <p:sp>
        <p:nvSpPr>
          <p:cNvPr id="3863" name="Google Shape;3863;p442"/>
          <p:cNvSpPr txBox="1"/>
          <p:nvPr>
            <p:ph idx="7" type="body"/>
          </p:nvPr>
        </p:nvSpPr>
        <p:spPr>
          <a:xfrm>
            <a:off x="2412623"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64" name="Google Shape;3864;p442"/>
          <p:cNvSpPr txBox="1"/>
          <p:nvPr>
            <p:ph idx="8" type="body"/>
          </p:nvPr>
        </p:nvSpPr>
        <p:spPr>
          <a:xfrm>
            <a:off x="4623869"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65" name="Google Shape;3865;p442"/>
          <p:cNvSpPr txBox="1"/>
          <p:nvPr>
            <p:ph idx="9" type="body"/>
          </p:nvPr>
        </p:nvSpPr>
        <p:spPr>
          <a:xfrm>
            <a:off x="6835115"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ounding team – Dark">
  <p:cSld name="2_Founding team – Dark">
    <p:bg>
      <p:bgPr>
        <a:solidFill>
          <a:srgbClr val="000000"/>
        </a:solidFill>
      </p:bgPr>
    </p:bg>
    <p:spTree>
      <p:nvGrpSpPr>
        <p:cNvPr id="3866" name="Shape 3866"/>
        <p:cNvGrpSpPr/>
        <p:nvPr/>
      </p:nvGrpSpPr>
      <p:grpSpPr>
        <a:xfrm>
          <a:off x="0" y="0"/>
          <a:ext cx="0" cy="0"/>
          <a:chOff x="0" y="0"/>
          <a:chExt cx="0" cy="0"/>
        </a:xfrm>
      </p:grpSpPr>
      <p:sp>
        <p:nvSpPr>
          <p:cNvPr id="3867" name="Google Shape;3867;p44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868" name="Google Shape;3868;p44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869" name="Google Shape;3869;p44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70" name="Google Shape;3870;p443"/>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71" name="Google Shape;3871;p443"/>
          <p:cNvSpPr/>
          <p:nvPr>
            <p:ph idx="3" type="pic"/>
          </p:nvPr>
        </p:nvSpPr>
        <p:spPr>
          <a:xfrm>
            <a:off x="201378" y="868951"/>
            <a:ext cx="1670100" cy="3549600"/>
          </a:xfrm>
          <a:prstGeom prst="roundRect">
            <a:avLst>
              <a:gd fmla="val 4526" name="adj"/>
            </a:avLst>
          </a:prstGeom>
          <a:noFill/>
          <a:ln>
            <a:noFill/>
          </a:ln>
        </p:spPr>
      </p:sp>
      <p:sp>
        <p:nvSpPr>
          <p:cNvPr id="3872" name="Google Shape;3872;p443"/>
          <p:cNvSpPr/>
          <p:nvPr>
            <p:ph idx="4" type="pic"/>
          </p:nvPr>
        </p:nvSpPr>
        <p:spPr>
          <a:xfrm>
            <a:off x="1969138" y="868951"/>
            <a:ext cx="1670100" cy="3549600"/>
          </a:xfrm>
          <a:prstGeom prst="roundRect">
            <a:avLst>
              <a:gd fmla="val 4526" name="adj"/>
            </a:avLst>
          </a:prstGeom>
          <a:noFill/>
          <a:ln>
            <a:noFill/>
          </a:ln>
        </p:spPr>
      </p:sp>
      <p:sp>
        <p:nvSpPr>
          <p:cNvPr id="3873" name="Google Shape;3873;p443"/>
          <p:cNvSpPr/>
          <p:nvPr>
            <p:ph idx="5" type="pic"/>
          </p:nvPr>
        </p:nvSpPr>
        <p:spPr>
          <a:xfrm>
            <a:off x="3736898" y="868951"/>
            <a:ext cx="1670100" cy="3549600"/>
          </a:xfrm>
          <a:prstGeom prst="roundRect">
            <a:avLst>
              <a:gd fmla="val 4526" name="adj"/>
            </a:avLst>
          </a:prstGeom>
          <a:noFill/>
          <a:ln>
            <a:noFill/>
          </a:ln>
        </p:spPr>
      </p:sp>
      <p:sp>
        <p:nvSpPr>
          <p:cNvPr id="3874" name="Google Shape;3874;p443"/>
          <p:cNvSpPr/>
          <p:nvPr>
            <p:ph idx="6" type="pic"/>
          </p:nvPr>
        </p:nvSpPr>
        <p:spPr>
          <a:xfrm>
            <a:off x="5504658" y="868951"/>
            <a:ext cx="1670100" cy="3549600"/>
          </a:xfrm>
          <a:prstGeom prst="roundRect">
            <a:avLst>
              <a:gd fmla="val 4526" name="adj"/>
            </a:avLst>
          </a:prstGeom>
          <a:noFill/>
          <a:ln>
            <a:noFill/>
          </a:ln>
        </p:spPr>
      </p:sp>
      <p:sp>
        <p:nvSpPr>
          <p:cNvPr id="3875" name="Google Shape;3875;p443"/>
          <p:cNvSpPr/>
          <p:nvPr>
            <p:ph idx="7" type="pic"/>
          </p:nvPr>
        </p:nvSpPr>
        <p:spPr>
          <a:xfrm>
            <a:off x="7272419" y="868951"/>
            <a:ext cx="1670100" cy="3549600"/>
          </a:xfrm>
          <a:prstGeom prst="roundRect">
            <a:avLst>
              <a:gd fmla="val 4526" name="adj"/>
            </a:avLst>
          </a:prstGeom>
          <a:noFill/>
          <a:ln>
            <a:noFill/>
          </a:ln>
        </p:spPr>
      </p:sp>
      <p:sp>
        <p:nvSpPr>
          <p:cNvPr id="3876" name="Google Shape;3876;p443"/>
          <p:cNvSpPr txBox="1"/>
          <p:nvPr>
            <p:ph idx="8"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77" name="Google Shape;3877;p443"/>
          <p:cNvSpPr txBox="1"/>
          <p:nvPr>
            <p:ph idx="9"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78" name="Google Shape;3878;p443"/>
          <p:cNvSpPr txBox="1"/>
          <p:nvPr>
            <p:ph idx="13"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79" name="Google Shape;3879;p443"/>
          <p:cNvSpPr txBox="1"/>
          <p:nvPr>
            <p:ph idx="14"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ger team – Dark">
  <p:cSld name="Bigger team – Dark">
    <p:bg>
      <p:bgPr>
        <a:solidFill>
          <a:srgbClr val="000000"/>
        </a:solidFill>
      </p:bgPr>
    </p:bg>
    <p:spTree>
      <p:nvGrpSpPr>
        <p:cNvPr id="3880" name="Shape 3880"/>
        <p:cNvGrpSpPr/>
        <p:nvPr/>
      </p:nvGrpSpPr>
      <p:grpSpPr>
        <a:xfrm>
          <a:off x="0" y="0"/>
          <a:ext cx="0" cy="0"/>
          <a:chOff x="0" y="0"/>
          <a:chExt cx="0" cy="0"/>
        </a:xfrm>
      </p:grpSpPr>
      <p:sp>
        <p:nvSpPr>
          <p:cNvPr id="3881" name="Google Shape;3881;p44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882" name="Google Shape;3882;p44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883" name="Google Shape;3883;p44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84" name="Google Shape;3884;p444"/>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85" name="Google Shape;3885;p444"/>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86" name="Google Shape;3886;p444"/>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87" name="Google Shape;3887;p444"/>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88" name="Google Shape;3888;p444"/>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889" name="Google Shape;3889;p444"/>
          <p:cNvSpPr/>
          <p:nvPr>
            <p:ph idx="7" type="pic"/>
          </p:nvPr>
        </p:nvSpPr>
        <p:spPr>
          <a:xfrm>
            <a:off x="201378" y="868951"/>
            <a:ext cx="1670100" cy="1475100"/>
          </a:xfrm>
          <a:prstGeom prst="roundRect">
            <a:avLst>
              <a:gd fmla="val 4307" name="adj"/>
            </a:avLst>
          </a:prstGeom>
          <a:noFill/>
          <a:ln>
            <a:noFill/>
          </a:ln>
        </p:spPr>
      </p:sp>
      <p:sp>
        <p:nvSpPr>
          <p:cNvPr id="3890" name="Google Shape;3890;p444"/>
          <p:cNvSpPr/>
          <p:nvPr>
            <p:ph idx="8" type="pic"/>
          </p:nvPr>
        </p:nvSpPr>
        <p:spPr>
          <a:xfrm>
            <a:off x="1969138" y="868951"/>
            <a:ext cx="1670100" cy="1475100"/>
          </a:xfrm>
          <a:prstGeom prst="roundRect">
            <a:avLst>
              <a:gd fmla="val 4307" name="adj"/>
            </a:avLst>
          </a:prstGeom>
          <a:noFill/>
          <a:ln>
            <a:noFill/>
          </a:ln>
        </p:spPr>
      </p:sp>
      <p:sp>
        <p:nvSpPr>
          <p:cNvPr id="3891" name="Google Shape;3891;p444"/>
          <p:cNvSpPr/>
          <p:nvPr>
            <p:ph idx="9" type="pic"/>
          </p:nvPr>
        </p:nvSpPr>
        <p:spPr>
          <a:xfrm>
            <a:off x="3736898" y="868951"/>
            <a:ext cx="1670100" cy="1475100"/>
          </a:xfrm>
          <a:prstGeom prst="roundRect">
            <a:avLst>
              <a:gd fmla="val 4307" name="adj"/>
            </a:avLst>
          </a:prstGeom>
          <a:noFill/>
          <a:ln>
            <a:noFill/>
          </a:ln>
        </p:spPr>
      </p:sp>
      <p:sp>
        <p:nvSpPr>
          <p:cNvPr id="3892" name="Google Shape;3892;p444"/>
          <p:cNvSpPr/>
          <p:nvPr>
            <p:ph idx="13" type="pic"/>
          </p:nvPr>
        </p:nvSpPr>
        <p:spPr>
          <a:xfrm>
            <a:off x="5504658" y="868951"/>
            <a:ext cx="1670100" cy="1475100"/>
          </a:xfrm>
          <a:prstGeom prst="roundRect">
            <a:avLst>
              <a:gd fmla="val 4307" name="adj"/>
            </a:avLst>
          </a:prstGeom>
          <a:noFill/>
          <a:ln>
            <a:noFill/>
          </a:ln>
        </p:spPr>
      </p:sp>
      <p:sp>
        <p:nvSpPr>
          <p:cNvPr id="3893" name="Google Shape;3893;p444"/>
          <p:cNvSpPr/>
          <p:nvPr>
            <p:ph idx="14" type="pic"/>
          </p:nvPr>
        </p:nvSpPr>
        <p:spPr>
          <a:xfrm>
            <a:off x="7272419" y="868951"/>
            <a:ext cx="1670100" cy="1475100"/>
          </a:xfrm>
          <a:prstGeom prst="roundRect">
            <a:avLst>
              <a:gd fmla="val 4307" name="adj"/>
            </a:avLst>
          </a:prstGeom>
          <a:noFill/>
          <a:ln>
            <a:noFill/>
          </a:ln>
        </p:spPr>
      </p:sp>
      <p:sp>
        <p:nvSpPr>
          <p:cNvPr id="3894" name="Google Shape;3894;p444"/>
          <p:cNvSpPr/>
          <p:nvPr>
            <p:ph idx="15" type="pic"/>
          </p:nvPr>
        </p:nvSpPr>
        <p:spPr>
          <a:xfrm>
            <a:off x="201378" y="2943550"/>
            <a:ext cx="1670100" cy="1475100"/>
          </a:xfrm>
          <a:prstGeom prst="roundRect">
            <a:avLst>
              <a:gd fmla="val 4307" name="adj"/>
            </a:avLst>
          </a:prstGeom>
          <a:noFill/>
          <a:ln>
            <a:noFill/>
          </a:ln>
        </p:spPr>
      </p:sp>
      <p:sp>
        <p:nvSpPr>
          <p:cNvPr id="3895" name="Google Shape;3895;p444"/>
          <p:cNvSpPr/>
          <p:nvPr>
            <p:ph idx="16" type="pic"/>
          </p:nvPr>
        </p:nvSpPr>
        <p:spPr>
          <a:xfrm>
            <a:off x="1969138" y="2943550"/>
            <a:ext cx="1670100" cy="1475100"/>
          </a:xfrm>
          <a:prstGeom prst="roundRect">
            <a:avLst>
              <a:gd fmla="val 4307" name="adj"/>
            </a:avLst>
          </a:prstGeom>
          <a:noFill/>
          <a:ln>
            <a:noFill/>
          </a:ln>
        </p:spPr>
      </p:sp>
      <p:sp>
        <p:nvSpPr>
          <p:cNvPr id="3896" name="Google Shape;3896;p444"/>
          <p:cNvSpPr/>
          <p:nvPr>
            <p:ph idx="17" type="pic"/>
          </p:nvPr>
        </p:nvSpPr>
        <p:spPr>
          <a:xfrm>
            <a:off x="3736898" y="2943550"/>
            <a:ext cx="1670100" cy="1475100"/>
          </a:xfrm>
          <a:prstGeom prst="roundRect">
            <a:avLst>
              <a:gd fmla="val 4307" name="adj"/>
            </a:avLst>
          </a:prstGeom>
          <a:noFill/>
          <a:ln>
            <a:noFill/>
          </a:ln>
        </p:spPr>
      </p:sp>
      <p:sp>
        <p:nvSpPr>
          <p:cNvPr id="3897" name="Google Shape;3897;p444"/>
          <p:cNvSpPr/>
          <p:nvPr>
            <p:ph idx="18" type="pic"/>
          </p:nvPr>
        </p:nvSpPr>
        <p:spPr>
          <a:xfrm>
            <a:off x="5504658" y="2943550"/>
            <a:ext cx="1670100" cy="1475100"/>
          </a:xfrm>
          <a:prstGeom prst="roundRect">
            <a:avLst>
              <a:gd fmla="val 4307" name="adj"/>
            </a:avLst>
          </a:prstGeom>
          <a:noFill/>
          <a:ln>
            <a:noFill/>
          </a:ln>
        </p:spPr>
      </p:sp>
      <p:sp>
        <p:nvSpPr>
          <p:cNvPr id="3898" name="Google Shape;3898;p444"/>
          <p:cNvSpPr/>
          <p:nvPr>
            <p:ph idx="19" type="pic"/>
          </p:nvPr>
        </p:nvSpPr>
        <p:spPr>
          <a:xfrm>
            <a:off x="7272419" y="2943550"/>
            <a:ext cx="1670100" cy="1475100"/>
          </a:xfrm>
          <a:prstGeom prst="roundRect">
            <a:avLst>
              <a:gd fmla="val 4307" name="adj"/>
            </a:avLst>
          </a:prstGeom>
          <a:noFill/>
          <a:ln>
            <a:noFill/>
          </a:ln>
        </p:spPr>
      </p:sp>
      <p:sp>
        <p:nvSpPr>
          <p:cNvPr id="3899" name="Google Shape;3899;p444"/>
          <p:cNvSpPr txBox="1"/>
          <p:nvPr>
            <p:ph idx="20" type="body"/>
          </p:nvPr>
        </p:nvSpPr>
        <p:spPr>
          <a:xfrm>
            <a:off x="20137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00" name="Google Shape;3900;p444"/>
          <p:cNvSpPr txBox="1"/>
          <p:nvPr>
            <p:ph idx="21" type="body"/>
          </p:nvPr>
        </p:nvSpPr>
        <p:spPr>
          <a:xfrm>
            <a:off x="196913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01" name="Google Shape;3901;p444"/>
          <p:cNvSpPr txBox="1"/>
          <p:nvPr>
            <p:ph idx="22" type="body"/>
          </p:nvPr>
        </p:nvSpPr>
        <p:spPr>
          <a:xfrm>
            <a:off x="373689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02" name="Google Shape;3902;p444"/>
          <p:cNvSpPr txBox="1"/>
          <p:nvPr>
            <p:ph idx="23" type="body"/>
          </p:nvPr>
        </p:nvSpPr>
        <p:spPr>
          <a:xfrm>
            <a:off x="550465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03" name="Google Shape;3903;p444"/>
          <p:cNvSpPr txBox="1"/>
          <p:nvPr>
            <p:ph idx="24" type="body"/>
          </p:nvPr>
        </p:nvSpPr>
        <p:spPr>
          <a:xfrm>
            <a:off x="727241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 Dark">
  <p:cSld name="Roadmap – Dark">
    <p:bg>
      <p:bgPr>
        <a:solidFill>
          <a:srgbClr val="000000"/>
        </a:solidFill>
      </p:bgPr>
    </p:bg>
    <p:spTree>
      <p:nvGrpSpPr>
        <p:cNvPr id="3904" name="Shape 3904"/>
        <p:cNvGrpSpPr/>
        <p:nvPr/>
      </p:nvGrpSpPr>
      <p:grpSpPr>
        <a:xfrm>
          <a:off x="0" y="0"/>
          <a:ext cx="0" cy="0"/>
          <a:chOff x="0" y="0"/>
          <a:chExt cx="0" cy="0"/>
        </a:xfrm>
      </p:grpSpPr>
      <p:sp>
        <p:nvSpPr>
          <p:cNvPr id="3905" name="Google Shape;3905;p44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906" name="Google Shape;3906;p44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907" name="Google Shape;3907;p44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08" name="Google Shape;3908;p445"/>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09" name="Google Shape;3909;p445"/>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10" name="Google Shape;3910;p445"/>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11" name="Google Shape;3911;p445"/>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12" name="Google Shape;3912;p445"/>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13" name="Google Shape;3913;p445"/>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14" name="Google Shape;3914;p445"/>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oadmap – Dark">
  <p:cSld name="1_Roadmap – Dark">
    <p:bg>
      <p:bgPr>
        <a:solidFill>
          <a:srgbClr val="000000"/>
        </a:solidFill>
      </p:bgPr>
    </p:bg>
    <p:spTree>
      <p:nvGrpSpPr>
        <p:cNvPr id="3915" name="Shape 3915"/>
        <p:cNvGrpSpPr/>
        <p:nvPr/>
      </p:nvGrpSpPr>
      <p:grpSpPr>
        <a:xfrm>
          <a:off x="0" y="0"/>
          <a:ext cx="0" cy="0"/>
          <a:chOff x="0" y="0"/>
          <a:chExt cx="0" cy="0"/>
        </a:xfrm>
      </p:grpSpPr>
      <p:sp>
        <p:nvSpPr>
          <p:cNvPr id="3916" name="Google Shape;3916;p44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917" name="Google Shape;3917;p44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918" name="Google Shape;3918;p44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19" name="Google Shape;3919;p446"/>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20" name="Google Shape;3920;p446"/>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21" name="Google Shape;3921;p446"/>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22" name="Google Shape;3922;p446"/>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23" name="Google Shape;3923;p446"/>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24" name="Google Shape;3924;p446"/>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25" name="Google Shape;3925;p446"/>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oadmap – Dark">
  <p:cSld name="2_Roadmap – Dark">
    <p:bg>
      <p:bgPr>
        <a:solidFill>
          <a:srgbClr val="000000"/>
        </a:solidFill>
      </p:bgPr>
    </p:bg>
    <p:spTree>
      <p:nvGrpSpPr>
        <p:cNvPr id="3926" name="Shape 3926"/>
        <p:cNvGrpSpPr/>
        <p:nvPr/>
      </p:nvGrpSpPr>
      <p:grpSpPr>
        <a:xfrm>
          <a:off x="0" y="0"/>
          <a:ext cx="0" cy="0"/>
          <a:chOff x="0" y="0"/>
          <a:chExt cx="0" cy="0"/>
        </a:xfrm>
      </p:grpSpPr>
      <p:sp>
        <p:nvSpPr>
          <p:cNvPr id="3927" name="Google Shape;3927;p44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928" name="Google Shape;3928;p44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929" name="Google Shape;3929;p44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30" name="Google Shape;3930;p447"/>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31" name="Google Shape;3931;p447"/>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32" name="Google Shape;3932;p447"/>
          <p:cNvSpPr/>
          <p:nvPr>
            <p:ph idx="4" type="body"/>
          </p:nvPr>
        </p:nvSpPr>
        <p:spPr>
          <a:xfrm>
            <a:off x="5314526"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33" name="Google Shape;3933;p447"/>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34" name="Google Shape;3934;p447"/>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35" name="Google Shape;3935;p447"/>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36" name="Google Shape;3936;p447"/>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oadmap – Dark">
  <p:cSld name="3_Roadmap – Dark">
    <p:bg>
      <p:bgPr>
        <a:solidFill>
          <a:srgbClr val="000000"/>
        </a:solidFill>
      </p:bgPr>
    </p:bg>
    <p:spTree>
      <p:nvGrpSpPr>
        <p:cNvPr id="3937" name="Shape 3937"/>
        <p:cNvGrpSpPr/>
        <p:nvPr/>
      </p:nvGrpSpPr>
      <p:grpSpPr>
        <a:xfrm>
          <a:off x="0" y="0"/>
          <a:ext cx="0" cy="0"/>
          <a:chOff x="0" y="0"/>
          <a:chExt cx="0" cy="0"/>
        </a:xfrm>
      </p:grpSpPr>
      <p:sp>
        <p:nvSpPr>
          <p:cNvPr id="3938" name="Google Shape;3938;p44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939" name="Google Shape;3939;p44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940" name="Google Shape;3940;p44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41" name="Google Shape;3941;p448"/>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42" name="Google Shape;3942;p448"/>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43" name="Google Shape;3943;p448"/>
          <p:cNvSpPr/>
          <p:nvPr>
            <p:ph idx="4" type="body"/>
          </p:nvPr>
        </p:nvSpPr>
        <p:spPr>
          <a:xfrm>
            <a:off x="7200943"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44" name="Google Shape;3944;p448"/>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3F3F3F"/>
              </a:buClr>
              <a:buSzPts val="1300"/>
              <a:buFont typeface="Arial"/>
              <a:buNone/>
              <a:defRPr sz="13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45" name="Google Shape;3945;p448"/>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3F3F3F"/>
              </a:buClr>
              <a:buSzPts val="800"/>
              <a:buFont typeface="Arial"/>
              <a:buNone/>
              <a:defRPr sz="800">
                <a:solidFill>
                  <a:srgbClr val="3F3F3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46" name="Google Shape;3946;p448"/>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47" name="Google Shape;3947;p448"/>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ask – Dark">
  <p:cSld name="The ask – Dark">
    <p:bg>
      <p:bgPr>
        <a:solidFill>
          <a:srgbClr val="000000"/>
        </a:solidFill>
      </p:bgPr>
    </p:bg>
    <p:spTree>
      <p:nvGrpSpPr>
        <p:cNvPr id="3948" name="Shape 3948"/>
        <p:cNvGrpSpPr/>
        <p:nvPr/>
      </p:nvGrpSpPr>
      <p:grpSpPr>
        <a:xfrm>
          <a:off x="0" y="0"/>
          <a:ext cx="0" cy="0"/>
          <a:chOff x="0" y="0"/>
          <a:chExt cx="0" cy="0"/>
        </a:xfrm>
      </p:grpSpPr>
      <p:sp>
        <p:nvSpPr>
          <p:cNvPr id="3949" name="Google Shape;3949;p44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950" name="Google Shape;3950;p44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951" name="Google Shape;3951;p44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52" name="Google Shape;3952;p449"/>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53" name="Google Shape;3953;p449"/>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54" name="Google Shape;3954;p449"/>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55" name="Google Shape;3955;p449"/>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56" name="Google Shape;3956;p449"/>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57" name="Google Shape;3957;p449"/>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58" name="Google Shape;3958;p449"/>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59" name="Google Shape;3959;p449"/>
          <p:cNvSpPr txBox="1"/>
          <p:nvPr>
            <p:ph idx="9"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60" name="Google Shape;3960;p449"/>
          <p:cNvSpPr txBox="1"/>
          <p:nvPr>
            <p:ph idx="13"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61" name="Google Shape;3961;p449"/>
          <p:cNvSpPr txBox="1"/>
          <p:nvPr>
            <p:ph idx="14"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62" name="Google Shape;3962;p449"/>
          <p:cNvSpPr txBox="1"/>
          <p:nvPr>
            <p:ph idx="15"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63" name="Google Shape;3963;p449"/>
          <p:cNvSpPr txBox="1"/>
          <p:nvPr>
            <p:ph idx="16"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64" name="Google Shape;3964;p449"/>
          <p:cNvSpPr txBox="1"/>
          <p:nvPr>
            <p:ph idx="17"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65" name="Google Shape;3965;p449"/>
          <p:cNvSpPr txBox="1"/>
          <p:nvPr>
            <p:ph idx="18"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66" name="Google Shape;3966;p449"/>
          <p:cNvSpPr txBox="1"/>
          <p:nvPr>
            <p:ph idx="19"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67" name="Google Shape;3967;p449"/>
          <p:cNvSpPr txBox="1"/>
          <p:nvPr>
            <p:ph idx="20"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68" name="Google Shape;3968;p449"/>
          <p:cNvSpPr txBox="1"/>
          <p:nvPr>
            <p:ph idx="21"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69" name="Google Shape;3969;p449"/>
          <p:cNvSpPr txBox="1"/>
          <p:nvPr>
            <p:ph idx="22"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70" name="Google Shape;3970;p449"/>
          <p:cNvSpPr txBox="1"/>
          <p:nvPr>
            <p:ph idx="23" type="body"/>
          </p:nvPr>
        </p:nvSpPr>
        <p:spPr>
          <a:xfrm>
            <a:off x="4211936" y="4469044"/>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 – Dark">
  <p:cSld name="Next step – Dark">
    <p:bg>
      <p:bgPr>
        <a:solidFill>
          <a:srgbClr val="000000"/>
        </a:solidFill>
      </p:bgPr>
    </p:bg>
    <p:spTree>
      <p:nvGrpSpPr>
        <p:cNvPr id="3971" name="Shape 3971"/>
        <p:cNvGrpSpPr/>
        <p:nvPr/>
      </p:nvGrpSpPr>
      <p:grpSpPr>
        <a:xfrm>
          <a:off x="0" y="0"/>
          <a:ext cx="0" cy="0"/>
          <a:chOff x="0" y="0"/>
          <a:chExt cx="0" cy="0"/>
        </a:xfrm>
      </p:grpSpPr>
      <p:sp>
        <p:nvSpPr>
          <p:cNvPr id="3972" name="Google Shape;3972;p45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973" name="Google Shape;3973;p45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974" name="Google Shape;3974;p45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3172F4"/>
              </a:buClr>
              <a:buSzPts val="800"/>
              <a:buFont typeface="Helvetica Neue"/>
              <a:buNone/>
              <a:defRPr sz="800">
                <a:solidFill>
                  <a:srgbClr val="3172F4"/>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75" name="Google Shape;3975;p450"/>
          <p:cNvSpPr/>
          <p:nvPr>
            <p:ph idx="2" type="body"/>
          </p:nvPr>
        </p:nvSpPr>
        <p:spPr>
          <a:xfrm>
            <a:off x="5295733"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76" name="Google Shape;3976;p450"/>
          <p:cNvSpPr/>
          <p:nvPr>
            <p:ph idx="3" type="body"/>
          </p:nvPr>
        </p:nvSpPr>
        <p:spPr>
          <a:xfrm>
            <a:off x="7255444"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77" name="Google Shape;3977;p450"/>
          <p:cNvSpPr/>
          <p:nvPr>
            <p:ph idx="4" type="body"/>
          </p:nvPr>
        </p:nvSpPr>
        <p:spPr>
          <a:xfrm>
            <a:off x="1376310"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78" name="Google Shape;3978;p450"/>
          <p:cNvSpPr/>
          <p:nvPr>
            <p:ph idx="5" type="body"/>
          </p:nvPr>
        </p:nvSpPr>
        <p:spPr>
          <a:xfrm>
            <a:off x="333602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79" name="Google Shape;3979;p450"/>
          <p:cNvSpPr txBox="1"/>
          <p:nvPr>
            <p:ph idx="6" type="body"/>
          </p:nvPr>
        </p:nvSpPr>
        <p:spPr>
          <a:xfrm>
            <a:off x="1371547"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80" name="Google Shape;3980;p450"/>
          <p:cNvSpPr txBox="1"/>
          <p:nvPr>
            <p:ph idx="7" type="body"/>
          </p:nvPr>
        </p:nvSpPr>
        <p:spPr>
          <a:xfrm>
            <a:off x="1371547"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81" name="Google Shape;3981;p450"/>
          <p:cNvSpPr txBox="1"/>
          <p:nvPr>
            <p:ph idx="8" type="body"/>
          </p:nvPr>
        </p:nvSpPr>
        <p:spPr>
          <a:xfrm>
            <a:off x="3331259"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82" name="Google Shape;3982;p450"/>
          <p:cNvSpPr txBox="1"/>
          <p:nvPr>
            <p:ph idx="9" type="body"/>
          </p:nvPr>
        </p:nvSpPr>
        <p:spPr>
          <a:xfrm>
            <a:off x="3331259"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83" name="Google Shape;3983;p450"/>
          <p:cNvSpPr txBox="1"/>
          <p:nvPr>
            <p:ph idx="13" type="body"/>
          </p:nvPr>
        </p:nvSpPr>
        <p:spPr>
          <a:xfrm>
            <a:off x="5290970"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84" name="Google Shape;3984;p450"/>
          <p:cNvSpPr txBox="1"/>
          <p:nvPr>
            <p:ph idx="14" type="body"/>
          </p:nvPr>
        </p:nvSpPr>
        <p:spPr>
          <a:xfrm>
            <a:off x="5290970"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85" name="Google Shape;3985;p450"/>
          <p:cNvSpPr txBox="1"/>
          <p:nvPr>
            <p:ph idx="15" type="body"/>
          </p:nvPr>
        </p:nvSpPr>
        <p:spPr>
          <a:xfrm>
            <a:off x="7250682"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86" name="Google Shape;3986;p450"/>
          <p:cNvSpPr txBox="1"/>
          <p:nvPr>
            <p:ph idx="16" type="body"/>
          </p:nvPr>
        </p:nvSpPr>
        <p:spPr>
          <a:xfrm>
            <a:off x="7250682"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87" name="Google Shape;3987;p450"/>
          <p:cNvSpPr txBox="1"/>
          <p:nvPr>
            <p:ph idx="17" type="body"/>
          </p:nvPr>
        </p:nvSpPr>
        <p:spPr>
          <a:xfrm>
            <a:off x="201378" y="2762052"/>
            <a:ext cx="4614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 Dark">
  <p:cSld name="Thank you – Dark">
    <p:bg>
      <p:bgPr>
        <a:solidFill>
          <a:srgbClr val="000000"/>
        </a:solidFill>
      </p:bgPr>
    </p:bg>
    <p:spTree>
      <p:nvGrpSpPr>
        <p:cNvPr id="3988" name="Shape 3988"/>
        <p:cNvGrpSpPr/>
        <p:nvPr/>
      </p:nvGrpSpPr>
      <p:grpSpPr>
        <a:xfrm>
          <a:off x="0" y="0"/>
          <a:ext cx="0" cy="0"/>
          <a:chOff x="0" y="0"/>
          <a:chExt cx="0" cy="0"/>
        </a:xfrm>
      </p:grpSpPr>
      <p:sp>
        <p:nvSpPr>
          <p:cNvPr id="3989" name="Google Shape;3989;p45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990" name="Google Shape;3990;p451"/>
          <p:cNvSpPr txBox="1"/>
          <p:nvPr>
            <p:ph idx="1" type="body"/>
          </p:nvPr>
        </p:nvSpPr>
        <p:spPr>
          <a:xfrm>
            <a:off x="201377" y="4253379"/>
            <a:ext cx="4050000" cy="7002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7F7F7F"/>
              </a:buClr>
              <a:buSzPts val="2100"/>
              <a:buFont typeface="Arial"/>
              <a:buNone/>
              <a:defRPr sz="21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91" name="Google Shape;3991;p451"/>
          <p:cNvSpPr txBox="1"/>
          <p:nvPr>
            <p:ph type="title"/>
          </p:nvPr>
        </p:nvSpPr>
        <p:spPr>
          <a:xfrm>
            <a:off x="201378" y="164051"/>
            <a:ext cx="2859300" cy="5541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992" name="Google Shape;3992;p451"/>
          <p:cNvSpPr txBox="1"/>
          <p:nvPr>
            <p:ph idx="2" type="body"/>
          </p:nvPr>
        </p:nvSpPr>
        <p:spPr>
          <a:xfrm>
            <a:off x="201377" y="4099074"/>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laimer – Dark">
  <p:cSld name="Disclaimer – Dark">
    <p:bg>
      <p:bgPr>
        <a:solidFill>
          <a:srgbClr val="000000"/>
        </a:solidFill>
      </p:bgPr>
    </p:bg>
    <p:spTree>
      <p:nvGrpSpPr>
        <p:cNvPr id="3993" name="Shape 3993"/>
        <p:cNvGrpSpPr/>
        <p:nvPr/>
      </p:nvGrpSpPr>
      <p:grpSpPr>
        <a:xfrm>
          <a:off x="0" y="0"/>
          <a:ext cx="0" cy="0"/>
          <a:chOff x="0" y="0"/>
          <a:chExt cx="0" cy="0"/>
        </a:xfrm>
      </p:grpSpPr>
      <p:sp>
        <p:nvSpPr>
          <p:cNvPr id="3994" name="Google Shape;3994;p452"/>
          <p:cNvSpPr/>
          <p:nvPr/>
        </p:nvSpPr>
        <p:spPr>
          <a:xfrm>
            <a:off x="3369772" y="190500"/>
            <a:ext cx="5574300" cy="4762500"/>
          </a:xfrm>
          <a:prstGeom prst="roundRect">
            <a:avLst>
              <a:gd fmla="val 1973" name="adj"/>
            </a:avLst>
          </a:prstGeom>
          <a:solidFill>
            <a:srgbClr val="B0B2B8">
              <a:alpha val="149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3995" name="Google Shape;3995;p45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3996" name="Google Shape;3996;p452"/>
          <p:cNvSpPr txBox="1"/>
          <p:nvPr>
            <p:ph type="title"/>
          </p:nvPr>
        </p:nvSpPr>
        <p:spPr>
          <a:xfrm>
            <a:off x="201378" y="164051"/>
            <a:ext cx="2859300" cy="211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3997" name="Google Shape;3997;p452"/>
          <p:cNvSpPr txBox="1"/>
          <p:nvPr>
            <p:ph idx="1" type="body"/>
          </p:nvPr>
        </p:nvSpPr>
        <p:spPr>
          <a:xfrm>
            <a:off x="201377" y="4683819"/>
            <a:ext cx="1995900" cy="278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3998" name="Google Shape;3998;p452"/>
          <p:cNvSpPr txBox="1"/>
          <p:nvPr>
            <p:ph idx="2" type="body"/>
          </p:nvPr>
        </p:nvSpPr>
        <p:spPr>
          <a:xfrm>
            <a:off x="3540276" y="352808"/>
            <a:ext cx="5230500" cy="4278300"/>
          </a:xfrm>
          <a:prstGeom prst="rect">
            <a:avLst/>
          </a:prstGeom>
          <a:noFill/>
          <a:ln>
            <a:noFill/>
          </a:ln>
        </p:spPr>
        <p:txBody>
          <a:bodyPr anchorCtr="0" anchor="t" bIns="17150" lIns="34300" spcFirstLastPara="1" rIns="34300" wrap="square" tIns="17150">
            <a:noAutofit/>
          </a:bodyPr>
          <a:lstStyle>
            <a:lvl1pPr indent="-228600" lvl="0" marL="457200" algn="l">
              <a:lnSpc>
                <a:spcPct val="120000"/>
              </a:lnSpc>
              <a:spcBef>
                <a:spcPts val="0"/>
              </a:spcBef>
              <a:spcAft>
                <a:spcPts val="0"/>
              </a:spcAft>
              <a:buClr>
                <a:srgbClr val="7F7F7F"/>
              </a:buClr>
              <a:buSzPts val="600"/>
              <a:buFont typeface="Arial"/>
              <a:buNone/>
              <a:defRPr sz="6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Dark">
  <p:cSld name="Blank – Dark">
    <p:bg>
      <p:bgPr>
        <a:solidFill>
          <a:srgbClr val="000000"/>
        </a:solidFill>
      </p:bgPr>
    </p:bg>
    <p:spTree>
      <p:nvGrpSpPr>
        <p:cNvPr id="3999" name="Shape 3999"/>
        <p:cNvGrpSpPr/>
        <p:nvPr/>
      </p:nvGrpSpPr>
      <p:grpSpPr>
        <a:xfrm>
          <a:off x="0" y="0"/>
          <a:ext cx="0" cy="0"/>
          <a:chOff x="0" y="0"/>
          <a:chExt cx="0" cy="0"/>
        </a:xfrm>
      </p:grpSpPr>
      <p:sp>
        <p:nvSpPr>
          <p:cNvPr id="4000" name="Google Shape;4000;p45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 – Grey">
  <p:cSld name="Intro – Grey">
    <p:bg>
      <p:bgPr>
        <a:solidFill>
          <a:srgbClr val="CCCDD1"/>
        </a:solidFill>
      </p:bgPr>
    </p:bg>
    <p:spTree>
      <p:nvGrpSpPr>
        <p:cNvPr id="4001" name="Shape 4001"/>
        <p:cNvGrpSpPr/>
        <p:nvPr/>
      </p:nvGrpSpPr>
      <p:grpSpPr>
        <a:xfrm>
          <a:off x="0" y="0"/>
          <a:ext cx="0" cy="0"/>
          <a:chOff x="0" y="0"/>
          <a:chExt cx="0" cy="0"/>
        </a:xfrm>
      </p:grpSpPr>
      <p:sp>
        <p:nvSpPr>
          <p:cNvPr id="4002" name="Google Shape;4002;p45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03" name="Google Shape;4003;p454"/>
          <p:cNvSpPr txBox="1"/>
          <p:nvPr>
            <p:ph type="title"/>
          </p:nvPr>
        </p:nvSpPr>
        <p:spPr>
          <a:xfrm>
            <a:off x="201378" y="164051"/>
            <a:ext cx="8771400" cy="14196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5700"/>
              <a:buFont typeface="Helvetica Neue"/>
              <a:buNone/>
              <a:defRPr sz="57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04" name="Google Shape;4004;p454"/>
          <p:cNvSpPr txBox="1"/>
          <p:nvPr>
            <p:ph idx="1" type="body"/>
          </p:nvPr>
        </p:nvSpPr>
        <p:spPr>
          <a:xfrm>
            <a:off x="201377" y="4650902"/>
            <a:ext cx="1858500" cy="311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 Grey">
  <p:cSld name="Table of contents – Grey">
    <p:bg>
      <p:bgPr>
        <a:solidFill>
          <a:srgbClr val="CCCDD1"/>
        </a:solidFill>
      </p:bgPr>
    </p:bg>
    <p:spTree>
      <p:nvGrpSpPr>
        <p:cNvPr id="4005" name="Shape 4005"/>
        <p:cNvGrpSpPr/>
        <p:nvPr/>
      </p:nvGrpSpPr>
      <p:grpSpPr>
        <a:xfrm>
          <a:off x="0" y="0"/>
          <a:ext cx="0" cy="0"/>
          <a:chOff x="0" y="0"/>
          <a:chExt cx="0" cy="0"/>
        </a:xfrm>
      </p:grpSpPr>
      <p:sp>
        <p:nvSpPr>
          <p:cNvPr id="4006" name="Google Shape;4006;p455"/>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07" name="Google Shape;4007;p45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08" name="Google Shape;4008;p455"/>
          <p:cNvSpPr txBox="1"/>
          <p:nvPr>
            <p:ph type="title"/>
          </p:nvPr>
        </p:nvSpPr>
        <p:spPr>
          <a:xfrm>
            <a:off x="201378" y="164050"/>
            <a:ext cx="28593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09" name="Google Shape;4009;p455"/>
          <p:cNvSpPr txBox="1"/>
          <p:nvPr>
            <p:ph idx="1"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10" name="Google Shape;4010;p455"/>
          <p:cNvSpPr txBox="1"/>
          <p:nvPr>
            <p:ph idx="2" type="body"/>
          </p:nvPr>
        </p:nvSpPr>
        <p:spPr>
          <a:xfrm>
            <a:off x="3626643" y="385763"/>
            <a:ext cx="4704300" cy="22905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 Grey">
  <p:cSld name="2_Table of contents – Grey">
    <p:bg>
      <p:bgPr>
        <a:solidFill>
          <a:srgbClr val="CCCDD1"/>
        </a:solidFill>
      </p:bgPr>
    </p:bg>
    <p:spTree>
      <p:nvGrpSpPr>
        <p:cNvPr id="4011" name="Shape 4011"/>
        <p:cNvGrpSpPr/>
        <p:nvPr/>
      </p:nvGrpSpPr>
      <p:grpSpPr>
        <a:xfrm>
          <a:off x="0" y="0"/>
          <a:ext cx="0" cy="0"/>
          <a:chOff x="0" y="0"/>
          <a:chExt cx="0" cy="0"/>
        </a:xfrm>
      </p:grpSpPr>
      <p:sp>
        <p:nvSpPr>
          <p:cNvPr id="4012" name="Google Shape;4012;p45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13" name="Google Shape;4013;p456"/>
          <p:cNvSpPr txBox="1"/>
          <p:nvPr>
            <p:ph type="title"/>
          </p:nvPr>
        </p:nvSpPr>
        <p:spPr>
          <a:xfrm>
            <a:off x="201377" y="164050"/>
            <a:ext cx="8644200" cy="28047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4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Grey">
  <p:cSld name="Section header – Grey">
    <p:bg>
      <p:bgPr>
        <a:solidFill>
          <a:srgbClr val="CCCDD1"/>
        </a:solidFill>
      </p:bgPr>
    </p:bg>
    <p:spTree>
      <p:nvGrpSpPr>
        <p:cNvPr id="4014" name="Shape 4014"/>
        <p:cNvGrpSpPr/>
        <p:nvPr/>
      </p:nvGrpSpPr>
      <p:grpSpPr>
        <a:xfrm>
          <a:off x="0" y="0"/>
          <a:ext cx="0" cy="0"/>
          <a:chOff x="0" y="0"/>
          <a:chExt cx="0" cy="0"/>
        </a:xfrm>
      </p:grpSpPr>
      <p:sp>
        <p:nvSpPr>
          <p:cNvPr id="4015" name="Google Shape;4015;p45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16" name="Google Shape;4016;p457"/>
          <p:cNvSpPr txBox="1"/>
          <p:nvPr>
            <p:ph type="title"/>
          </p:nvPr>
        </p:nvSpPr>
        <p:spPr>
          <a:xfrm>
            <a:off x="201377" y="164050"/>
            <a:ext cx="8644200" cy="4965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4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blem 1 – Grey">
  <p:cSld name="Problem 1 – Grey">
    <p:bg>
      <p:bgPr>
        <a:solidFill>
          <a:srgbClr val="CCCDD1"/>
        </a:solidFill>
      </p:bgPr>
    </p:bg>
    <p:spTree>
      <p:nvGrpSpPr>
        <p:cNvPr id="4017" name="Shape 4017"/>
        <p:cNvGrpSpPr/>
        <p:nvPr/>
      </p:nvGrpSpPr>
      <p:grpSpPr>
        <a:xfrm>
          <a:off x="0" y="0"/>
          <a:ext cx="0" cy="0"/>
          <a:chOff x="0" y="0"/>
          <a:chExt cx="0" cy="0"/>
        </a:xfrm>
      </p:grpSpPr>
      <p:sp>
        <p:nvSpPr>
          <p:cNvPr id="4018" name="Google Shape;4018;p45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19" name="Google Shape;4019;p458"/>
          <p:cNvSpPr/>
          <p:nvPr>
            <p:ph idx="2" type="pic"/>
          </p:nvPr>
        </p:nvSpPr>
        <p:spPr>
          <a:xfrm>
            <a:off x="4627362" y="187708"/>
            <a:ext cx="4317300" cy="4768200"/>
          </a:xfrm>
          <a:prstGeom prst="roundRect">
            <a:avLst>
              <a:gd fmla="val 1444" name="adj"/>
            </a:avLst>
          </a:prstGeom>
          <a:noFill/>
          <a:ln>
            <a:noFill/>
          </a:ln>
        </p:spPr>
      </p:sp>
      <p:sp>
        <p:nvSpPr>
          <p:cNvPr id="4020" name="Google Shape;4020;p458"/>
          <p:cNvSpPr txBox="1"/>
          <p:nvPr>
            <p:ph type="title"/>
          </p:nvPr>
        </p:nvSpPr>
        <p:spPr>
          <a:xfrm>
            <a:off x="201378" y="326928"/>
            <a:ext cx="37905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21" name="Google Shape;4021;p45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blem 1 – Grey">
  <p:cSld name="1_Problem 1 – Grey">
    <p:bg>
      <p:bgPr>
        <a:solidFill>
          <a:srgbClr val="CCCDD1"/>
        </a:solidFill>
      </p:bgPr>
    </p:bg>
    <p:spTree>
      <p:nvGrpSpPr>
        <p:cNvPr id="4022" name="Shape 4022"/>
        <p:cNvGrpSpPr/>
        <p:nvPr/>
      </p:nvGrpSpPr>
      <p:grpSpPr>
        <a:xfrm>
          <a:off x="0" y="0"/>
          <a:ext cx="0" cy="0"/>
          <a:chOff x="0" y="0"/>
          <a:chExt cx="0" cy="0"/>
        </a:xfrm>
      </p:grpSpPr>
      <p:sp>
        <p:nvSpPr>
          <p:cNvPr id="4023" name="Google Shape;4023;p45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24" name="Google Shape;4024;p459"/>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25" name="Google Shape;4025;p45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26" name="Google Shape;4026;p459"/>
          <p:cNvSpPr/>
          <p:nvPr/>
        </p:nvSpPr>
        <p:spPr>
          <a:xfrm>
            <a:off x="4627700" y="1809557"/>
            <a:ext cx="4317000" cy="3146400"/>
          </a:xfrm>
          <a:prstGeom prst="roundRect">
            <a:avLst>
              <a:gd fmla="val 2279"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27" name="Google Shape;4027;p459"/>
          <p:cNvSpPr/>
          <p:nvPr/>
        </p:nvSpPr>
        <p:spPr>
          <a:xfrm>
            <a:off x="201378" y="1807344"/>
            <a:ext cx="4317000" cy="3146400"/>
          </a:xfrm>
          <a:prstGeom prst="roundRect">
            <a:avLst>
              <a:gd fmla="val 2343" name="adj"/>
            </a:avLst>
          </a:prstGeom>
          <a:gradFill>
            <a:gsLst>
              <a:gs pos="0">
                <a:srgbClr val="91969C">
                  <a:alpha val="49803"/>
                </a:srgbClr>
              </a:gs>
              <a:gs pos="100000">
                <a:srgbClr val="6F7278">
                  <a:alpha val="4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28" name="Google Shape;4028;p459"/>
          <p:cNvSpPr txBox="1"/>
          <p:nvPr>
            <p:ph idx="2" type="body"/>
          </p:nvPr>
        </p:nvSpPr>
        <p:spPr>
          <a:xfrm>
            <a:off x="320238" y="1888769"/>
            <a:ext cx="4080000" cy="657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29" name="Google Shape;4029;p459"/>
          <p:cNvSpPr txBox="1"/>
          <p:nvPr>
            <p:ph idx="3" type="body"/>
          </p:nvPr>
        </p:nvSpPr>
        <p:spPr>
          <a:xfrm>
            <a:off x="4743309" y="1888769"/>
            <a:ext cx="4080000" cy="969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roblem 1 – Grey">
  <p:cSld name="2_Problem 1 – Grey">
    <p:bg>
      <p:bgPr>
        <a:solidFill>
          <a:srgbClr val="CCCDD1"/>
        </a:solidFill>
      </p:bgPr>
    </p:bg>
    <p:spTree>
      <p:nvGrpSpPr>
        <p:cNvPr id="4030" name="Shape 4030"/>
        <p:cNvGrpSpPr/>
        <p:nvPr/>
      </p:nvGrpSpPr>
      <p:grpSpPr>
        <a:xfrm>
          <a:off x="0" y="0"/>
          <a:ext cx="0" cy="0"/>
          <a:chOff x="0" y="0"/>
          <a:chExt cx="0" cy="0"/>
        </a:xfrm>
      </p:grpSpPr>
      <p:sp>
        <p:nvSpPr>
          <p:cNvPr id="4031" name="Google Shape;4031;p46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32" name="Google Shape;4032;p460"/>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33" name="Google Shape;4033;p46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34" name="Google Shape;4034;p460"/>
          <p:cNvSpPr/>
          <p:nvPr/>
        </p:nvSpPr>
        <p:spPr>
          <a:xfrm>
            <a:off x="201696" y="1807344"/>
            <a:ext cx="2844300" cy="3146400"/>
          </a:xfrm>
          <a:prstGeom prst="roundRect">
            <a:avLst>
              <a:gd fmla="val 2739" name="adj"/>
            </a:avLst>
          </a:prstGeom>
          <a:gradFill>
            <a:gsLst>
              <a:gs pos="0">
                <a:srgbClr val="91969C">
                  <a:alpha val="49803"/>
                </a:srgbClr>
              </a:gs>
              <a:gs pos="100000">
                <a:srgbClr val="6F7278">
                  <a:alpha val="4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35" name="Google Shape;4035;p460"/>
          <p:cNvSpPr/>
          <p:nvPr/>
        </p:nvSpPr>
        <p:spPr>
          <a:xfrm>
            <a:off x="3146929" y="1807344"/>
            <a:ext cx="2850900" cy="3146400"/>
          </a:xfrm>
          <a:prstGeom prst="roundRect">
            <a:avLst>
              <a:gd fmla="val 2649" name="adj"/>
            </a:avLst>
          </a:prstGeom>
          <a:gradFill>
            <a:gsLst>
              <a:gs pos="0">
                <a:srgbClr val="91969C">
                  <a:alpha val="74901"/>
                </a:srgbClr>
              </a:gs>
              <a:gs pos="100000">
                <a:srgbClr val="6F7278">
                  <a:alpha val="74901"/>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36" name="Google Shape;4036;p460"/>
          <p:cNvSpPr/>
          <p:nvPr/>
        </p:nvSpPr>
        <p:spPr>
          <a:xfrm>
            <a:off x="6098090" y="1807344"/>
            <a:ext cx="2844300" cy="3146400"/>
          </a:xfrm>
          <a:prstGeom prst="roundRect">
            <a:avLst>
              <a:gd fmla="val 2566"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37" name="Google Shape;4037;p460"/>
          <p:cNvSpPr txBox="1"/>
          <p:nvPr>
            <p:ph idx="2" type="body"/>
          </p:nvPr>
        </p:nvSpPr>
        <p:spPr>
          <a:xfrm>
            <a:off x="305951"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38" name="Google Shape;4038;p460"/>
          <p:cNvSpPr txBox="1"/>
          <p:nvPr>
            <p:ph idx="3" type="body"/>
          </p:nvPr>
        </p:nvSpPr>
        <p:spPr>
          <a:xfrm>
            <a:off x="3254460" y="1888769"/>
            <a:ext cx="2635800" cy="15927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39" name="Google Shape;4039;p460"/>
          <p:cNvSpPr txBox="1"/>
          <p:nvPr>
            <p:ph idx="4" type="body"/>
          </p:nvPr>
        </p:nvSpPr>
        <p:spPr>
          <a:xfrm>
            <a:off x="6202346" y="1888769"/>
            <a:ext cx="2635800" cy="12813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roblem 1 – Grey">
  <p:cSld name="3_Problem 1 – Grey">
    <p:bg>
      <p:bgPr>
        <a:solidFill>
          <a:srgbClr val="CCCDD1"/>
        </a:solidFill>
      </p:bgPr>
    </p:bg>
    <p:spTree>
      <p:nvGrpSpPr>
        <p:cNvPr id="4040" name="Shape 4040"/>
        <p:cNvGrpSpPr/>
        <p:nvPr/>
      </p:nvGrpSpPr>
      <p:grpSpPr>
        <a:xfrm>
          <a:off x="0" y="0"/>
          <a:ext cx="0" cy="0"/>
          <a:chOff x="0" y="0"/>
          <a:chExt cx="0" cy="0"/>
        </a:xfrm>
      </p:grpSpPr>
      <p:sp>
        <p:nvSpPr>
          <p:cNvPr id="4041" name="Google Shape;4041;p46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42" name="Google Shape;4042;p461"/>
          <p:cNvSpPr txBox="1"/>
          <p:nvPr>
            <p:ph type="title"/>
          </p:nvPr>
        </p:nvSpPr>
        <p:spPr>
          <a:xfrm>
            <a:off x="201378" y="326928"/>
            <a:ext cx="37905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43" name="Google Shape;4043;p46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44" name="Google Shape;4044;p461"/>
          <p:cNvSpPr/>
          <p:nvPr/>
        </p:nvSpPr>
        <p:spPr>
          <a:xfrm>
            <a:off x="6835634" y="1807344"/>
            <a:ext cx="2106600" cy="3146400"/>
          </a:xfrm>
          <a:prstGeom prst="roundRect">
            <a:avLst>
              <a:gd fmla="val 3358"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45" name="Google Shape;4045;p461"/>
          <p:cNvSpPr/>
          <p:nvPr/>
        </p:nvSpPr>
        <p:spPr>
          <a:xfrm>
            <a:off x="4625074" y="1807344"/>
            <a:ext cx="2106600" cy="3146400"/>
          </a:xfrm>
          <a:prstGeom prst="roundRect">
            <a:avLst>
              <a:gd fmla="val 3358" name="adj"/>
            </a:avLst>
          </a:prstGeom>
          <a:gradFill>
            <a:gsLst>
              <a:gs pos="0">
                <a:srgbClr val="91969C">
                  <a:alpha val="80000"/>
                </a:srgbClr>
              </a:gs>
              <a:gs pos="100000">
                <a:srgbClr val="6F7278">
                  <a:alpha val="80000"/>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46" name="Google Shape;4046;p461"/>
          <p:cNvSpPr/>
          <p:nvPr/>
        </p:nvSpPr>
        <p:spPr>
          <a:xfrm>
            <a:off x="2413410" y="1807344"/>
            <a:ext cx="2106600" cy="3146400"/>
          </a:xfrm>
          <a:prstGeom prst="roundRect">
            <a:avLst>
              <a:gd fmla="val 3358" name="adj"/>
            </a:avLst>
          </a:prstGeom>
          <a:gradFill>
            <a:gsLst>
              <a:gs pos="0">
                <a:srgbClr val="91969C">
                  <a:alpha val="60000"/>
                </a:srgbClr>
              </a:gs>
              <a:gs pos="100000">
                <a:srgbClr val="6F7278">
                  <a:alpha val="60000"/>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47" name="Google Shape;4047;p461"/>
          <p:cNvSpPr/>
          <p:nvPr/>
        </p:nvSpPr>
        <p:spPr>
          <a:xfrm>
            <a:off x="202850" y="1807344"/>
            <a:ext cx="2106600" cy="3146400"/>
          </a:xfrm>
          <a:prstGeom prst="roundRect">
            <a:avLst>
              <a:gd fmla="val 3358" name="adj"/>
            </a:avLst>
          </a:prstGeom>
          <a:gradFill>
            <a:gsLst>
              <a:gs pos="0">
                <a:srgbClr val="91969C">
                  <a:alpha val="40000"/>
                </a:srgbClr>
              </a:gs>
              <a:gs pos="100000">
                <a:srgbClr val="6F7278">
                  <a:alpha val="40000"/>
                </a:srgbClr>
              </a:gs>
            </a:gsLst>
            <a:path path="circle">
              <a:fillToRect b="50%" l="50%" r="50%" t="50%"/>
            </a:path>
            <a:tileRect/>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48" name="Google Shape;4048;p461"/>
          <p:cNvSpPr txBox="1"/>
          <p:nvPr>
            <p:ph idx="2" type="body"/>
          </p:nvPr>
        </p:nvSpPr>
        <p:spPr>
          <a:xfrm>
            <a:off x="29946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49" name="Google Shape;4049;p461"/>
          <p:cNvSpPr txBox="1"/>
          <p:nvPr>
            <p:ph idx="3" type="body"/>
          </p:nvPr>
        </p:nvSpPr>
        <p:spPr>
          <a:xfrm>
            <a:off x="2510024"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50" name="Google Shape;4050;p461"/>
          <p:cNvSpPr txBox="1"/>
          <p:nvPr>
            <p:ph idx="4" type="body"/>
          </p:nvPr>
        </p:nvSpPr>
        <p:spPr>
          <a:xfrm>
            <a:off x="4720584" y="1889327"/>
            <a:ext cx="1913400" cy="9486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51" name="Google Shape;4051;p461"/>
          <p:cNvSpPr txBox="1"/>
          <p:nvPr>
            <p:ph idx="5" type="body"/>
          </p:nvPr>
        </p:nvSpPr>
        <p:spPr>
          <a:xfrm>
            <a:off x="6932248" y="1889327"/>
            <a:ext cx="1913400" cy="11772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1700"/>
              <a:buFont typeface="Helvetica Neue"/>
              <a:buNone/>
              <a:defRPr sz="17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blem 1 – Grey">
  <p:cSld name="4_Problem 1 – Grey">
    <p:bg>
      <p:bgPr>
        <a:solidFill>
          <a:srgbClr val="CCCDD1"/>
        </a:solidFill>
      </p:bgPr>
    </p:bg>
    <p:spTree>
      <p:nvGrpSpPr>
        <p:cNvPr id="4052" name="Shape 4052"/>
        <p:cNvGrpSpPr/>
        <p:nvPr/>
      </p:nvGrpSpPr>
      <p:grpSpPr>
        <a:xfrm>
          <a:off x="0" y="0"/>
          <a:ext cx="0" cy="0"/>
          <a:chOff x="0" y="0"/>
          <a:chExt cx="0" cy="0"/>
        </a:xfrm>
      </p:grpSpPr>
      <p:sp>
        <p:nvSpPr>
          <p:cNvPr id="4053" name="Google Shape;4053;p46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54" name="Google Shape;4054;p462"/>
          <p:cNvSpPr/>
          <p:nvPr>
            <p:ph idx="2" type="pic"/>
          </p:nvPr>
        </p:nvSpPr>
        <p:spPr>
          <a:xfrm>
            <a:off x="201378" y="164051"/>
            <a:ext cx="4317300" cy="4768200"/>
          </a:xfrm>
          <a:prstGeom prst="roundRect">
            <a:avLst>
              <a:gd fmla="val 1801" name="adj"/>
            </a:avLst>
          </a:prstGeom>
          <a:noFill/>
          <a:ln>
            <a:noFill/>
          </a:ln>
        </p:spPr>
      </p:sp>
      <p:sp>
        <p:nvSpPr>
          <p:cNvPr id="4055" name="Google Shape;4055;p462"/>
          <p:cNvSpPr txBox="1"/>
          <p:nvPr>
            <p:ph idx="1" type="body"/>
          </p:nvPr>
        </p:nvSpPr>
        <p:spPr>
          <a:xfrm>
            <a:off x="4771452" y="164051"/>
            <a:ext cx="4108800" cy="31509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chemeClr val="lt1"/>
              </a:buClr>
              <a:buSzPts val="2300"/>
              <a:buFont typeface="Helvetica Neue"/>
              <a:buNone/>
              <a:defRPr sz="2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roblem 1 – Grey">
  <p:cSld name="6_Problem 1 – Grey">
    <p:bg>
      <p:bgPr>
        <a:solidFill>
          <a:srgbClr val="CCCDD1"/>
        </a:solidFill>
      </p:bgPr>
    </p:bg>
    <p:spTree>
      <p:nvGrpSpPr>
        <p:cNvPr id="4056" name="Shape 4056"/>
        <p:cNvGrpSpPr/>
        <p:nvPr/>
      </p:nvGrpSpPr>
      <p:grpSpPr>
        <a:xfrm>
          <a:off x="0" y="0"/>
          <a:ext cx="0" cy="0"/>
          <a:chOff x="0" y="0"/>
          <a:chExt cx="0" cy="0"/>
        </a:xfrm>
      </p:grpSpPr>
      <p:sp>
        <p:nvSpPr>
          <p:cNvPr id="4057" name="Google Shape;4057;p46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58" name="Google Shape;4058;p463"/>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59" name="Google Shape;4059;p463"/>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60" name="Google Shape;4060;p46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61" name="Google Shape;4061;p463"/>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ution 1 – Grey">
  <p:cSld name="Solution 1 – Grey">
    <p:bg>
      <p:bgPr>
        <a:solidFill>
          <a:srgbClr val="CCCDD1"/>
        </a:solidFill>
      </p:bgPr>
    </p:bg>
    <p:spTree>
      <p:nvGrpSpPr>
        <p:cNvPr id="4062" name="Shape 4062"/>
        <p:cNvGrpSpPr/>
        <p:nvPr/>
      </p:nvGrpSpPr>
      <p:grpSpPr>
        <a:xfrm>
          <a:off x="0" y="0"/>
          <a:ext cx="0" cy="0"/>
          <a:chOff x="0" y="0"/>
          <a:chExt cx="0" cy="0"/>
        </a:xfrm>
      </p:grpSpPr>
      <p:sp>
        <p:nvSpPr>
          <p:cNvPr id="4063" name="Google Shape;4063;p46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64" name="Google Shape;4064;p464"/>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65" name="Google Shape;4065;p46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descr="j919912012_A_hand_holding_an_iPhone_mockup_white_background_hig_d0703df8-77c8-4761-a5f3-97b86d4b47ba-2.png" id="4066" name="Google Shape;4066;p464"/>
          <p:cNvPicPr preferRelativeResize="0"/>
          <p:nvPr/>
        </p:nvPicPr>
        <p:blipFill rotWithShape="1">
          <a:blip r:embed="rId2">
            <a:alphaModFix/>
          </a:blip>
          <a:srcRect b="3640" l="28237" r="6907" t="19388"/>
          <a:stretch/>
        </p:blipFill>
        <p:spPr>
          <a:xfrm>
            <a:off x="5083556" y="583327"/>
            <a:ext cx="3842581" cy="4560207"/>
          </a:xfrm>
          <a:custGeom>
            <a:rect b="b" l="l" r="r" t="t"/>
            <a:pathLst>
              <a:path extrusionOk="0" h="21597" w="21563">
                <a:moveTo>
                  <a:pt x="6853" y="2"/>
                </a:moveTo>
                <a:cubicBezTo>
                  <a:pt x="3078" y="7"/>
                  <a:pt x="3084" y="7"/>
                  <a:pt x="2710" y="175"/>
                </a:cubicBezTo>
                <a:cubicBezTo>
                  <a:pt x="2469" y="284"/>
                  <a:pt x="2253" y="495"/>
                  <a:pt x="2141" y="733"/>
                </a:cubicBezTo>
                <a:cubicBezTo>
                  <a:pt x="2076" y="873"/>
                  <a:pt x="2067" y="949"/>
                  <a:pt x="2055" y="1560"/>
                </a:cubicBezTo>
                <a:cubicBezTo>
                  <a:pt x="2048" y="1931"/>
                  <a:pt x="2029" y="2245"/>
                  <a:pt x="2012" y="2260"/>
                </a:cubicBezTo>
                <a:cubicBezTo>
                  <a:pt x="1970" y="2296"/>
                  <a:pt x="1972" y="2942"/>
                  <a:pt x="2014" y="2963"/>
                </a:cubicBezTo>
                <a:cubicBezTo>
                  <a:pt x="2048" y="2981"/>
                  <a:pt x="2063" y="3460"/>
                  <a:pt x="2030" y="3488"/>
                </a:cubicBezTo>
                <a:cubicBezTo>
                  <a:pt x="2006" y="3509"/>
                  <a:pt x="2004" y="4465"/>
                  <a:pt x="2029" y="4485"/>
                </a:cubicBezTo>
                <a:cubicBezTo>
                  <a:pt x="2058" y="4510"/>
                  <a:pt x="2052" y="4683"/>
                  <a:pt x="2022" y="4699"/>
                </a:cubicBezTo>
                <a:cubicBezTo>
                  <a:pt x="1994" y="4714"/>
                  <a:pt x="2004" y="5774"/>
                  <a:pt x="2033" y="5814"/>
                </a:cubicBezTo>
                <a:cubicBezTo>
                  <a:pt x="2043" y="5827"/>
                  <a:pt x="2048" y="6035"/>
                  <a:pt x="2045" y="6277"/>
                </a:cubicBezTo>
                <a:cubicBezTo>
                  <a:pt x="2039" y="6780"/>
                  <a:pt x="2029" y="6801"/>
                  <a:pt x="1772" y="6833"/>
                </a:cubicBezTo>
                <a:cubicBezTo>
                  <a:pt x="1689" y="6844"/>
                  <a:pt x="1443" y="6891"/>
                  <a:pt x="1227" y="6937"/>
                </a:cubicBezTo>
                <a:cubicBezTo>
                  <a:pt x="1011" y="6984"/>
                  <a:pt x="738" y="7033"/>
                  <a:pt x="619" y="7046"/>
                </a:cubicBezTo>
                <a:cubicBezTo>
                  <a:pt x="362" y="7074"/>
                  <a:pt x="255" y="7105"/>
                  <a:pt x="182" y="7176"/>
                </a:cubicBezTo>
                <a:cubicBezTo>
                  <a:pt x="35" y="7318"/>
                  <a:pt x="-37" y="7570"/>
                  <a:pt x="19" y="7746"/>
                </a:cubicBezTo>
                <a:cubicBezTo>
                  <a:pt x="64" y="7886"/>
                  <a:pt x="342" y="8243"/>
                  <a:pt x="493" y="8354"/>
                </a:cubicBezTo>
                <a:cubicBezTo>
                  <a:pt x="674" y="8488"/>
                  <a:pt x="852" y="8530"/>
                  <a:pt x="1467" y="8583"/>
                </a:cubicBezTo>
                <a:lnTo>
                  <a:pt x="2031" y="8631"/>
                </a:lnTo>
                <a:lnTo>
                  <a:pt x="2031" y="8783"/>
                </a:lnTo>
                <a:lnTo>
                  <a:pt x="2031" y="8936"/>
                </a:lnTo>
                <a:lnTo>
                  <a:pt x="1865" y="8967"/>
                </a:lnTo>
                <a:cubicBezTo>
                  <a:pt x="1636" y="9011"/>
                  <a:pt x="1569" y="9047"/>
                  <a:pt x="1294" y="9263"/>
                </a:cubicBezTo>
                <a:cubicBezTo>
                  <a:pt x="1162" y="9366"/>
                  <a:pt x="958" y="9491"/>
                  <a:pt x="841" y="9540"/>
                </a:cubicBezTo>
                <a:cubicBezTo>
                  <a:pt x="479" y="9692"/>
                  <a:pt x="321" y="9894"/>
                  <a:pt x="320" y="10204"/>
                </a:cubicBezTo>
                <a:cubicBezTo>
                  <a:pt x="319" y="10349"/>
                  <a:pt x="341" y="10412"/>
                  <a:pt x="464" y="10625"/>
                </a:cubicBezTo>
                <a:cubicBezTo>
                  <a:pt x="629" y="10910"/>
                  <a:pt x="680" y="10957"/>
                  <a:pt x="905" y="11029"/>
                </a:cubicBezTo>
                <a:cubicBezTo>
                  <a:pt x="1035" y="11071"/>
                  <a:pt x="1070" y="11095"/>
                  <a:pt x="1078" y="11154"/>
                </a:cubicBezTo>
                <a:cubicBezTo>
                  <a:pt x="1087" y="11212"/>
                  <a:pt x="1067" y="11237"/>
                  <a:pt x="981" y="11276"/>
                </a:cubicBezTo>
                <a:cubicBezTo>
                  <a:pt x="574" y="11461"/>
                  <a:pt x="363" y="11833"/>
                  <a:pt x="393" y="12315"/>
                </a:cubicBezTo>
                <a:cubicBezTo>
                  <a:pt x="422" y="12794"/>
                  <a:pt x="634" y="13021"/>
                  <a:pt x="1174" y="13151"/>
                </a:cubicBezTo>
                <a:cubicBezTo>
                  <a:pt x="1202" y="13157"/>
                  <a:pt x="1190" y="13198"/>
                  <a:pt x="1133" y="13281"/>
                </a:cubicBezTo>
                <a:cubicBezTo>
                  <a:pt x="1088" y="13347"/>
                  <a:pt x="1052" y="13427"/>
                  <a:pt x="1052" y="13459"/>
                </a:cubicBezTo>
                <a:cubicBezTo>
                  <a:pt x="1051" y="13490"/>
                  <a:pt x="1000" y="13597"/>
                  <a:pt x="937" y="13697"/>
                </a:cubicBezTo>
                <a:cubicBezTo>
                  <a:pt x="781" y="13947"/>
                  <a:pt x="731" y="14177"/>
                  <a:pt x="783" y="14404"/>
                </a:cubicBezTo>
                <a:cubicBezTo>
                  <a:pt x="837" y="14635"/>
                  <a:pt x="882" y="14702"/>
                  <a:pt x="1087" y="14858"/>
                </a:cubicBezTo>
                <a:cubicBezTo>
                  <a:pt x="1320" y="15034"/>
                  <a:pt x="1618" y="15170"/>
                  <a:pt x="2080" y="15311"/>
                </a:cubicBezTo>
                <a:cubicBezTo>
                  <a:pt x="2291" y="15376"/>
                  <a:pt x="2712" y="15538"/>
                  <a:pt x="3017" y="15671"/>
                </a:cubicBezTo>
                <a:cubicBezTo>
                  <a:pt x="3321" y="15805"/>
                  <a:pt x="3888" y="16040"/>
                  <a:pt x="4277" y="16194"/>
                </a:cubicBezTo>
                <a:cubicBezTo>
                  <a:pt x="4845" y="16418"/>
                  <a:pt x="5097" y="16538"/>
                  <a:pt x="5564" y="16803"/>
                </a:cubicBezTo>
                <a:cubicBezTo>
                  <a:pt x="6018" y="17061"/>
                  <a:pt x="6180" y="17170"/>
                  <a:pt x="6305" y="17302"/>
                </a:cubicBezTo>
                <a:cubicBezTo>
                  <a:pt x="6392" y="17394"/>
                  <a:pt x="6594" y="17577"/>
                  <a:pt x="6752" y="17708"/>
                </a:cubicBezTo>
                <a:cubicBezTo>
                  <a:pt x="6911" y="17840"/>
                  <a:pt x="7147" y="18067"/>
                  <a:pt x="7276" y="18214"/>
                </a:cubicBezTo>
                <a:cubicBezTo>
                  <a:pt x="7596" y="18576"/>
                  <a:pt x="9110" y="19851"/>
                  <a:pt x="9536" y="20117"/>
                </a:cubicBezTo>
                <a:cubicBezTo>
                  <a:pt x="9714" y="20228"/>
                  <a:pt x="10028" y="20409"/>
                  <a:pt x="10234" y="20519"/>
                </a:cubicBezTo>
                <a:cubicBezTo>
                  <a:pt x="10440" y="20629"/>
                  <a:pt x="10654" y="20745"/>
                  <a:pt x="10709" y="20777"/>
                </a:cubicBezTo>
                <a:cubicBezTo>
                  <a:pt x="10764" y="20809"/>
                  <a:pt x="10925" y="20903"/>
                  <a:pt x="11066" y="20985"/>
                </a:cubicBezTo>
                <a:cubicBezTo>
                  <a:pt x="11207" y="21067"/>
                  <a:pt x="11537" y="21224"/>
                  <a:pt x="11798" y="21333"/>
                </a:cubicBezTo>
                <a:lnTo>
                  <a:pt x="12272" y="21531"/>
                </a:lnTo>
                <a:lnTo>
                  <a:pt x="12348" y="21597"/>
                </a:lnTo>
                <a:lnTo>
                  <a:pt x="21563" y="21597"/>
                </a:lnTo>
                <a:cubicBezTo>
                  <a:pt x="21233" y="21246"/>
                  <a:pt x="20857" y="20834"/>
                  <a:pt x="20238" y="20139"/>
                </a:cubicBezTo>
                <a:cubicBezTo>
                  <a:pt x="19714" y="19551"/>
                  <a:pt x="19204" y="18981"/>
                  <a:pt x="19104" y="18873"/>
                </a:cubicBezTo>
                <a:cubicBezTo>
                  <a:pt x="19004" y="18765"/>
                  <a:pt x="18781" y="18519"/>
                  <a:pt x="18608" y="18326"/>
                </a:cubicBezTo>
                <a:cubicBezTo>
                  <a:pt x="18435" y="18133"/>
                  <a:pt x="18210" y="17885"/>
                  <a:pt x="18108" y="17775"/>
                </a:cubicBezTo>
                <a:cubicBezTo>
                  <a:pt x="18006" y="17665"/>
                  <a:pt x="17819" y="17459"/>
                  <a:pt x="17691" y="17316"/>
                </a:cubicBezTo>
                <a:cubicBezTo>
                  <a:pt x="17563" y="17174"/>
                  <a:pt x="17327" y="16917"/>
                  <a:pt x="17166" y="16745"/>
                </a:cubicBezTo>
                <a:cubicBezTo>
                  <a:pt x="17005" y="16573"/>
                  <a:pt x="16826" y="16362"/>
                  <a:pt x="16769" y="16277"/>
                </a:cubicBezTo>
                <a:cubicBezTo>
                  <a:pt x="16712" y="16193"/>
                  <a:pt x="16588" y="16014"/>
                  <a:pt x="16494" y="15881"/>
                </a:cubicBezTo>
                <a:cubicBezTo>
                  <a:pt x="16215" y="15489"/>
                  <a:pt x="16161" y="15356"/>
                  <a:pt x="15896" y="14412"/>
                </a:cubicBezTo>
                <a:cubicBezTo>
                  <a:pt x="15711" y="13755"/>
                  <a:pt x="15664" y="13309"/>
                  <a:pt x="15630" y="11900"/>
                </a:cubicBezTo>
                <a:cubicBezTo>
                  <a:pt x="15609" y="11022"/>
                  <a:pt x="15579" y="10817"/>
                  <a:pt x="15426" y="10472"/>
                </a:cubicBezTo>
                <a:cubicBezTo>
                  <a:pt x="15238" y="10045"/>
                  <a:pt x="15085" y="9595"/>
                  <a:pt x="15033" y="9318"/>
                </a:cubicBezTo>
                <a:cubicBezTo>
                  <a:pt x="15003" y="9156"/>
                  <a:pt x="14964" y="8972"/>
                  <a:pt x="14947" y="8909"/>
                </a:cubicBezTo>
                <a:cubicBezTo>
                  <a:pt x="14930" y="8845"/>
                  <a:pt x="14909" y="8731"/>
                  <a:pt x="14899" y="8656"/>
                </a:cubicBezTo>
                <a:cubicBezTo>
                  <a:pt x="14890" y="8580"/>
                  <a:pt x="14859" y="8424"/>
                  <a:pt x="14830" y="8308"/>
                </a:cubicBezTo>
                <a:cubicBezTo>
                  <a:pt x="14801" y="8193"/>
                  <a:pt x="14763" y="8023"/>
                  <a:pt x="14746" y="7931"/>
                </a:cubicBezTo>
                <a:cubicBezTo>
                  <a:pt x="14728" y="7839"/>
                  <a:pt x="14684" y="7711"/>
                  <a:pt x="14648" y="7648"/>
                </a:cubicBezTo>
                <a:cubicBezTo>
                  <a:pt x="14612" y="7585"/>
                  <a:pt x="14582" y="7501"/>
                  <a:pt x="14582" y="7460"/>
                </a:cubicBezTo>
                <a:cubicBezTo>
                  <a:pt x="14582" y="7420"/>
                  <a:pt x="14550" y="7316"/>
                  <a:pt x="14510" y="7228"/>
                </a:cubicBezTo>
                <a:cubicBezTo>
                  <a:pt x="14452" y="7100"/>
                  <a:pt x="14376" y="7018"/>
                  <a:pt x="14128" y="6812"/>
                </a:cubicBezTo>
                <a:cubicBezTo>
                  <a:pt x="13447" y="6245"/>
                  <a:pt x="13348" y="6149"/>
                  <a:pt x="13160" y="5877"/>
                </a:cubicBezTo>
                <a:cubicBezTo>
                  <a:pt x="13053" y="5722"/>
                  <a:pt x="12952" y="5611"/>
                  <a:pt x="12902" y="5591"/>
                </a:cubicBezTo>
                <a:cubicBezTo>
                  <a:pt x="12807" y="5555"/>
                  <a:pt x="12789" y="5522"/>
                  <a:pt x="12673" y="5190"/>
                </a:cubicBezTo>
                <a:cubicBezTo>
                  <a:pt x="12626" y="5057"/>
                  <a:pt x="12477" y="4761"/>
                  <a:pt x="12342" y="4531"/>
                </a:cubicBezTo>
                <a:cubicBezTo>
                  <a:pt x="12146" y="4198"/>
                  <a:pt x="12076" y="4103"/>
                  <a:pt x="11990" y="4062"/>
                </a:cubicBezTo>
                <a:cubicBezTo>
                  <a:pt x="11870" y="4003"/>
                  <a:pt x="11716" y="4014"/>
                  <a:pt x="11616" y="4091"/>
                </a:cubicBezTo>
                <a:cubicBezTo>
                  <a:pt x="11579" y="4119"/>
                  <a:pt x="11543" y="4128"/>
                  <a:pt x="11524" y="4112"/>
                </a:cubicBezTo>
                <a:cubicBezTo>
                  <a:pt x="11488" y="4081"/>
                  <a:pt x="11466" y="3591"/>
                  <a:pt x="11432" y="2023"/>
                </a:cubicBezTo>
                <a:cubicBezTo>
                  <a:pt x="11407" y="905"/>
                  <a:pt x="11403" y="853"/>
                  <a:pt x="11331" y="700"/>
                </a:cubicBezTo>
                <a:cubicBezTo>
                  <a:pt x="11176" y="374"/>
                  <a:pt x="10906" y="166"/>
                  <a:pt x="10495" y="55"/>
                </a:cubicBezTo>
                <a:cubicBezTo>
                  <a:pt x="10280" y="-2"/>
                  <a:pt x="10237" y="-3"/>
                  <a:pt x="6853" y="2"/>
                </a:cubicBezTo>
                <a:close/>
                <a:moveTo>
                  <a:pt x="9736" y="425"/>
                </a:moveTo>
                <a:cubicBezTo>
                  <a:pt x="10220" y="429"/>
                  <a:pt x="10306" y="442"/>
                  <a:pt x="10380" y="465"/>
                </a:cubicBezTo>
                <a:cubicBezTo>
                  <a:pt x="10590" y="533"/>
                  <a:pt x="10770" y="676"/>
                  <a:pt x="10854" y="841"/>
                </a:cubicBezTo>
                <a:cubicBezTo>
                  <a:pt x="10923" y="977"/>
                  <a:pt x="10923" y="982"/>
                  <a:pt x="10961" y="7766"/>
                </a:cubicBezTo>
                <a:cubicBezTo>
                  <a:pt x="10988" y="12785"/>
                  <a:pt x="10988" y="14585"/>
                  <a:pt x="10961" y="14671"/>
                </a:cubicBezTo>
                <a:cubicBezTo>
                  <a:pt x="10904" y="14849"/>
                  <a:pt x="10736" y="15018"/>
                  <a:pt x="10526" y="15106"/>
                </a:cubicBezTo>
                <a:lnTo>
                  <a:pt x="10343" y="15183"/>
                </a:lnTo>
                <a:lnTo>
                  <a:pt x="6802" y="15197"/>
                </a:lnTo>
                <a:cubicBezTo>
                  <a:pt x="4625" y="15206"/>
                  <a:pt x="3225" y="15201"/>
                  <a:pt x="3166" y="15185"/>
                </a:cubicBezTo>
                <a:cubicBezTo>
                  <a:pt x="2924" y="15118"/>
                  <a:pt x="2692" y="14914"/>
                  <a:pt x="2619" y="14706"/>
                </a:cubicBezTo>
                <a:cubicBezTo>
                  <a:pt x="2596" y="14641"/>
                  <a:pt x="2578" y="12885"/>
                  <a:pt x="2566" y="9529"/>
                </a:cubicBezTo>
                <a:cubicBezTo>
                  <a:pt x="2555" y="6736"/>
                  <a:pt x="2537" y="3699"/>
                  <a:pt x="2526" y="2781"/>
                </a:cubicBezTo>
                <a:cubicBezTo>
                  <a:pt x="2506" y="1294"/>
                  <a:pt x="2510" y="1094"/>
                  <a:pt x="2557" y="956"/>
                </a:cubicBezTo>
                <a:cubicBezTo>
                  <a:pt x="2627" y="753"/>
                  <a:pt x="2796" y="589"/>
                  <a:pt x="3017" y="509"/>
                </a:cubicBezTo>
                <a:lnTo>
                  <a:pt x="3190" y="446"/>
                </a:lnTo>
                <a:lnTo>
                  <a:pt x="6707" y="430"/>
                </a:lnTo>
                <a:cubicBezTo>
                  <a:pt x="8371" y="423"/>
                  <a:pt x="9252" y="420"/>
                  <a:pt x="9736" y="425"/>
                </a:cubicBezTo>
                <a:close/>
                <a:moveTo>
                  <a:pt x="11468" y="7263"/>
                </a:moveTo>
                <a:cubicBezTo>
                  <a:pt x="11480" y="7259"/>
                  <a:pt x="11538" y="7319"/>
                  <a:pt x="11598" y="7396"/>
                </a:cubicBezTo>
                <a:cubicBezTo>
                  <a:pt x="11657" y="7472"/>
                  <a:pt x="11838" y="7628"/>
                  <a:pt x="11999" y="7742"/>
                </a:cubicBezTo>
                <a:lnTo>
                  <a:pt x="12291" y="7950"/>
                </a:lnTo>
                <a:lnTo>
                  <a:pt x="12232" y="8024"/>
                </a:lnTo>
                <a:cubicBezTo>
                  <a:pt x="12155" y="8119"/>
                  <a:pt x="12155" y="8549"/>
                  <a:pt x="12232" y="8898"/>
                </a:cubicBezTo>
                <a:cubicBezTo>
                  <a:pt x="12261" y="9029"/>
                  <a:pt x="12274" y="9145"/>
                  <a:pt x="12261" y="9156"/>
                </a:cubicBezTo>
                <a:cubicBezTo>
                  <a:pt x="12248" y="9166"/>
                  <a:pt x="12055" y="9039"/>
                  <a:pt x="11830" y="8874"/>
                </a:cubicBezTo>
                <a:lnTo>
                  <a:pt x="11422" y="8575"/>
                </a:lnTo>
                <a:lnTo>
                  <a:pt x="11433" y="7923"/>
                </a:lnTo>
                <a:cubicBezTo>
                  <a:pt x="11440" y="7564"/>
                  <a:pt x="11456" y="7267"/>
                  <a:pt x="11468" y="7263"/>
                </a:cubicBezTo>
                <a:close/>
              </a:path>
            </a:pathLst>
          </a:custGeom>
          <a:noFill/>
          <a:ln>
            <a:noFill/>
          </a:ln>
        </p:spPr>
      </p:pic>
      <p:sp>
        <p:nvSpPr>
          <p:cNvPr id="4067" name="Google Shape;4067;p464"/>
          <p:cNvSpPr/>
          <p:nvPr>
            <p:ph idx="2" type="pic"/>
          </p:nvPr>
        </p:nvSpPr>
        <p:spPr>
          <a:xfrm>
            <a:off x="5527713" y="670924"/>
            <a:ext cx="1505400" cy="3128100"/>
          </a:xfrm>
          <a:prstGeom prst="roundRect">
            <a:avLst>
              <a:gd fmla="val 10323" name="adj"/>
            </a:avLst>
          </a:prstGeom>
          <a:noFill/>
          <a:ln>
            <a:noFill/>
          </a:ln>
        </p:spPr>
      </p:sp>
    </p:spTree>
  </p:cSld>
  <p:clrMapOvr>
    <a:masterClrMapping/>
  </p:clrMapOvr>
</p:sldLayout>
</file>

<file path=ppt/slideLayouts/slideLayout4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olution 1 – Grey">
  <p:cSld name="1_Solution 1 – Grey">
    <p:bg>
      <p:bgPr>
        <a:solidFill>
          <a:srgbClr val="CCCDD1"/>
        </a:solidFill>
      </p:bgPr>
    </p:bg>
    <p:spTree>
      <p:nvGrpSpPr>
        <p:cNvPr id="4068" name="Shape 4068"/>
        <p:cNvGrpSpPr/>
        <p:nvPr/>
      </p:nvGrpSpPr>
      <p:grpSpPr>
        <a:xfrm>
          <a:off x="0" y="0"/>
          <a:ext cx="0" cy="0"/>
          <a:chOff x="0" y="0"/>
          <a:chExt cx="0" cy="0"/>
        </a:xfrm>
      </p:grpSpPr>
      <p:sp>
        <p:nvSpPr>
          <p:cNvPr id="4069" name="Google Shape;4069;p46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70" name="Google Shape;4070;p465"/>
          <p:cNvSpPr txBox="1"/>
          <p:nvPr>
            <p:ph type="title"/>
          </p:nvPr>
        </p:nvSpPr>
        <p:spPr>
          <a:xfrm>
            <a:off x="201378" y="326928"/>
            <a:ext cx="43707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71" name="Google Shape;4071;p46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72" name="Google Shape;4072;p465"/>
          <p:cNvSpPr/>
          <p:nvPr>
            <p:ph idx="2" type="pic"/>
          </p:nvPr>
        </p:nvSpPr>
        <p:spPr>
          <a:xfrm>
            <a:off x="4628930" y="187708"/>
            <a:ext cx="4312500" cy="4768200"/>
          </a:xfrm>
          <a:prstGeom prst="roundRect">
            <a:avLst>
              <a:gd fmla="val 1377" name="adj"/>
            </a:avLst>
          </a:prstGeom>
          <a:noFill/>
          <a:ln>
            <a:noFill/>
          </a:ln>
        </p:spPr>
      </p:sp>
    </p:spTree>
  </p:cSld>
  <p:clrMapOvr>
    <a:masterClrMapping/>
  </p:clrMapOvr>
</p:sldLayout>
</file>

<file path=ppt/slideLayouts/slideLayout4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Solution 1 – Grey">
  <p:cSld name="2_Solution 1 – Grey">
    <p:bg>
      <p:bgPr>
        <a:solidFill>
          <a:srgbClr val="CCCDD1"/>
        </a:solidFill>
      </p:bgPr>
    </p:bg>
    <p:spTree>
      <p:nvGrpSpPr>
        <p:cNvPr id="4073" name="Shape 4073"/>
        <p:cNvGrpSpPr/>
        <p:nvPr/>
      </p:nvGrpSpPr>
      <p:grpSpPr>
        <a:xfrm>
          <a:off x="0" y="0"/>
          <a:ext cx="0" cy="0"/>
          <a:chOff x="0" y="0"/>
          <a:chExt cx="0" cy="0"/>
        </a:xfrm>
      </p:grpSpPr>
      <p:sp>
        <p:nvSpPr>
          <p:cNvPr id="4074" name="Google Shape;4074;p46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75" name="Google Shape;4075;p466"/>
          <p:cNvSpPr/>
          <p:nvPr>
            <p:ph idx="2" type="pic"/>
          </p:nvPr>
        </p:nvSpPr>
        <p:spPr>
          <a:xfrm>
            <a:off x="4628930" y="187708"/>
            <a:ext cx="4312500" cy="4768200"/>
          </a:xfrm>
          <a:prstGeom prst="roundRect">
            <a:avLst>
              <a:gd fmla="val 1377" name="adj"/>
            </a:avLst>
          </a:prstGeom>
          <a:noFill/>
          <a:ln>
            <a:noFill/>
          </a:ln>
        </p:spPr>
      </p:sp>
      <p:sp>
        <p:nvSpPr>
          <p:cNvPr id="4076" name="Google Shape;4076;p46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77" name="Google Shape;4077;p466"/>
          <p:cNvSpPr txBox="1"/>
          <p:nvPr>
            <p:ph type="title"/>
          </p:nvPr>
        </p:nvSpPr>
        <p:spPr>
          <a:xfrm>
            <a:off x="201378" y="326928"/>
            <a:ext cx="41772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78" name="Google Shape;4078;p466"/>
          <p:cNvSpPr txBox="1"/>
          <p:nvPr>
            <p:ph idx="3" type="body"/>
          </p:nvPr>
        </p:nvSpPr>
        <p:spPr>
          <a:xfrm>
            <a:off x="201377" y="3787800"/>
            <a:ext cx="2859300" cy="11676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duct 1 – Grey">
  <p:cSld name="Product 1 – Grey">
    <p:bg>
      <p:bgPr>
        <a:solidFill>
          <a:srgbClr val="CCCDD1"/>
        </a:solidFill>
      </p:bgPr>
    </p:bg>
    <p:spTree>
      <p:nvGrpSpPr>
        <p:cNvPr id="4079" name="Shape 4079"/>
        <p:cNvGrpSpPr/>
        <p:nvPr/>
      </p:nvGrpSpPr>
      <p:grpSpPr>
        <a:xfrm>
          <a:off x="0" y="0"/>
          <a:ext cx="0" cy="0"/>
          <a:chOff x="0" y="0"/>
          <a:chExt cx="0" cy="0"/>
        </a:xfrm>
      </p:grpSpPr>
      <p:sp>
        <p:nvSpPr>
          <p:cNvPr id="4080" name="Google Shape;4080;p46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81" name="Google Shape;4081;p467"/>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82" name="Google Shape;4082;p46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83" name="Google Shape;4083;p467"/>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84" name="Google Shape;4084;p467"/>
          <p:cNvSpPr txBox="1"/>
          <p:nvPr>
            <p:ph idx="2" type="body"/>
          </p:nvPr>
        </p:nvSpPr>
        <p:spPr>
          <a:xfrm>
            <a:off x="201377" y="1239672"/>
            <a:ext cx="2859300" cy="14475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F2F2F2"/>
              </a:buClr>
              <a:buSzPts val="1300"/>
              <a:buFont typeface="Helvetica Neue"/>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85" name="Google Shape;4085;p467"/>
          <p:cNvSpPr/>
          <p:nvPr>
            <p:ph idx="3" type="pic"/>
          </p:nvPr>
        </p:nvSpPr>
        <p:spPr>
          <a:xfrm>
            <a:off x="5187831" y="586122"/>
            <a:ext cx="1938300" cy="3971400"/>
          </a:xfrm>
          <a:prstGeom prst="rect">
            <a:avLst/>
          </a:prstGeom>
          <a:noFill/>
          <a:ln>
            <a:noFill/>
          </a:ln>
        </p:spPr>
      </p:sp>
      <p:sp>
        <p:nvSpPr>
          <p:cNvPr id="4086" name="Google Shape;4086;p467"/>
          <p:cNvSpPr/>
          <p:nvPr>
            <p:ph idx="4" type="pic"/>
          </p:nvPr>
        </p:nvSpPr>
        <p:spPr>
          <a:xfrm>
            <a:off x="5281275" y="644351"/>
            <a:ext cx="1751400" cy="3855000"/>
          </a:xfrm>
          <a:prstGeom prst="roundRect">
            <a:avLst>
              <a:gd fmla="val 11463" name="adj"/>
            </a:avLst>
          </a:prstGeom>
          <a:noFill/>
          <a:ln>
            <a:noFill/>
          </a:ln>
        </p:spPr>
      </p:sp>
    </p:spTree>
  </p:cSld>
  <p:clrMapOvr>
    <a:masterClrMapping/>
  </p:clrMapOvr>
</p:sldLayout>
</file>

<file path=ppt/slideLayouts/slideLayout4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oduct 1 – Grey">
  <p:cSld name="1_Product 1 – Grey">
    <p:bg>
      <p:bgPr>
        <a:solidFill>
          <a:srgbClr val="CCCDD1"/>
        </a:solidFill>
      </p:bgPr>
    </p:bg>
    <p:spTree>
      <p:nvGrpSpPr>
        <p:cNvPr id="4087" name="Shape 4087"/>
        <p:cNvGrpSpPr/>
        <p:nvPr/>
      </p:nvGrpSpPr>
      <p:grpSpPr>
        <a:xfrm>
          <a:off x="0" y="0"/>
          <a:ext cx="0" cy="0"/>
          <a:chOff x="0" y="0"/>
          <a:chExt cx="0" cy="0"/>
        </a:xfrm>
      </p:grpSpPr>
      <p:sp>
        <p:nvSpPr>
          <p:cNvPr id="4088" name="Google Shape;4088;p46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89" name="Google Shape;4089;p468"/>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090" name="Google Shape;4090;p468"/>
          <p:cNvSpPr/>
          <p:nvPr>
            <p:ph idx="2" type="pic"/>
          </p:nvPr>
        </p:nvSpPr>
        <p:spPr>
          <a:xfrm>
            <a:off x="5187831" y="586122"/>
            <a:ext cx="1938300" cy="3971400"/>
          </a:xfrm>
          <a:prstGeom prst="rect">
            <a:avLst/>
          </a:prstGeom>
          <a:noFill/>
          <a:ln>
            <a:noFill/>
          </a:ln>
        </p:spPr>
      </p:sp>
      <p:sp>
        <p:nvSpPr>
          <p:cNvPr id="4091" name="Google Shape;4091;p468"/>
          <p:cNvSpPr/>
          <p:nvPr>
            <p:ph idx="3" type="pic"/>
          </p:nvPr>
        </p:nvSpPr>
        <p:spPr>
          <a:xfrm>
            <a:off x="5281275" y="644351"/>
            <a:ext cx="1751400" cy="3855000"/>
          </a:xfrm>
          <a:prstGeom prst="roundRect">
            <a:avLst>
              <a:gd fmla="val 11463" name="adj"/>
            </a:avLst>
          </a:prstGeom>
          <a:noFill/>
          <a:ln>
            <a:noFill/>
          </a:ln>
        </p:spPr>
      </p:sp>
      <p:sp>
        <p:nvSpPr>
          <p:cNvPr id="4092" name="Google Shape;4092;p46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93" name="Google Shape;4093;p468"/>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94" name="Google Shape;4094;p468"/>
          <p:cNvSpPr txBox="1"/>
          <p:nvPr>
            <p:ph idx="4" type="body"/>
          </p:nvPr>
        </p:nvSpPr>
        <p:spPr>
          <a:xfrm>
            <a:off x="201377" y="1239672"/>
            <a:ext cx="2859300" cy="2506800"/>
          </a:xfrm>
          <a:prstGeom prst="rect">
            <a:avLst/>
          </a:prstGeom>
          <a:noFill/>
          <a:ln>
            <a:noFill/>
          </a:ln>
        </p:spPr>
        <p:txBody>
          <a:bodyPr anchorCtr="0" anchor="t" bIns="17150" lIns="34300" spcFirstLastPara="1" rIns="34300" wrap="square" tIns="17150">
            <a:spAutoFit/>
          </a:bodyPr>
          <a:lstStyle>
            <a:lvl1pPr indent="-228600" lvl="0" marL="457200" algn="l">
              <a:lnSpc>
                <a:spcPct val="90000"/>
              </a:lnSpc>
              <a:spcBef>
                <a:spcPts val="0"/>
              </a:spcBef>
              <a:spcAft>
                <a:spcPts val="0"/>
              </a:spcAft>
              <a:buClr>
                <a:srgbClr val="F2F2F2"/>
              </a:buClr>
              <a:buSzPts val="1300"/>
              <a:buFont typeface="Helvetica Neue"/>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roduct 1 – Grey">
  <p:cSld name="4_Product 1 – Grey">
    <p:bg>
      <p:bgPr>
        <a:solidFill>
          <a:srgbClr val="CCCDD1"/>
        </a:solidFill>
      </p:bgPr>
    </p:bg>
    <p:spTree>
      <p:nvGrpSpPr>
        <p:cNvPr id="4095" name="Shape 4095"/>
        <p:cNvGrpSpPr/>
        <p:nvPr/>
      </p:nvGrpSpPr>
      <p:grpSpPr>
        <a:xfrm>
          <a:off x="0" y="0"/>
          <a:ext cx="0" cy="0"/>
          <a:chOff x="0" y="0"/>
          <a:chExt cx="0" cy="0"/>
        </a:xfrm>
      </p:grpSpPr>
      <p:sp>
        <p:nvSpPr>
          <p:cNvPr id="4096" name="Google Shape;4096;p46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097" name="Google Shape;4097;p46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098" name="Google Shape;4098;p469"/>
          <p:cNvSpPr txBox="1"/>
          <p:nvPr>
            <p:ph type="title"/>
          </p:nvPr>
        </p:nvSpPr>
        <p:spPr>
          <a:xfrm>
            <a:off x="201378" y="326928"/>
            <a:ext cx="2859300" cy="65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099" name="Google Shape;4099;p469"/>
          <p:cNvSpPr txBox="1"/>
          <p:nvPr>
            <p:ph idx="2" type="body"/>
          </p:nvPr>
        </p:nvSpPr>
        <p:spPr>
          <a:xfrm>
            <a:off x="3642151" y="164051"/>
            <a:ext cx="5298900" cy="81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F2F2F2"/>
              </a:buClr>
              <a:buSzPts val="1300"/>
              <a:buFont typeface="Helvetica Neue"/>
              <a:buNone/>
              <a:defRPr sz="13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00" name="Google Shape;4100;p469"/>
          <p:cNvSpPr/>
          <p:nvPr/>
        </p:nvSpPr>
        <p:spPr>
          <a:xfrm>
            <a:off x="199350" y="1814910"/>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01" name="Google Shape;4101;p469"/>
          <p:cNvSpPr/>
          <p:nvPr/>
        </p:nvSpPr>
        <p:spPr>
          <a:xfrm>
            <a:off x="199350" y="2461893"/>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02" name="Google Shape;4102;p469"/>
          <p:cNvSpPr/>
          <p:nvPr/>
        </p:nvSpPr>
        <p:spPr>
          <a:xfrm>
            <a:off x="199350" y="3108876"/>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03" name="Google Shape;4103;p469"/>
          <p:cNvSpPr/>
          <p:nvPr/>
        </p:nvSpPr>
        <p:spPr>
          <a:xfrm>
            <a:off x="199350" y="3755859"/>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04" name="Google Shape;4104;p469"/>
          <p:cNvSpPr/>
          <p:nvPr/>
        </p:nvSpPr>
        <p:spPr>
          <a:xfrm>
            <a:off x="199350" y="4402842"/>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05" name="Google Shape;4105;p469"/>
          <p:cNvSpPr/>
          <p:nvPr/>
        </p:nvSpPr>
        <p:spPr>
          <a:xfrm>
            <a:off x="4186331" y="4583577"/>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06" name="Google Shape;4106;p469"/>
          <p:cNvSpPr/>
          <p:nvPr/>
        </p:nvSpPr>
        <p:spPr>
          <a:xfrm>
            <a:off x="4186331" y="3936594"/>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07" name="Google Shape;4107;p469"/>
          <p:cNvSpPr/>
          <p:nvPr/>
        </p:nvSpPr>
        <p:spPr>
          <a:xfrm>
            <a:off x="4186331" y="3289611"/>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08" name="Google Shape;4108;p469"/>
          <p:cNvSpPr/>
          <p:nvPr/>
        </p:nvSpPr>
        <p:spPr>
          <a:xfrm>
            <a:off x="4186331" y="2642629"/>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09" name="Google Shape;4109;p469"/>
          <p:cNvSpPr/>
          <p:nvPr/>
        </p:nvSpPr>
        <p:spPr>
          <a:xfrm>
            <a:off x="4186331" y="1995646"/>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10" name="Google Shape;4110;p469"/>
          <p:cNvSpPr/>
          <p:nvPr/>
        </p:nvSpPr>
        <p:spPr>
          <a:xfrm>
            <a:off x="4622421" y="1814910"/>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11" name="Google Shape;4111;p469"/>
          <p:cNvSpPr/>
          <p:nvPr/>
        </p:nvSpPr>
        <p:spPr>
          <a:xfrm>
            <a:off x="4622421" y="2461893"/>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12" name="Google Shape;4112;p469"/>
          <p:cNvSpPr/>
          <p:nvPr/>
        </p:nvSpPr>
        <p:spPr>
          <a:xfrm>
            <a:off x="4622421" y="3108876"/>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13" name="Google Shape;4113;p469"/>
          <p:cNvSpPr/>
          <p:nvPr/>
        </p:nvSpPr>
        <p:spPr>
          <a:xfrm>
            <a:off x="4622421" y="3755859"/>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14" name="Google Shape;4114;p469"/>
          <p:cNvSpPr/>
          <p:nvPr/>
        </p:nvSpPr>
        <p:spPr>
          <a:xfrm>
            <a:off x="4622421" y="4402842"/>
            <a:ext cx="4321800" cy="540600"/>
          </a:xfrm>
          <a:prstGeom prst="roundRect">
            <a:avLst>
              <a:gd fmla="val 18296"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15" name="Google Shape;4115;p469"/>
          <p:cNvSpPr/>
          <p:nvPr/>
        </p:nvSpPr>
        <p:spPr>
          <a:xfrm>
            <a:off x="8609402" y="4583577"/>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16" name="Google Shape;4116;p469"/>
          <p:cNvSpPr/>
          <p:nvPr/>
        </p:nvSpPr>
        <p:spPr>
          <a:xfrm>
            <a:off x="8609402" y="3936594"/>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17" name="Google Shape;4117;p469"/>
          <p:cNvSpPr/>
          <p:nvPr/>
        </p:nvSpPr>
        <p:spPr>
          <a:xfrm>
            <a:off x="8609402" y="3289611"/>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18" name="Google Shape;4118;p469"/>
          <p:cNvSpPr/>
          <p:nvPr/>
        </p:nvSpPr>
        <p:spPr>
          <a:xfrm>
            <a:off x="8609402" y="2642629"/>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19" name="Google Shape;4119;p469"/>
          <p:cNvSpPr/>
          <p:nvPr/>
        </p:nvSpPr>
        <p:spPr>
          <a:xfrm>
            <a:off x="8609402" y="1995646"/>
            <a:ext cx="179172" cy="179172"/>
          </a:xfrm>
          <a:custGeom>
            <a:rect b="b" l="l" r="r" t="t"/>
            <a:pathLst>
              <a:path extrusionOk="0" h="21600" w="2160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16449" y="5521"/>
                </a:moveTo>
                <a:cubicBezTo>
                  <a:pt x="16477" y="5521"/>
                  <a:pt x="16505" y="5532"/>
                  <a:pt x="16527" y="5553"/>
                </a:cubicBezTo>
                <a:lnTo>
                  <a:pt x="18129" y="7155"/>
                </a:lnTo>
                <a:cubicBezTo>
                  <a:pt x="18171" y="7198"/>
                  <a:pt x="18171" y="7268"/>
                  <a:pt x="18129" y="7311"/>
                </a:cubicBezTo>
                <a:lnTo>
                  <a:pt x="8340" y="17100"/>
                </a:lnTo>
                <a:cubicBezTo>
                  <a:pt x="8297" y="17142"/>
                  <a:pt x="8227" y="17142"/>
                  <a:pt x="8185" y="17100"/>
                </a:cubicBezTo>
                <a:lnTo>
                  <a:pt x="7693" y="16608"/>
                </a:lnTo>
                <a:lnTo>
                  <a:pt x="6505" y="15420"/>
                </a:lnTo>
                <a:lnTo>
                  <a:pt x="3062" y="11977"/>
                </a:lnTo>
                <a:cubicBezTo>
                  <a:pt x="3020" y="11934"/>
                  <a:pt x="3020" y="11866"/>
                  <a:pt x="3062" y="11823"/>
                </a:cubicBezTo>
                <a:lnTo>
                  <a:pt x="4664" y="10221"/>
                </a:lnTo>
                <a:cubicBezTo>
                  <a:pt x="4707" y="10178"/>
                  <a:pt x="4777" y="10178"/>
                  <a:pt x="4820" y="10221"/>
                </a:cubicBezTo>
                <a:lnTo>
                  <a:pt x="8185" y="13586"/>
                </a:lnTo>
                <a:cubicBezTo>
                  <a:pt x="8227" y="13629"/>
                  <a:pt x="8297" y="13629"/>
                  <a:pt x="8340" y="13586"/>
                </a:cubicBezTo>
                <a:lnTo>
                  <a:pt x="16373" y="5553"/>
                </a:lnTo>
                <a:cubicBezTo>
                  <a:pt x="16394" y="5532"/>
                  <a:pt x="16421" y="5521"/>
                  <a:pt x="16449" y="5521"/>
                </a:cubicBezTo>
                <a:close/>
              </a:path>
            </a:pathLst>
          </a:custGeom>
          <a:solidFill>
            <a:srgbClr val="FFFFFF">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20" name="Google Shape;4120;p469"/>
          <p:cNvSpPr txBox="1"/>
          <p:nvPr>
            <p:ph idx="3" type="body"/>
          </p:nvPr>
        </p:nvSpPr>
        <p:spPr>
          <a:xfrm>
            <a:off x="343168"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21" name="Google Shape;4121;p469"/>
          <p:cNvSpPr txBox="1"/>
          <p:nvPr>
            <p:ph idx="4" type="body"/>
          </p:nvPr>
        </p:nvSpPr>
        <p:spPr>
          <a:xfrm>
            <a:off x="4766239" y="1969811"/>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22" name="Google Shape;4122;p469"/>
          <p:cNvSpPr txBox="1"/>
          <p:nvPr>
            <p:ph idx="5" type="body"/>
          </p:nvPr>
        </p:nvSpPr>
        <p:spPr>
          <a:xfrm>
            <a:off x="343168"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23" name="Google Shape;4123;p469"/>
          <p:cNvSpPr txBox="1"/>
          <p:nvPr>
            <p:ph idx="6" type="body"/>
          </p:nvPr>
        </p:nvSpPr>
        <p:spPr>
          <a:xfrm>
            <a:off x="4766239" y="2616794"/>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24" name="Google Shape;4124;p469"/>
          <p:cNvSpPr txBox="1"/>
          <p:nvPr>
            <p:ph idx="7" type="body"/>
          </p:nvPr>
        </p:nvSpPr>
        <p:spPr>
          <a:xfrm>
            <a:off x="343168"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25" name="Google Shape;4125;p469"/>
          <p:cNvSpPr txBox="1"/>
          <p:nvPr>
            <p:ph idx="8" type="body"/>
          </p:nvPr>
        </p:nvSpPr>
        <p:spPr>
          <a:xfrm>
            <a:off x="4766239" y="3263777"/>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26" name="Google Shape;4126;p469"/>
          <p:cNvSpPr txBox="1"/>
          <p:nvPr>
            <p:ph idx="9" type="body"/>
          </p:nvPr>
        </p:nvSpPr>
        <p:spPr>
          <a:xfrm>
            <a:off x="343168"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27" name="Google Shape;4127;p469"/>
          <p:cNvSpPr txBox="1"/>
          <p:nvPr>
            <p:ph idx="13" type="body"/>
          </p:nvPr>
        </p:nvSpPr>
        <p:spPr>
          <a:xfrm>
            <a:off x="4766239" y="3910760"/>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28" name="Google Shape;4128;p469"/>
          <p:cNvSpPr txBox="1"/>
          <p:nvPr>
            <p:ph idx="14" type="body"/>
          </p:nvPr>
        </p:nvSpPr>
        <p:spPr>
          <a:xfrm>
            <a:off x="343168"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29" name="Google Shape;4129;p469"/>
          <p:cNvSpPr txBox="1"/>
          <p:nvPr>
            <p:ph idx="15" type="body"/>
          </p:nvPr>
        </p:nvSpPr>
        <p:spPr>
          <a:xfrm>
            <a:off x="4766239" y="4557743"/>
            <a:ext cx="3543000" cy="2310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Helvetica Neue"/>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duct 1 – Grey">
  <p:cSld name="5_Product 1 – Grey">
    <p:bg>
      <p:bgPr>
        <a:solidFill>
          <a:srgbClr val="CCCDD1"/>
        </a:solidFill>
      </p:bgPr>
    </p:bg>
    <p:spTree>
      <p:nvGrpSpPr>
        <p:cNvPr id="4130" name="Shape 4130"/>
        <p:cNvGrpSpPr/>
        <p:nvPr/>
      </p:nvGrpSpPr>
      <p:grpSpPr>
        <a:xfrm>
          <a:off x="0" y="0"/>
          <a:ext cx="0" cy="0"/>
          <a:chOff x="0" y="0"/>
          <a:chExt cx="0" cy="0"/>
        </a:xfrm>
      </p:grpSpPr>
      <p:sp>
        <p:nvSpPr>
          <p:cNvPr id="4131" name="Google Shape;4131;p47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132" name="Google Shape;4132;p470"/>
          <p:cNvSpPr txBox="1"/>
          <p:nvPr>
            <p:ph type="title"/>
          </p:nvPr>
        </p:nvSpPr>
        <p:spPr>
          <a:xfrm>
            <a:off x="201378" y="164051"/>
            <a:ext cx="1995900" cy="3879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133" name="Google Shape;4133;p470"/>
          <p:cNvSpPr/>
          <p:nvPr>
            <p:ph idx="2" type="pic"/>
          </p:nvPr>
        </p:nvSpPr>
        <p:spPr>
          <a:xfrm>
            <a:off x="2413807" y="187708"/>
            <a:ext cx="6528900" cy="4768200"/>
          </a:xfrm>
          <a:prstGeom prst="roundRect">
            <a:avLst>
              <a:gd fmla="val 2284" name="adj"/>
            </a:avLst>
          </a:prstGeom>
          <a:noFill/>
          <a:ln>
            <a:noFill/>
          </a:ln>
        </p:spPr>
      </p:sp>
    </p:spTree>
  </p:cSld>
  <p:clrMapOvr>
    <a:masterClrMapping/>
  </p:clrMapOvr>
</p:sldLayout>
</file>

<file path=ppt/slideLayouts/slideLayout4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alue proposition – Grey">
  <p:cSld name="Value proposition – Grey">
    <p:bg>
      <p:bgPr>
        <a:solidFill>
          <a:srgbClr val="CCCDD1"/>
        </a:solidFill>
      </p:bgPr>
    </p:bg>
    <p:spTree>
      <p:nvGrpSpPr>
        <p:cNvPr id="4134" name="Shape 4134"/>
        <p:cNvGrpSpPr/>
        <p:nvPr/>
      </p:nvGrpSpPr>
      <p:grpSpPr>
        <a:xfrm>
          <a:off x="0" y="0"/>
          <a:ext cx="0" cy="0"/>
          <a:chOff x="0" y="0"/>
          <a:chExt cx="0" cy="0"/>
        </a:xfrm>
      </p:grpSpPr>
      <p:grpSp>
        <p:nvGrpSpPr>
          <p:cNvPr id="4135" name="Google Shape;4135;p471"/>
          <p:cNvGrpSpPr/>
          <p:nvPr/>
        </p:nvGrpSpPr>
        <p:grpSpPr>
          <a:xfrm>
            <a:off x="2051699" y="190451"/>
            <a:ext cx="5040651" cy="4762550"/>
            <a:chOff x="0" y="-132"/>
            <a:chExt cx="13441737" cy="12700132"/>
          </a:xfrm>
        </p:grpSpPr>
        <p:sp>
          <p:nvSpPr>
            <p:cNvPr id="4136" name="Google Shape;4136;p471"/>
            <p:cNvSpPr/>
            <p:nvPr/>
          </p:nvSpPr>
          <p:spPr>
            <a:xfrm rot="-5400000">
              <a:off x="0" y="3364601"/>
              <a:ext cx="9335400" cy="9335400"/>
            </a:xfrm>
            <a:prstGeom prst="ellipse">
              <a:avLst/>
            </a:prstGeom>
            <a:gradFill>
              <a:gsLst>
                <a:gs pos="0">
                  <a:srgbClr val="4A4C50">
                    <a:alpha val="10196"/>
                  </a:srgbClr>
                </a:gs>
                <a:gs pos="100000">
                  <a:srgbClr val="91969C">
                    <a:alpha val="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37" name="Google Shape;4137;p471"/>
            <p:cNvSpPr/>
            <p:nvPr/>
          </p:nvSpPr>
          <p:spPr>
            <a:xfrm rot="-5400000">
              <a:off x="1929587" y="-132"/>
              <a:ext cx="9335400" cy="9335400"/>
            </a:xfrm>
            <a:prstGeom prst="ellipse">
              <a:avLst/>
            </a:prstGeom>
            <a:gradFill>
              <a:gsLst>
                <a:gs pos="0">
                  <a:srgbClr val="4A4C50">
                    <a:alpha val="10196"/>
                  </a:srgbClr>
                </a:gs>
                <a:gs pos="100000">
                  <a:srgbClr val="91969C">
                    <a:alpha val="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38" name="Google Shape;4138;p471"/>
            <p:cNvSpPr/>
            <p:nvPr/>
          </p:nvSpPr>
          <p:spPr>
            <a:xfrm rot="-5400000">
              <a:off x="4106336" y="3364601"/>
              <a:ext cx="9335400" cy="9335400"/>
            </a:xfrm>
            <a:prstGeom prst="ellipse">
              <a:avLst/>
            </a:prstGeom>
            <a:gradFill>
              <a:gsLst>
                <a:gs pos="0">
                  <a:srgbClr val="4A4C50">
                    <a:alpha val="10196"/>
                  </a:srgbClr>
                </a:gs>
                <a:gs pos="100000">
                  <a:srgbClr val="91969C">
                    <a:alpha val="980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grpSp>
      <p:sp>
        <p:nvSpPr>
          <p:cNvPr id="4139" name="Google Shape;4139;p471"/>
          <p:cNvSpPr/>
          <p:nvPr/>
        </p:nvSpPr>
        <p:spPr>
          <a:xfrm>
            <a:off x="3591857" y="1638177"/>
            <a:ext cx="1960273" cy="2060090"/>
          </a:xfrm>
          <a:custGeom>
            <a:rect b="b" l="l" r="r" t="t"/>
            <a:pathLst>
              <a:path extrusionOk="0" h="20527" w="20635">
                <a:moveTo>
                  <a:pt x="10316" y="0"/>
                </a:moveTo>
                <a:cubicBezTo>
                  <a:pt x="8538" y="824"/>
                  <a:pt x="6870" y="1932"/>
                  <a:pt x="5392" y="3331"/>
                </a:cubicBezTo>
                <a:cubicBezTo>
                  <a:pt x="1183" y="7315"/>
                  <a:pt x="-559" y="12747"/>
                  <a:pt x="157" y="17933"/>
                </a:cubicBezTo>
                <a:cubicBezTo>
                  <a:pt x="6425" y="21600"/>
                  <a:pt x="14509" y="21380"/>
                  <a:pt x="20557" y="17269"/>
                </a:cubicBezTo>
                <a:cubicBezTo>
                  <a:pt x="21041" y="12286"/>
                  <a:pt x="19270" y="7145"/>
                  <a:pt x="15240" y="3331"/>
                </a:cubicBezTo>
                <a:cubicBezTo>
                  <a:pt x="13762" y="1932"/>
                  <a:pt x="12094" y="824"/>
                  <a:pt x="10316" y="0"/>
                </a:cubicBezTo>
                <a:close/>
              </a:path>
            </a:pathLst>
          </a:custGeom>
          <a:gradFill>
            <a:gsLst>
              <a:gs pos="0">
                <a:srgbClr val="4A4C50"/>
              </a:gs>
              <a:gs pos="100000">
                <a:srgbClr val="91969C"/>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91969C"/>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40" name="Google Shape;4140;p47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141" name="Google Shape;4141;p47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42" name="Google Shape;4142;p47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143" name="Google Shape;4143;p471"/>
          <p:cNvSpPr txBox="1"/>
          <p:nvPr>
            <p:ph idx="2" type="body"/>
          </p:nvPr>
        </p:nvSpPr>
        <p:spPr>
          <a:xfrm>
            <a:off x="3930655" y="823035"/>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F2F2F2"/>
              </a:buClr>
              <a:buSzPts val="900"/>
              <a:buFont typeface="Helvetica Neue"/>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44" name="Google Shape;4144;p471"/>
          <p:cNvSpPr txBox="1"/>
          <p:nvPr>
            <p:ph idx="3" type="body"/>
          </p:nvPr>
        </p:nvSpPr>
        <p:spPr>
          <a:xfrm>
            <a:off x="2232352"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F2F2F2"/>
              </a:buClr>
              <a:buSzPts val="900"/>
              <a:buFont typeface="Helvetica Neue"/>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45" name="Google Shape;4145;p471"/>
          <p:cNvSpPr txBox="1"/>
          <p:nvPr>
            <p:ph idx="4" type="body"/>
          </p:nvPr>
        </p:nvSpPr>
        <p:spPr>
          <a:xfrm>
            <a:off x="5628678" y="3388137"/>
            <a:ext cx="1282800" cy="3117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F2F2F2"/>
              </a:buClr>
              <a:buSzPts val="900"/>
              <a:buFont typeface="Helvetica Neue"/>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46" name="Google Shape;4146;p471"/>
          <p:cNvSpPr txBox="1"/>
          <p:nvPr>
            <p:ph idx="5" type="body"/>
          </p:nvPr>
        </p:nvSpPr>
        <p:spPr>
          <a:xfrm>
            <a:off x="3788511" y="2549743"/>
            <a:ext cx="1567200" cy="478200"/>
          </a:xfrm>
          <a:prstGeom prst="rect">
            <a:avLst/>
          </a:prstGeom>
          <a:noFill/>
          <a:ln>
            <a:noFill/>
          </a:ln>
        </p:spPr>
        <p:txBody>
          <a:bodyPr anchorCtr="0" anchor="ctr" bIns="17150" lIns="34300" spcFirstLastPara="1" rIns="34300" wrap="square" tIns="17150">
            <a:no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tal Addressable Market – Grey">
  <p:cSld name="Total Addressable Market – Grey">
    <p:bg>
      <p:bgPr>
        <a:solidFill>
          <a:srgbClr val="CCCDD1"/>
        </a:solidFill>
      </p:bgPr>
    </p:bg>
    <p:spTree>
      <p:nvGrpSpPr>
        <p:cNvPr id="4147" name="Shape 4147"/>
        <p:cNvGrpSpPr/>
        <p:nvPr/>
      </p:nvGrpSpPr>
      <p:grpSpPr>
        <a:xfrm>
          <a:off x="0" y="0"/>
          <a:ext cx="0" cy="0"/>
          <a:chOff x="0" y="0"/>
          <a:chExt cx="0" cy="0"/>
        </a:xfrm>
      </p:grpSpPr>
      <p:sp>
        <p:nvSpPr>
          <p:cNvPr id="4148" name="Google Shape;4148;p472"/>
          <p:cNvSpPr/>
          <p:nvPr/>
        </p:nvSpPr>
        <p:spPr>
          <a:xfrm rot="-5400000">
            <a:off x="2275259" y="-1332436"/>
            <a:ext cx="7808400" cy="7808400"/>
          </a:xfrm>
          <a:prstGeom prst="ellipse">
            <a:avLst/>
          </a:prstGeom>
          <a:gradFill>
            <a:gsLst>
              <a:gs pos="0">
                <a:srgbClr val="4A4C50">
                  <a:alpha val="4705"/>
                </a:srgbClr>
              </a:gs>
              <a:gs pos="100000">
                <a:srgbClr val="91969C">
                  <a:alpha val="5490"/>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49" name="Google Shape;4149;p472"/>
          <p:cNvSpPr/>
          <p:nvPr/>
        </p:nvSpPr>
        <p:spPr>
          <a:xfrm rot="-5400000">
            <a:off x="4628527" y="-155871"/>
            <a:ext cx="5455200" cy="5455200"/>
          </a:xfrm>
          <a:prstGeom prst="ellipse">
            <a:avLst/>
          </a:prstGeom>
          <a:gradFill>
            <a:gsLst>
              <a:gs pos="0">
                <a:srgbClr val="4A4C50">
                  <a:alpha val="4705"/>
                </a:srgbClr>
              </a:gs>
              <a:gs pos="100000">
                <a:srgbClr val="91969C">
                  <a:alpha val="4705"/>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50" name="Google Shape;4150;p472"/>
          <p:cNvSpPr/>
          <p:nvPr/>
        </p:nvSpPr>
        <p:spPr>
          <a:xfrm rot="-5400000">
            <a:off x="6765137" y="894238"/>
            <a:ext cx="3354900" cy="3355200"/>
          </a:xfrm>
          <a:prstGeom prst="ellipse">
            <a:avLst/>
          </a:prstGeom>
          <a:gradFill>
            <a:gsLst>
              <a:gs pos="0">
                <a:srgbClr val="4A4C50">
                  <a:alpha val="4705"/>
                </a:srgbClr>
              </a:gs>
              <a:gs pos="99190">
                <a:srgbClr val="91969C">
                  <a:alpha val="4705"/>
                </a:srgbClr>
              </a:gs>
              <a:gs pos="100000">
                <a:srgbClr val="91969C">
                  <a:alpha val="4705"/>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51" name="Google Shape;4151;p47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152" name="Google Shape;4152;p47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53" name="Google Shape;4153;p472"/>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154" name="Google Shape;4154;p472"/>
          <p:cNvSpPr txBox="1"/>
          <p:nvPr>
            <p:ph idx="2" type="body"/>
          </p:nvPr>
        </p:nvSpPr>
        <p:spPr>
          <a:xfrm>
            <a:off x="286914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55" name="Google Shape;4155;p472"/>
          <p:cNvSpPr txBox="1"/>
          <p:nvPr>
            <p:ph idx="3" type="body"/>
          </p:nvPr>
        </p:nvSpPr>
        <p:spPr>
          <a:xfrm>
            <a:off x="5098452"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56" name="Google Shape;4156;p472"/>
          <p:cNvSpPr txBox="1"/>
          <p:nvPr>
            <p:ph idx="4" type="body"/>
          </p:nvPr>
        </p:nvSpPr>
        <p:spPr>
          <a:xfrm>
            <a:off x="7327763" y="2138939"/>
            <a:ext cx="1498200" cy="865500"/>
          </a:xfrm>
          <a:prstGeom prst="rect">
            <a:avLst/>
          </a:prstGeom>
          <a:noFill/>
          <a:ln>
            <a:noFill/>
          </a:ln>
        </p:spPr>
        <p:txBody>
          <a:bodyPr anchorCtr="0" anchor="ctr"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siness model – Grey">
  <p:cSld name="Business model – Grey">
    <p:bg>
      <p:bgPr>
        <a:solidFill>
          <a:srgbClr val="CCCDD1"/>
        </a:solidFill>
      </p:bgPr>
    </p:bg>
    <p:spTree>
      <p:nvGrpSpPr>
        <p:cNvPr id="4157" name="Shape 4157"/>
        <p:cNvGrpSpPr/>
        <p:nvPr/>
      </p:nvGrpSpPr>
      <p:grpSpPr>
        <a:xfrm>
          <a:off x="0" y="0"/>
          <a:ext cx="0" cy="0"/>
          <a:chOff x="0" y="0"/>
          <a:chExt cx="0" cy="0"/>
        </a:xfrm>
      </p:grpSpPr>
      <p:sp>
        <p:nvSpPr>
          <p:cNvPr id="4158" name="Google Shape;4158;p473"/>
          <p:cNvSpPr/>
          <p:nvPr/>
        </p:nvSpPr>
        <p:spPr>
          <a:xfrm flipH="1">
            <a:off x="4623662" y="847907"/>
            <a:ext cx="4318974" cy="2004441"/>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159" name="Google Shape;4159;p473"/>
          <p:cNvSpPr/>
          <p:nvPr/>
        </p:nvSpPr>
        <p:spPr>
          <a:xfrm rot="10800000">
            <a:off x="4623662" y="2946827"/>
            <a:ext cx="4318974" cy="2004387"/>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160" name="Google Shape;4160;p473"/>
          <p:cNvSpPr/>
          <p:nvPr/>
        </p:nvSpPr>
        <p:spPr>
          <a:xfrm flipH="1" rot="10800000">
            <a:off x="201364" y="2946827"/>
            <a:ext cx="4319028" cy="2004387"/>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161" name="Google Shape;4161;p473"/>
          <p:cNvSpPr/>
          <p:nvPr/>
        </p:nvSpPr>
        <p:spPr>
          <a:xfrm>
            <a:off x="201364" y="847873"/>
            <a:ext cx="4319028" cy="2004441"/>
          </a:xfrm>
          <a:custGeom>
            <a:rect b="b" l="l" r="r" t="t"/>
            <a:pathLst>
              <a:path extrusionOk="0" h="21599" w="21600">
                <a:moveTo>
                  <a:pt x="537" y="0"/>
                </a:moveTo>
                <a:cubicBezTo>
                  <a:pt x="379" y="0"/>
                  <a:pt x="285" y="1"/>
                  <a:pt x="222" y="58"/>
                </a:cubicBezTo>
                <a:cubicBezTo>
                  <a:pt x="131" y="129"/>
                  <a:pt x="60" y="282"/>
                  <a:pt x="27" y="478"/>
                </a:cubicBezTo>
                <a:cubicBezTo>
                  <a:pt x="1" y="614"/>
                  <a:pt x="0" y="817"/>
                  <a:pt x="0" y="1156"/>
                </a:cubicBezTo>
                <a:lnTo>
                  <a:pt x="0" y="20443"/>
                </a:lnTo>
                <a:cubicBezTo>
                  <a:pt x="0" y="20782"/>
                  <a:pt x="1" y="20986"/>
                  <a:pt x="27" y="21122"/>
                </a:cubicBezTo>
                <a:cubicBezTo>
                  <a:pt x="60" y="21317"/>
                  <a:pt x="131" y="21472"/>
                  <a:pt x="222" y="21543"/>
                </a:cubicBezTo>
                <a:cubicBezTo>
                  <a:pt x="285" y="21600"/>
                  <a:pt x="379" y="21599"/>
                  <a:pt x="537" y="21599"/>
                </a:cubicBezTo>
                <a:lnTo>
                  <a:pt x="17527" y="21599"/>
                </a:lnTo>
                <a:cubicBezTo>
                  <a:pt x="17583" y="19378"/>
                  <a:pt x="18000" y="17190"/>
                  <a:pt x="18788" y="15492"/>
                </a:cubicBezTo>
                <a:cubicBezTo>
                  <a:pt x="19570" y="13807"/>
                  <a:pt x="20576" y="12910"/>
                  <a:pt x="21600" y="12779"/>
                </a:cubicBezTo>
                <a:lnTo>
                  <a:pt x="21600" y="1156"/>
                </a:lnTo>
                <a:cubicBezTo>
                  <a:pt x="21600" y="817"/>
                  <a:pt x="21600" y="614"/>
                  <a:pt x="21574" y="478"/>
                </a:cubicBezTo>
                <a:cubicBezTo>
                  <a:pt x="21541" y="282"/>
                  <a:pt x="21469" y="129"/>
                  <a:pt x="21378" y="58"/>
                </a:cubicBezTo>
                <a:cubicBezTo>
                  <a:pt x="21315" y="1"/>
                  <a:pt x="21221" y="0"/>
                  <a:pt x="21063" y="0"/>
                </a:cubicBezTo>
                <a:lnTo>
                  <a:pt x="537" y="0"/>
                </a:lnTo>
                <a:close/>
              </a:path>
            </a:pathLst>
          </a:cu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162" name="Google Shape;4162;p47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163" name="Google Shape;4163;p47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64" name="Google Shape;4164;p473"/>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165" name="Google Shape;4165;p473"/>
          <p:cNvSpPr/>
          <p:nvPr>
            <p:ph idx="2" type="pic"/>
          </p:nvPr>
        </p:nvSpPr>
        <p:spPr>
          <a:xfrm>
            <a:off x="3809541" y="2137061"/>
            <a:ext cx="1524900" cy="1524900"/>
          </a:xfrm>
          <a:prstGeom prst="ellipse">
            <a:avLst/>
          </a:prstGeom>
          <a:noFill/>
          <a:ln>
            <a:noFill/>
          </a:ln>
        </p:spPr>
      </p:sp>
      <p:sp>
        <p:nvSpPr>
          <p:cNvPr id="4166" name="Google Shape;4166;p473"/>
          <p:cNvSpPr txBox="1"/>
          <p:nvPr>
            <p:ph idx="3" type="body"/>
          </p:nvPr>
        </p:nvSpPr>
        <p:spPr>
          <a:xfrm>
            <a:off x="1119413"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67" name="Google Shape;4167;p473"/>
          <p:cNvSpPr txBox="1"/>
          <p:nvPr>
            <p:ph idx="4" type="body"/>
          </p:nvPr>
        </p:nvSpPr>
        <p:spPr>
          <a:xfrm>
            <a:off x="5541698" y="155580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68" name="Google Shape;4168;p473"/>
          <p:cNvSpPr txBox="1"/>
          <p:nvPr>
            <p:ph idx="5" type="body"/>
          </p:nvPr>
        </p:nvSpPr>
        <p:spPr>
          <a:xfrm>
            <a:off x="1119413"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69" name="Google Shape;4169;p473"/>
          <p:cNvSpPr txBox="1"/>
          <p:nvPr>
            <p:ph idx="6" type="body"/>
          </p:nvPr>
        </p:nvSpPr>
        <p:spPr>
          <a:xfrm>
            <a:off x="5541698" y="3654694"/>
            <a:ext cx="2483100" cy="5886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70" name="Google Shape;4170;p473"/>
          <p:cNvSpPr txBox="1"/>
          <p:nvPr>
            <p:ph idx="7" type="body"/>
          </p:nvPr>
        </p:nvSpPr>
        <p:spPr>
          <a:xfrm>
            <a:off x="4062604" y="2812981"/>
            <a:ext cx="1018800" cy="1731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usiness model – Grey">
  <p:cSld name="1_Business model – Grey">
    <p:bg>
      <p:bgPr>
        <a:solidFill>
          <a:srgbClr val="CCCDD1"/>
        </a:solidFill>
      </p:bgPr>
    </p:bg>
    <p:spTree>
      <p:nvGrpSpPr>
        <p:cNvPr id="4171" name="Shape 4171"/>
        <p:cNvGrpSpPr/>
        <p:nvPr/>
      </p:nvGrpSpPr>
      <p:grpSpPr>
        <a:xfrm>
          <a:off x="0" y="0"/>
          <a:ext cx="0" cy="0"/>
          <a:chOff x="0" y="0"/>
          <a:chExt cx="0" cy="0"/>
        </a:xfrm>
      </p:grpSpPr>
      <p:sp>
        <p:nvSpPr>
          <p:cNvPr id="4172" name="Google Shape;4172;p47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173" name="Google Shape;4173;p47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74" name="Google Shape;4174;p474"/>
          <p:cNvSpPr txBox="1"/>
          <p:nvPr>
            <p:ph type="title"/>
          </p:nvPr>
        </p:nvSpPr>
        <p:spPr>
          <a:xfrm>
            <a:off x="201378" y="326928"/>
            <a:ext cx="34725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175" name="Google Shape;4175;p474"/>
          <p:cNvSpPr/>
          <p:nvPr/>
        </p:nvSpPr>
        <p:spPr>
          <a:xfrm>
            <a:off x="1969189" y="847907"/>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176" name="Google Shape;4176;p474"/>
          <p:cNvSpPr/>
          <p:nvPr/>
        </p:nvSpPr>
        <p:spPr>
          <a:xfrm>
            <a:off x="1969220" y="2238625"/>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77" name="Google Shape;4177;p474"/>
          <p:cNvSpPr/>
          <p:nvPr/>
        </p:nvSpPr>
        <p:spPr>
          <a:xfrm>
            <a:off x="201421" y="847907"/>
            <a:ext cx="1670100" cy="2712600"/>
          </a:xfrm>
          <a:prstGeom prst="roundRect">
            <a:avLst>
              <a:gd fmla="val 4202"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178" name="Google Shape;4178;p474"/>
          <p:cNvSpPr/>
          <p:nvPr/>
        </p:nvSpPr>
        <p:spPr>
          <a:xfrm>
            <a:off x="3736950" y="847907"/>
            <a:ext cx="1670100" cy="2712600"/>
          </a:xfrm>
          <a:prstGeom prst="roundRect">
            <a:avLst>
              <a:gd fmla="val 4202"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179" name="Google Shape;4179;p474"/>
          <p:cNvSpPr/>
          <p:nvPr/>
        </p:nvSpPr>
        <p:spPr>
          <a:xfrm>
            <a:off x="7272447" y="847907"/>
            <a:ext cx="1670100" cy="2712600"/>
          </a:xfrm>
          <a:prstGeom prst="roundRect">
            <a:avLst>
              <a:gd fmla="val 4202"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180" name="Google Shape;4180;p474"/>
          <p:cNvSpPr/>
          <p:nvPr/>
        </p:nvSpPr>
        <p:spPr>
          <a:xfrm>
            <a:off x="201384" y="3648909"/>
            <a:ext cx="4319100" cy="13023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181" name="Google Shape;4181;p474"/>
          <p:cNvSpPr/>
          <p:nvPr/>
        </p:nvSpPr>
        <p:spPr>
          <a:xfrm>
            <a:off x="4623604" y="3648909"/>
            <a:ext cx="4319100" cy="1302300"/>
          </a:xfrm>
          <a:prstGeom prst="roundRect">
            <a:avLst>
              <a:gd fmla="val 538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182" name="Google Shape;4182;p474"/>
          <p:cNvSpPr/>
          <p:nvPr/>
        </p:nvSpPr>
        <p:spPr>
          <a:xfrm>
            <a:off x="5504661" y="847907"/>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183" name="Google Shape;4183;p474"/>
          <p:cNvSpPr/>
          <p:nvPr/>
        </p:nvSpPr>
        <p:spPr>
          <a:xfrm>
            <a:off x="5504691" y="2238625"/>
            <a:ext cx="1670100" cy="1321800"/>
          </a:xfrm>
          <a:prstGeom prst="roundRect">
            <a:avLst>
              <a:gd fmla="val 5309"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84" name="Google Shape;4184;p474"/>
          <p:cNvSpPr txBox="1"/>
          <p:nvPr>
            <p:ph idx="2" type="body"/>
          </p:nvPr>
        </p:nvSpPr>
        <p:spPr>
          <a:xfrm>
            <a:off x="319738"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85" name="Google Shape;4185;p474"/>
          <p:cNvSpPr txBox="1"/>
          <p:nvPr>
            <p:ph idx="3" type="body"/>
          </p:nvPr>
        </p:nvSpPr>
        <p:spPr>
          <a:xfrm>
            <a:off x="2087506"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86" name="Google Shape;4186;p474"/>
          <p:cNvSpPr txBox="1"/>
          <p:nvPr>
            <p:ph idx="4" type="body"/>
          </p:nvPr>
        </p:nvSpPr>
        <p:spPr>
          <a:xfrm>
            <a:off x="3855267"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87" name="Google Shape;4187;p474"/>
          <p:cNvSpPr txBox="1"/>
          <p:nvPr>
            <p:ph idx="5" type="body"/>
          </p:nvPr>
        </p:nvSpPr>
        <p:spPr>
          <a:xfrm>
            <a:off x="5622978" y="960911"/>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88" name="Google Shape;4188;p474"/>
          <p:cNvSpPr txBox="1"/>
          <p:nvPr>
            <p:ph idx="6" type="body"/>
          </p:nvPr>
        </p:nvSpPr>
        <p:spPr>
          <a:xfrm>
            <a:off x="7390764" y="960911"/>
            <a:ext cx="1433700" cy="24123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89" name="Google Shape;4189;p474"/>
          <p:cNvSpPr txBox="1"/>
          <p:nvPr>
            <p:ph idx="7" type="body"/>
          </p:nvPr>
        </p:nvSpPr>
        <p:spPr>
          <a:xfrm>
            <a:off x="2087506"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90" name="Google Shape;4190;p474"/>
          <p:cNvSpPr txBox="1"/>
          <p:nvPr>
            <p:ph idx="8" type="body"/>
          </p:nvPr>
        </p:nvSpPr>
        <p:spPr>
          <a:xfrm>
            <a:off x="5622978" y="2351630"/>
            <a:ext cx="14337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91" name="Google Shape;4191;p474"/>
          <p:cNvSpPr txBox="1"/>
          <p:nvPr>
            <p:ph idx="9" type="body"/>
          </p:nvPr>
        </p:nvSpPr>
        <p:spPr>
          <a:xfrm>
            <a:off x="319738"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92" name="Google Shape;4192;p474"/>
          <p:cNvSpPr txBox="1"/>
          <p:nvPr>
            <p:ph idx="13" type="body"/>
          </p:nvPr>
        </p:nvSpPr>
        <p:spPr>
          <a:xfrm>
            <a:off x="4741957" y="3752131"/>
            <a:ext cx="4082100" cy="1095900"/>
          </a:xfrm>
          <a:prstGeom prst="rect">
            <a:avLst/>
          </a:prstGeom>
          <a:noFill/>
          <a:ln>
            <a:noFill/>
          </a:ln>
        </p:spPr>
        <p:txBody>
          <a:bodyPr anchorCtr="0" anchor="t" bIns="17150" lIns="34300" spcFirstLastPara="1" rIns="34300" wrap="square" tIns="17150">
            <a:noAutofit/>
          </a:bodyPr>
          <a:lstStyle>
            <a:lvl1pPr indent="-228600" lvl="0" marL="457200" algn="l">
              <a:lnSpc>
                <a:spcPct val="11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icing – Grey">
  <p:cSld name="Pricing – Grey">
    <p:bg>
      <p:bgPr>
        <a:solidFill>
          <a:srgbClr val="CCCDD1"/>
        </a:solidFill>
      </p:bgPr>
    </p:bg>
    <p:spTree>
      <p:nvGrpSpPr>
        <p:cNvPr id="4193" name="Shape 4193"/>
        <p:cNvGrpSpPr/>
        <p:nvPr/>
      </p:nvGrpSpPr>
      <p:grpSpPr>
        <a:xfrm>
          <a:off x="0" y="0"/>
          <a:ext cx="0" cy="0"/>
          <a:chOff x="0" y="0"/>
          <a:chExt cx="0" cy="0"/>
        </a:xfrm>
      </p:grpSpPr>
      <p:sp>
        <p:nvSpPr>
          <p:cNvPr id="4194" name="Google Shape;4194;p47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195" name="Google Shape;4195;p47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196" name="Google Shape;4196;p475"/>
          <p:cNvSpPr txBox="1"/>
          <p:nvPr>
            <p:ph type="title"/>
          </p:nvPr>
        </p:nvSpPr>
        <p:spPr>
          <a:xfrm>
            <a:off x="201377" y="326928"/>
            <a:ext cx="43707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197" name="Google Shape;4197;p475"/>
          <p:cNvSpPr/>
          <p:nvPr/>
        </p:nvSpPr>
        <p:spPr>
          <a:xfrm>
            <a:off x="201696" y="1807344"/>
            <a:ext cx="2844300" cy="3146400"/>
          </a:xfrm>
          <a:prstGeom prst="roundRect">
            <a:avLst>
              <a:gd fmla="val 2571" name="adj"/>
            </a:avLst>
          </a:prstGeom>
          <a:gradFill>
            <a:gsLst>
              <a:gs pos="0">
                <a:srgbClr val="91969C">
                  <a:alpha val="32941"/>
                </a:srgbClr>
              </a:gs>
              <a:gs pos="100000">
                <a:srgbClr val="6F7278">
                  <a:alpha val="32941"/>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98" name="Google Shape;4198;p475"/>
          <p:cNvSpPr/>
          <p:nvPr/>
        </p:nvSpPr>
        <p:spPr>
          <a:xfrm>
            <a:off x="3146929" y="1807344"/>
            <a:ext cx="2850900" cy="3146400"/>
          </a:xfrm>
          <a:prstGeom prst="roundRect">
            <a:avLst>
              <a:gd fmla="val 2565" name="adj"/>
            </a:avLst>
          </a:prstGeom>
          <a:gradFill>
            <a:gsLst>
              <a:gs pos="0">
                <a:srgbClr val="91969C">
                  <a:alpha val="65882"/>
                </a:srgbClr>
              </a:gs>
              <a:gs pos="100000">
                <a:srgbClr val="6F7278">
                  <a:alpha val="65882"/>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199" name="Google Shape;4199;p475"/>
          <p:cNvSpPr/>
          <p:nvPr/>
        </p:nvSpPr>
        <p:spPr>
          <a:xfrm>
            <a:off x="6098090" y="1807344"/>
            <a:ext cx="2844300" cy="3146400"/>
          </a:xfrm>
          <a:prstGeom prst="roundRect">
            <a:avLst>
              <a:gd fmla="val 2571"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200" name="Google Shape;4200;p475"/>
          <p:cNvSpPr txBox="1"/>
          <p:nvPr>
            <p:ph idx="2" type="body"/>
          </p:nvPr>
        </p:nvSpPr>
        <p:spPr>
          <a:xfrm>
            <a:off x="33147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01" name="Google Shape;4201;p475"/>
          <p:cNvSpPr txBox="1"/>
          <p:nvPr>
            <p:ph idx="3" type="body"/>
          </p:nvPr>
        </p:nvSpPr>
        <p:spPr>
          <a:xfrm>
            <a:off x="33147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02" name="Google Shape;4202;p475"/>
          <p:cNvSpPr txBox="1"/>
          <p:nvPr>
            <p:ph idx="4" type="body"/>
          </p:nvPr>
        </p:nvSpPr>
        <p:spPr>
          <a:xfrm>
            <a:off x="3279986"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03" name="Google Shape;4203;p475"/>
          <p:cNvSpPr txBox="1"/>
          <p:nvPr>
            <p:ph idx="5" type="body"/>
          </p:nvPr>
        </p:nvSpPr>
        <p:spPr>
          <a:xfrm>
            <a:off x="3279986"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04" name="Google Shape;4204;p475"/>
          <p:cNvSpPr txBox="1"/>
          <p:nvPr>
            <p:ph idx="6" type="body"/>
          </p:nvPr>
        </p:nvSpPr>
        <p:spPr>
          <a:xfrm>
            <a:off x="6227871" y="1879748"/>
            <a:ext cx="2584800" cy="6696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2100"/>
              <a:buFont typeface="Helvetica Neue"/>
              <a:buNone/>
              <a:defRPr sz="21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05" name="Google Shape;4205;p475"/>
          <p:cNvSpPr txBox="1"/>
          <p:nvPr>
            <p:ph idx="7" type="body"/>
          </p:nvPr>
        </p:nvSpPr>
        <p:spPr>
          <a:xfrm>
            <a:off x="6227871" y="4387692"/>
            <a:ext cx="2584800" cy="4503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inancial projections (Master) – Grey">
  <p:cSld name="1_Financial projections (Master) – Grey">
    <p:bg>
      <p:bgPr>
        <a:solidFill>
          <a:srgbClr val="CCCDD1"/>
        </a:solidFill>
      </p:bgPr>
    </p:bg>
    <p:spTree>
      <p:nvGrpSpPr>
        <p:cNvPr id="4206" name="Shape 4206"/>
        <p:cNvGrpSpPr/>
        <p:nvPr/>
      </p:nvGrpSpPr>
      <p:grpSpPr>
        <a:xfrm>
          <a:off x="0" y="0"/>
          <a:ext cx="0" cy="0"/>
          <a:chOff x="0" y="0"/>
          <a:chExt cx="0" cy="0"/>
        </a:xfrm>
      </p:grpSpPr>
      <p:sp>
        <p:nvSpPr>
          <p:cNvPr id="4207" name="Google Shape;4207;p47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208" name="Google Shape;4208;p476"/>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209" name="Google Shape;4209;p47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210" name="Google Shape;4210;p476"/>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11" name="Google Shape;4211;p476"/>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12" name="Google Shape;4212;p476"/>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213" name="Google Shape;4213;p476"/>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validation – Grey">
  <p:cSld name="Market validation – Grey">
    <p:bg>
      <p:bgPr>
        <a:solidFill>
          <a:srgbClr val="CCCDD1"/>
        </a:solidFill>
      </p:bgPr>
    </p:bg>
    <p:spTree>
      <p:nvGrpSpPr>
        <p:cNvPr id="4214" name="Shape 4214"/>
        <p:cNvGrpSpPr/>
        <p:nvPr/>
      </p:nvGrpSpPr>
      <p:grpSpPr>
        <a:xfrm>
          <a:off x="0" y="0"/>
          <a:ext cx="0" cy="0"/>
          <a:chOff x="0" y="0"/>
          <a:chExt cx="0" cy="0"/>
        </a:xfrm>
      </p:grpSpPr>
      <p:sp>
        <p:nvSpPr>
          <p:cNvPr id="4215" name="Google Shape;4215;p47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216" name="Google Shape;4216;p477"/>
          <p:cNvSpPr/>
          <p:nvPr/>
        </p:nvSpPr>
        <p:spPr>
          <a:xfrm>
            <a:off x="375605" y="3456894"/>
            <a:ext cx="86700" cy="86700"/>
          </a:xfrm>
          <a:prstGeom prst="roundRect">
            <a:avLst>
              <a:gd fmla="val 50000" name="adj"/>
            </a:avLst>
          </a:prstGeom>
          <a:solidFill>
            <a:srgbClr val="B3B5BB"/>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217" name="Google Shape;4217;p477"/>
          <p:cNvSpPr/>
          <p:nvPr/>
        </p:nvSpPr>
        <p:spPr>
          <a:xfrm>
            <a:off x="375605" y="3634825"/>
            <a:ext cx="86700" cy="86700"/>
          </a:xfrm>
          <a:prstGeom prst="roundRect">
            <a:avLst>
              <a:gd fmla="val 50000" name="adj"/>
            </a:avLst>
          </a:prstGeom>
          <a:solidFill>
            <a:srgbClr val="3C3C3C"/>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218" name="Google Shape;4218;p477"/>
          <p:cNvSpPr/>
          <p:nvPr/>
        </p:nvSpPr>
        <p:spPr>
          <a:xfrm>
            <a:off x="375605" y="3278962"/>
            <a:ext cx="86700" cy="86700"/>
          </a:xfrm>
          <a:prstGeom prst="roundRect">
            <a:avLst>
              <a:gd fmla="val 50000" name="adj"/>
            </a:avLst>
          </a:prstGeom>
          <a:solidFill>
            <a:srgbClr val="B0B2B8">
              <a:alpha val="4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219" name="Google Shape;4219;p47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20" name="Google Shape;4220;p477"/>
          <p:cNvSpPr txBox="1"/>
          <p:nvPr>
            <p:ph type="title"/>
          </p:nvPr>
        </p:nvSpPr>
        <p:spPr>
          <a:xfrm>
            <a:off x="201377" y="326928"/>
            <a:ext cx="8656800" cy="10734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221" name="Google Shape;4221;p477"/>
          <p:cNvSpPr txBox="1"/>
          <p:nvPr>
            <p:ph idx="2" type="body"/>
          </p:nvPr>
        </p:nvSpPr>
        <p:spPr>
          <a:xfrm>
            <a:off x="543447" y="3262058"/>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22" name="Google Shape;4222;p477"/>
          <p:cNvSpPr txBox="1"/>
          <p:nvPr>
            <p:ph idx="3" type="body"/>
          </p:nvPr>
        </p:nvSpPr>
        <p:spPr>
          <a:xfrm>
            <a:off x="543447" y="343810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23" name="Google Shape;4223;p477"/>
          <p:cNvSpPr txBox="1"/>
          <p:nvPr>
            <p:ph idx="4" type="body"/>
          </p:nvPr>
        </p:nvSpPr>
        <p:spPr>
          <a:xfrm>
            <a:off x="543447" y="3617922"/>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24" name="Google Shape;4224;p477"/>
          <p:cNvSpPr txBox="1"/>
          <p:nvPr>
            <p:ph idx="5" type="body"/>
          </p:nvPr>
        </p:nvSpPr>
        <p:spPr>
          <a:xfrm>
            <a:off x="1671345" y="4763628"/>
            <a:ext cx="5801400" cy="181200"/>
          </a:xfrm>
          <a:prstGeom prst="rect">
            <a:avLst/>
          </a:prstGeom>
          <a:noFill/>
          <a:ln>
            <a:noFill/>
          </a:ln>
        </p:spPr>
        <p:txBody>
          <a:bodyPr anchorCtr="0" anchor="b" bIns="17150" lIns="34300" spcFirstLastPara="1" rIns="34300" wrap="square" tIns="17150">
            <a:spAutoFit/>
          </a:bodyPr>
          <a:lstStyle>
            <a:lvl1pPr indent="-228600" lvl="0" marL="457200" algn="ctr">
              <a:lnSpc>
                <a:spcPct val="110000"/>
              </a:lnSpc>
              <a:spcBef>
                <a:spcPts val="0"/>
              </a:spcBef>
              <a:spcAft>
                <a:spcPts val="0"/>
              </a:spcAft>
              <a:buClr>
                <a:srgbClr val="F2F2F2"/>
              </a:buClr>
              <a:buSzPts val="500"/>
              <a:buFont typeface="Arial"/>
              <a:buNone/>
              <a:defRPr sz="5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 Grey">
  <p:cSld name="Quote – Grey">
    <p:bg>
      <p:bgPr>
        <a:solidFill>
          <a:srgbClr val="CCCDD1"/>
        </a:solidFill>
      </p:bgPr>
    </p:bg>
    <p:spTree>
      <p:nvGrpSpPr>
        <p:cNvPr id="4225" name="Shape 4225"/>
        <p:cNvGrpSpPr/>
        <p:nvPr/>
      </p:nvGrpSpPr>
      <p:grpSpPr>
        <a:xfrm>
          <a:off x="0" y="0"/>
          <a:ext cx="0" cy="0"/>
          <a:chOff x="0" y="0"/>
          <a:chExt cx="0" cy="0"/>
        </a:xfrm>
      </p:grpSpPr>
      <p:sp>
        <p:nvSpPr>
          <p:cNvPr id="4226" name="Google Shape;4226;p47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227" name="Google Shape;4227;p478"/>
          <p:cNvSpPr txBox="1"/>
          <p:nvPr>
            <p:ph idx="1" type="body"/>
          </p:nvPr>
        </p:nvSpPr>
        <p:spPr>
          <a:xfrm>
            <a:off x="201377" y="2904049"/>
            <a:ext cx="1995900" cy="154500"/>
          </a:xfrm>
          <a:prstGeom prst="rect">
            <a:avLst/>
          </a:prstGeom>
          <a:noFill/>
          <a:ln>
            <a:noFill/>
          </a:ln>
        </p:spPr>
        <p:txBody>
          <a:bodyPr anchorCtr="0" anchor="b" bIns="17150" lIns="34300" spcFirstLastPara="1" rIns="34300" wrap="square" tIns="17150">
            <a:noAutofit/>
          </a:bodyPr>
          <a:lstStyle>
            <a:lvl1pPr indent="-228600" lvl="0" marL="457200" algn="l">
              <a:lnSpc>
                <a:spcPct val="100000"/>
              </a:lnSpc>
              <a:spcBef>
                <a:spcPts val="0"/>
              </a:spcBef>
              <a:spcAft>
                <a:spcPts val="0"/>
              </a:spcAft>
              <a:buClr>
                <a:schemeClr val="lt1"/>
              </a:buClr>
              <a:buSzPts val="900"/>
              <a:buFont typeface="Helvetica Neue"/>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28" name="Google Shape;4228;p478"/>
          <p:cNvSpPr txBox="1"/>
          <p:nvPr>
            <p:ph type="title"/>
          </p:nvPr>
        </p:nvSpPr>
        <p:spPr>
          <a:xfrm>
            <a:off x="201377" y="164051"/>
            <a:ext cx="8771400" cy="1881300"/>
          </a:xfrm>
          <a:prstGeom prst="rect">
            <a:avLst/>
          </a:prstGeom>
          <a:noFill/>
          <a:ln>
            <a:noFill/>
          </a:ln>
        </p:spPr>
        <p:txBody>
          <a:bodyPr anchorCtr="0" anchor="t" bIns="17150" lIns="34300" spcFirstLastPara="1" rIns="34300" wrap="square" tIns="17150">
            <a:spAutoFit/>
          </a:bodyPr>
          <a:lstStyle>
            <a:lvl1pPr lvl="0" algn="l">
              <a:lnSpc>
                <a:spcPct val="8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Tree>
  </p:cSld>
  <p:clrMapOvr>
    <a:masterClrMapping/>
  </p:clrMapOvr>
</p:sldLayout>
</file>

<file path=ppt/slideLayouts/slideLayout4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ors – Grey">
  <p:cSld name="Competitors – Grey">
    <p:bg>
      <p:bgPr>
        <a:solidFill>
          <a:srgbClr val="CCCDD1"/>
        </a:solidFill>
      </p:bgPr>
    </p:bg>
    <p:spTree>
      <p:nvGrpSpPr>
        <p:cNvPr id="4229" name="Shape 4229"/>
        <p:cNvGrpSpPr/>
        <p:nvPr/>
      </p:nvGrpSpPr>
      <p:grpSpPr>
        <a:xfrm>
          <a:off x="0" y="0"/>
          <a:ext cx="0" cy="0"/>
          <a:chOff x="0" y="0"/>
          <a:chExt cx="0" cy="0"/>
        </a:xfrm>
      </p:grpSpPr>
      <p:sp>
        <p:nvSpPr>
          <p:cNvPr id="4230" name="Google Shape;4230;p47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231" name="Google Shape;4231;p479"/>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232" name="Google Shape;4232;p47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233" name="Google Shape;4233;p47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34" name="Google Shape;4234;p479"/>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35" name="Google Shape;4235;p479"/>
          <p:cNvSpPr/>
          <p:nvPr>
            <p:ph idx="3" type="body"/>
          </p:nvPr>
        </p:nvSpPr>
        <p:spPr>
          <a:xfrm>
            <a:off x="7122136" y="1478734"/>
            <a:ext cx="90000" cy="90000"/>
          </a:xfrm>
          <a:prstGeom prst="ellipse">
            <a:avLst/>
          </a:prstGeom>
          <a:gradFill>
            <a:gsLst>
              <a:gs pos="0">
                <a:srgbClr val="4A4C50"/>
              </a:gs>
              <a:gs pos="2760">
                <a:srgbClr val="4A4C50"/>
              </a:gs>
              <a:gs pos="100000">
                <a:srgbClr val="91969C"/>
              </a:gs>
            </a:gsLst>
            <a:lin ang="5400012" scaled="0"/>
          </a:gradFill>
          <a:ln>
            <a:noFill/>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chemeClr val="lt1"/>
              </a:buClr>
              <a:buSzPts val="2100"/>
              <a:buFont typeface="Helvetica Neue"/>
              <a:buNone/>
              <a:defRPr>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36" name="Google Shape;4236;p479"/>
          <p:cNvSpPr txBox="1"/>
          <p:nvPr>
            <p:ph idx="4" type="body"/>
          </p:nvPr>
        </p:nvSpPr>
        <p:spPr>
          <a:xfrm>
            <a:off x="6844587" y="1612464"/>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4237" name="Google Shape;4237;p479"/>
          <p:cNvCxnSpPr/>
          <p:nvPr/>
        </p:nvCxnSpPr>
        <p:spPr>
          <a:xfrm>
            <a:off x="6156951" y="656934"/>
            <a:ext cx="0" cy="3829800"/>
          </a:xfrm>
          <a:prstGeom prst="straightConnector1">
            <a:avLst/>
          </a:prstGeom>
          <a:noFill/>
          <a:ln cap="flat" cmpd="sng" w="25400">
            <a:solidFill>
              <a:schemeClr val="lt1"/>
            </a:solidFill>
            <a:prstDash val="solid"/>
            <a:miter lim="400000"/>
            <a:headEnd len="sm" w="sm" type="none"/>
            <a:tailEnd len="sm" w="sm" type="none"/>
          </a:ln>
        </p:spPr>
      </p:cxnSp>
      <p:cxnSp>
        <p:nvCxnSpPr>
          <p:cNvPr id="4238" name="Google Shape;4238;p479"/>
          <p:cNvCxnSpPr/>
          <p:nvPr/>
        </p:nvCxnSpPr>
        <p:spPr>
          <a:xfrm>
            <a:off x="4118065" y="2571750"/>
            <a:ext cx="4077900" cy="0"/>
          </a:xfrm>
          <a:prstGeom prst="straightConnector1">
            <a:avLst/>
          </a:prstGeom>
          <a:noFill/>
          <a:ln cap="flat" cmpd="sng" w="25400">
            <a:solidFill>
              <a:schemeClr val="lt1"/>
            </a:solidFill>
            <a:prstDash val="solid"/>
            <a:miter lim="400000"/>
            <a:headEnd len="sm" w="sm" type="none"/>
            <a:tailEnd len="sm" w="sm" type="none"/>
          </a:ln>
        </p:spPr>
      </p:cxnSp>
      <p:sp>
        <p:nvSpPr>
          <p:cNvPr id="4239" name="Google Shape;4239;p479"/>
          <p:cNvSpPr txBox="1"/>
          <p:nvPr>
            <p:ph idx="5" type="body"/>
          </p:nvPr>
        </p:nvSpPr>
        <p:spPr>
          <a:xfrm>
            <a:off x="5834480" y="40968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40" name="Google Shape;4240;p479"/>
          <p:cNvSpPr txBox="1"/>
          <p:nvPr>
            <p:ph idx="6" type="body"/>
          </p:nvPr>
        </p:nvSpPr>
        <p:spPr>
          <a:xfrm>
            <a:off x="5834480" y="4579415"/>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41" name="Google Shape;4241;p479"/>
          <p:cNvSpPr txBox="1"/>
          <p:nvPr>
            <p:ph idx="7" type="body"/>
          </p:nvPr>
        </p:nvSpPr>
        <p:spPr>
          <a:xfrm>
            <a:off x="815525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42" name="Google Shape;4242;p479"/>
          <p:cNvSpPr txBox="1"/>
          <p:nvPr>
            <p:ph idx="8" type="body"/>
          </p:nvPr>
        </p:nvSpPr>
        <p:spPr>
          <a:xfrm>
            <a:off x="3513710" y="2494550"/>
            <a:ext cx="645000" cy="154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600"/>
              <a:buFont typeface="Helvetica Neue"/>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etitors – Grey">
  <p:cSld name="1_Competitors – Grey">
    <p:bg>
      <p:bgPr>
        <a:solidFill>
          <a:srgbClr val="CCCDD1"/>
        </a:solidFill>
      </p:bgPr>
    </p:bg>
    <p:spTree>
      <p:nvGrpSpPr>
        <p:cNvPr id="4243" name="Shape 4243"/>
        <p:cNvGrpSpPr/>
        <p:nvPr/>
      </p:nvGrpSpPr>
      <p:grpSpPr>
        <a:xfrm>
          <a:off x="0" y="0"/>
          <a:ext cx="0" cy="0"/>
          <a:chOff x="0" y="0"/>
          <a:chExt cx="0" cy="0"/>
        </a:xfrm>
      </p:grpSpPr>
      <p:sp>
        <p:nvSpPr>
          <p:cNvPr id="4244" name="Google Shape;4244;p48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245" name="Google Shape;4245;p48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246" name="Google Shape;4246;p48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47" name="Google Shape;4247;p480"/>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48" name="Google Shape;4248;p480"/>
          <p:cNvSpPr/>
          <p:nvPr/>
        </p:nvSpPr>
        <p:spPr>
          <a:xfrm>
            <a:off x="3371597" y="190500"/>
            <a:ext cx="2735400" cy="4762500"/>
          </a:xfrm>
          <a:prstGeom prst="roundRect">
            <a:avLst>
              <a:gd fmla="val 2677" name="adj"/>
            </a:avLst>
          </a:prstGeom>
          <a:gradFill>
            <a:gsLst>
              <a:gs pos="0">
                <a:srgbClr val="91969C">
                  <a:alpha val="24313"/>
                </a:srgbClr>
              </a:gs>
              <a:gs pos="100000">
                <a:srgbClr val="6F7278">
                  <a:alpha val="24313"/>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249" name="Google Shape;4249;p480"/>
          <p:cNvSpPr/>
          <p:nvPr/>
        </p:nvSpPr>
        <p:spPr>
          <a:xfrm>
            <a:off x="6206953" y="190500"/>
            <a:ext cx="2735400" cy="4762500"/>
          </a:xfrm>
          <a:prstGeom prst="roundRect">
            <a:avLst>
              <a:gd fmla="val 2677"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250" name="Google Shape;4250;p480"/>
          <p:cNvSpPr txBox="1"/>
          <p:nvPr>
            <p:ph idx="3" type="body"/>
          </p:nvPr>
        </p:nvSpPr>
        <p:spPr>
          <a:xfrm>
            <a:off x="3464792"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900"/>
              <a:buFont typeface="Arial"/>
              <a:buNone/>
              <a:defRPr sz="9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51" name="Google Shape;4251;p480"/>
          <p:cNvSpPr txBox="1"/>
          <p:nvPr>
            <p:ph idx="4" type="body"/>
          </p:nvPr>
        </p:nvSpPr>
        <p:spPr>
          <a:xfrm>
            <a:off x="6300148" y="4357973"/>
            <a:ext cx="2549100" cy="4800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900"/>
              <a:buFont typeface="Arial"/>
              <a:buNone/>
              <a:defRPr sz="9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52" name="Google Shape;4252;p480"/>
          <p:cNvSpPr txBox="1"/>
          <p:nvPr>
            <p:ph idx="5" type="body"/>
          </p:nvPr>
        </p:nvSpPr>
        <p:spPr>
          <a:xfrm>
            <a:off x="3464792"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53" name="Google Shape;4253;p480"/>
          <p:cNvSpPr txBox="1"/>
          <p:nvPr>
            <p:ph idx="6" type="body"/>
          </p:nvPr>
        </p:nvSpPr>
        <p:spPr>
          <a:xfrm>
            <a:off x="6300148" y="309374"/>
            <a:ext cx="2549100" cy="449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 Grey">
  <p:cSld name="Go-to-market – Grey">
    <p:bg>
      <p:bgPr>
        <a:solidFill>
          <a:srgbClr val="CCCDD1"/>
        </a:solidFill>
      </p:bgPr>
    </p:bg>
    <p:spTree>
      <p:nvGrpSpPr>
        <p:cNvPr id="4254" name="Shape 4254"/>
        <p:cNvGrpSpPr/>
        <p:nvPr/>
      </p:nvGrpSpPr>
      <p:grpSpPr>
        <a:xfrm>
          <a:off x="0" y="0"/>
          <a:ext cx="0" cy="0"/>
          <a:chOff x="0" y="0"/>
          <a:chExt cx="0" cy="0"/>
        </a:xfrm>
      </p:grpSpPr>
      <p:sp>
        <p:nvSpPr>
          <p:cNvPr id="4255" name="Google Shape;4255;p48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256" name="Google Shape;4256;p48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257" name="Google Shape;4257;p48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58" name="Google Shape;4258;p481"/>
          <p:cNvSpPr txBox="1"/>
          <p:nvPr>
            <p:ph idx="2" type="body"/>
          </p:nvPr>
        </p:nvSpPr>
        <p:spPr>
          <a:xfrm>
            <a:off x="203157"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59" name="Google Shape;4259;p481"/>
          <p:cNvSpPr txBox="1"/>
          <p:nvPr>
            <p:ph idx="3" type="body"/>
          </p:nvPr>
        </p:nvSpPr>
        <p:spPr>
          <a:xfrm>
            <a:off x="203157"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60" name="Google Shape;4260;p481"/>
          <p:cNvSpPr txBox="1"/>
          <p:nvPr>
            <p:ph idx="4" type="body"/>
          </p:nvPr>
        </p:nvSpPr>
        <p:spPr>
          <a:xfrm>
            <a:off x="2672548"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61" name="Google Shape;4261;p481"/>
          <p:cNvSpPr txBox="1"/>
          <p:nvPr>
            <p:ph idx="5" type="body"/>
          </p:nvPr>
        </p:nvSpPr>
        <p:spPr>
          <a:xfrm>
            <a:off x="2672548"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62" name="Google Shape;4262;p481"/>
          <p:cNvSpPr txBox="1"/>
          <p:nvPr>
            <p:ph idx="6" type="body"/>
          </p:nvPr>
        </p:nvSpPr>
        <p:spPr>
          <a:xfrm>
            <a:off x="5141940"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63" name="Google Shape;4263;p481"/>
          <p:cNvSpPr txBox="1"/>
          <p:nvPr>
            <p:ph idx="7" type="body"/>
          </p:nvPr>
        </p:nvSpPr>
        <p:spPr>
          <a:xfrm>
            <a:off x="5141940"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64" name="Google Shape;4264;p481"/>
          <p:cNvSpPr txBox="1"/>
          <p:nvPr>
            <p:ph idx="8" type="body"/>
          </p:nvPr>
        </p:nvSpPr>
        <p:spPr>
          <a:xfrm>
            <a:off x="7611331" y="2109699"/>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65" name="Google Shape;4265;p481"/>
          <p:cNvSpPr txBox="1"/>
          <p:nvPr>
            <p:ph idx="9" type="body"/>
          </p:nvPr>
        </p:nvSpPr>
        <p:spPr>
          <a:xfrm>
            <a:off x="7611331" y="275699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4266" name="Google Shape;4266;p481"/>
          <p:cNvCxnSpPr/>
          <p:nvPr/>
        </p:nvCxnSpPr>
        <p:spPr>
          <a:xfrm>
            <a:off x="203156" y="2540748"/>
            <a:ext cx="8723400" cy="0"/>
          </a:xfrm>
          <a:prstGeom prst="straightConnector1">
            <a:avLst/>
          </a:prstGeom>
          <a:noFill/>
          <a:ln cap="flat" cmpd="sng" w="25400">
            <a:solidFill>
              <a:srgbClr val="FFFFFF"/>
            </a:solidFill>
            <a:prstDash val="solid"/>
            <a:miter lim="400000"/>
            <a:headEnd len="sm" w="sm" type="none"/>
            <a:tailEnd len="med" w="med" type="oval"/>
          </a:ln>
        </p:spPr>
      </p:cxnSp>
      <p:sp>
        <p:nvSpPr>
          <p:cNvPr id="4267" name="Google Shape;4267;p481"/>
          <p:cNvSpPr/>
          <p:nvPr>
            <p:ph idx="13" type="body"/>
          </p:nvPr>
        </p:nvSpPr>
        <p:spPr>
          <a:xfrm>
            <a:off x="20791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68" name="Google Shape;4268;p481"/>
          <p:cNvSpPr/>
          <p:nvPr>
            <p:ph idx="14" type="body"/>
          </p:nvPr>
        </p:nvSpPr>
        <p:spPr>
          <a:xfrm>
            <a:off x="267731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69" name="Google Shape;4269;p481"/>
          <p:cNvSpPr/>
          <p:nvPr>
            <p:ph idx="15" type="body"/>
          </p:nvPr>
        </p:nvSpPr>
        <p:spPr>
          <a:xfrm>
            <a:off x="7616095"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70" name="Google Shape;4270;p481"/>
          <p:cNvSpPr/>
          <p:nvPr>
            <p:ph idx="16" type="body"/>
          </p:nvPr>
        </p:nvSpPr>
        <p:spPr>
          <a:xfrm>
            <a:off x="5167589"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Quote – Grey">
  <p:cSld name="2_Quote – Grey">
    <p:bg>
      <p:bgPr>
        <a:solidFill>
          <a:srgbClr val="CCCDD1"/>
        </a:solidFill>
      </p:bgPr>
    </p:bg>
    <p:spTree>
      <p:nvGrpSpPr>
        <p:cNvPr id="4271" name="Shape 4271"/>
        <p:cNvGrpSpPr/>
        <p:nvPr/>
      </p:nvGrpSpPr>
      <p:grpSpPr>
        <a:xfrm>
          <a:off x="0" y="0"/>
          <a:ext cx="0" cy="0"/>
          <a:chOff x="0" y="0"/>
          <a:chExt cx="0" cy="0"/>
        </a:xfrm>
      </p:grpSpPr>
      <p:sp>
        <p:nvSpPr>
          <p:cNvPr id="4272" name="Google Shape;4272;p48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273" name="Google Shape;4273;p48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274" name="Google Shape;4274;p48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75" name="Google Shape;4275;p482"/>
          <p:cNvSpPr txBox="1"/>
          <p:nvPr>
            <p:ph idx="2" type="body"/>
          </p:nvPr>
        </p:nvSpPr>
        <p:spPr>
          <a:xfrm>
            <a:off x="203156"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76" name="Google Shape;4276;p482"/>
          <p:cNvSpPr txBox="1"/>
          <p:nvPr>
            <p:ph idx="3" type="body"/>
          </p:nvPr>
        </p:nvSpPr>
        <p:spPr>
          <a:xfrm>
            <a:off x="203156"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77" name="Google Shape;4277;p482"/>
          <p:cNvSpPr/>
          <p:nvPr>
            <p:ph idx="4" type="pic"/>
          </p:nvPr>
        </p:nvSpPr>
        <p:spPr>
          <a:xfrm>
            <a:off x="201378" y="1314563"/>
            <a:ext cx="1399500" cy="2079900"/>
          </a:xfrm>
          <a:prstGeom prst="roundRect">
            <a:avLst>
              <a:gd fmla="val 5776" name="adj"/>
            </a:avLst>
          </a:prstGeom>
          <a:noFill/>
          <a:ln>
            <a:noFill/>
          </a:ln>
        </p:spPr>
      </p:sp>
      <p:sp>
        <p:nvSpPr>
          <p:cNvPr id="4278" name="Google Shape;4278;p482"/>
          <p:cNvSpPr/>
          <p:nvPr>
            <p:ph idx="5" type="pic"/>
          </p:nvPr>
        </p:nvSpPr>
        <p:spPr>
          <a:xfrm>
            <a:off x="1669743" y="1314563"/>
            <a:ext cx="1399500" cy="2079900"/>
          </a:xfrm>
          <a:prstGeom prst="roundRect">
            <a:avLst>
              <a:gd fmla="val 5776" name="adj"/>
            </a:avLst>
          </a:prstGeom>
          <a:noFill/>
          <a:ln>
            <a:noFill/>
          </a:ln>
        </p:spPr>
      </p:sp>
      <p:sp>
        <p:nvSpPr>
          <p:cNvPr id="4279" name="Google Shape;4279;p482"/>
          <p:cNvSpPr/>
          <p:nvPr>
            <p:ph idx="6" type="pic"/>
          </p:nvPr>
        </p:nvSpPr>
        <p:spPr>
          <a:xfrm>
            <a:off x="3138109" y="1314563"/>
            <a:ext cx="1399500" cy="2079900"/>
          </a:xfrm>
          <a:prstGeom prst="roundRect">
            <a:avLst>
              <a:gd fmla="val 5776" name="adj"/>
            </a:avLst>
          </a:prstGeom>
          <a:noFill/>
          <a:ln>
            <a:noFill/>
          </a:ln>
        </p:spPr>
      </p:sp>
      <p:sp>
        <p:nvSpPr>
          <p:cNvPr id="4280" name="Google Shape;4280;p482"/>
          <p:cNvSpPr/>
          <p:nvPr>
            <p:ph idx="7" type="pic"/>
          </p:nvPr>
        </p:nvSpPr>
        <p:spPr>
          <a:xfrm>
            <a:off x="4606474" y="1314563"/>
            <a:ext cx="1399500" cy="2079900"/>
          </a:xfrm>
          <a:prstGeom prst="roundRect">
            <a:avLst>
              <a:gd fmla="val 5776" name="adj"/>
            </a:avLst>
          </a:prstGeom>
          <a:noFill/>
          <a:ln>
            <a:noFill/>
          </a:ln>
        </p:spPr>
      </p:sp>
      <p:sp>
        <p:nvSpPr>
          <p:cNvPr id="4281" name="Google Shape;4281;p482"/>
          <p:cNvSpPr/>
          <p:nvPr>
            <p:ph idx="8" type="pic"/>
          </p:nvPr>
        </p:nvSpPr>
        <p:spPr>
          <a:xfrm>
            <a:off x="6074839" y="1314563"/>
            <a:ext cx="1399500" cy="2079900"/>
          </a:xfrm>
          <a:prstGeom prst="roundRect">
            <a:avLst>
              <a:gd fmla="val 5776" name="adj"/>
            </a:avLst>
          </a:prstGeom>
          <a:noFill/>
          <a:ln>
            <a:noFill/>
          </a:ln>
        </p:spPr>
      </p:sp>
      <p:sp>
        <p:nvSpPr>
          <p:cNvPr id="4282" name="Google Shape;4282;p482"/>
          <p:cNvSpPr/>
          <p:nvPr>
            <p:ph idx="9" type="pic"/>
          </p:nvPr>
        </p:nvSpPr>
        <p:spPr>
          <a:xfrm>
            <a:off x="7543205" y="1314563"/>
            <a:ext cx="1399500" cy="2079900"/>
          </a:xfrm>
          <a:prstGeom prst="roundRect">
            <a:avLst>
              <a:gd fmla="val 5776" name="adj"/>
            </a:avLst>
          </a:prstGeom>
          <a:noFill/>
          <a:ln>
            <a:noFill/>
          </a:ln>
        </p:spPr>
      </p:sp>
      <p:sp>
        <p:nvSpPr>
          <p:cNvPr id="4283" name="Google Shape;4283;p482"/>
          <p:cNvSpPr txBox="1"/>
          <p:nvPr>
            <p:ph idx="13" type="body"/>
          </p:nvPr>
        </p:nvSpPr>
        <p:spPr>
          <a:xfrm>
            <a:off x="1671179"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84" name="Google Shape;4284;p482"/>
          <p:cNvSpPr txBox="1"/>
          <p:nvPr>
            <p:ph idx="14" type="body"/>
          </p:nvPr>
        </p:nvSpPr>
        <p:spPr>
          <a:xfrm>
            <a:off x="1671179"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85" name="Google Shape;4285;p482"/>
          <p:cNvSpPr txBox="1"/>
          <p:nvPr>
            <p:ph idx="15" type="body"/>
          </p:nvPr>
        </p:nvSpPr>
        <p:spPr>
          <a:xfrm>
            <a:off x="3139201"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86" name="Google Shape;4286;p482"/>
          <p:cNvSpPr txBox="1"/>
          <p:nvPr>
            <p:ph idx="16" type="body"/>
          </p:nvPr>
        </p:nvSpPr>
        <p:spPr>
          <a:xfrm>
            <a:off x="3139201"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87" name="Google Shape;4287;p482"/>
          <p:cNvSpPr txBox="1"/>
          <p:nvPr>
            <p:ph idx="17" type="body"/>
          </p:nvPr>
        </p:nvSpPr>
        <p:spPr>
          <a:xfrm>
            <a:off x="4607223"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88" name="Google Shape;4288;p482"/>
          <p:cNvSpPr txBox="1"/>
          <p:nvPr>
            <p:ph idx="18" type="body"/>
          </p:nvPr>
        </p:nvSpPr>
        <p:spPr>
          <a:xfrm>
            <a:off x="4607223"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89" name="Google Shape;4289;p482"/>
          <p:cNvSpPr txBox="1"/>
          <p:nvPr>
            <p:ph idx="19" type="body"/>
          </p:nvPr>
        </p:nvSpPr>
        <p:spPr>
          <a:xfrm>
            <a:off x="6075245"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90" name="Google Shape;4290;p482"/>
          <p:cNvSpPr txBox="1"/>
          <p:nvPr>
            <p:ph idx="20" type="body"/>
          </p:nvPr>
        </p:nvSpPr>
        <p:spPr>
          <a:xfrm>
            <a:off x="6075245"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91" name="Google Shape;4291;p482"/>
          <p:cNvSpPr txBox="1"/>
          <p:nvPr>
            <p:ph idx="21" type="body"/>
          </p:nvPr>
        </p:nvSpPr>
        <p:spPr>
          <a:xfrm>
            <a:off x="7543268" y="3633346"/>
            <a:ext cx="12678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92" name="Google Shape;4292;p482"/>
          <p:cNvSpPr txBox="1"/>
          <p:nvPr>
            <p:ph idx="22" type="body"/>
          </p:nvPr>
        </p:nvSpPr>
        <p:spPr>
          <a:xfrm>
            <a:off x="7543268" y="4300551"/>
            <a:ext cx="1267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4293" name="Google Shape;4293;p482"/>
          <p:cNvCxnSpPr/>
          <p:nvPr/>
        </p:nvCxnSpPr>
        <p:spPr>
          <a:xfrm>
            <a:off x="203156" y="4084308"/>
            <a:ext cx="8723400" cy="0"/>
          </a:xfrm>
          <a:prstGeom prst="straightConnector1">
            <a:avLst/>
          </a:prstGeom>
          <a:noFill/>
          <a:ln cap="flat" cmpd="sng" w="25400">
            <a:solidFill>
              <a:srgbClr val="FFFFFF"/>
            </a:solidFill>
            <a:prstDash val="solid"/>
            <a:miter lim="400000"/>
            <a:headEnd len="sm" w="sm" type="none"/>
            <a:tailEnd len="med" w="med" type="oval"/>
          </a:ln>
        </p:spPr>
      </p:cxnSp>
      <p:sp>
        <p:nvSpPr>
          <p:cNvPr id="4294" name="Google Shape;4294;p482"/>
          <p:cNvSpPr/>
          <p:nvPr>
            <p:ph idx="23" type="body"/>
          </p:nvPr>
        </p:nvSpPr>
        <p:spPr>
          <a:xfrm>
            <a:off x="3142897"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95" name="Google Shape;4295;p482"/>
          <p:cNvSpPr/>
          <p:nvPr>
            <p:ph idx="24" type="body"/>
          </p:nvPr>
        </p:nvSpPr>
        <p:spPr>
          <a:xfrm>
            <a:off x="16745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96" name="Google Shape;4296;p482"/>
          <p:cNvSpPr/>
          <p:nvPr>
            <p:ph idx="25" type="body"/>
          </p:nvPr>
        </p:nvSpPr>
        <p:spPr>
          <a:xfrm>
            <a:off x="4611275"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97" name="Google Shape;4297;p482"/>
          <p:cNvSpPr/>
          <p:nvPr>
            <p:ph idx="26" type="body"/>
          </p:nvPr>
        </p:nvSpPr>
        <p:spPr>
          <a:xfrm>
            <a:off x="6079653"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98" name="Google Shape;4298;p482"/>
          <p:cNvSpPr/>
          <p:nvPr>
            <p:ph idx="27" type="body"/>
          </p:nvPr>
        </p:nvSpPr>
        <p:spPr>
          <a:xfrm>
            <a:off x="7548031"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299" name="Google Shape;4299;p482"/>
          <p:cNvSpPr/>
          <p:nvPr>
            <p:ph idx="28" type="body"/>
          </p:nvPr>
        </p:nvSpPr>
        <p:spPr>
          <a:xfrm>
            <a:off x="207919" y="404966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Quote – Grey">
  <p:cSld name="3_Quote – Grey">
    <p:bg>
      <p:bgPr>
        <a:solidFill>
          <a:srgbClr val="CCCDD1"/>
        </a:solidFill>
      </p:bgPr>
    </p:bg>
    <p:spTree>
      <p:nvGrpSpPr>
        <p:cNvPr id="4300" name="Shape 4300"/>
        <p:cNvGrpSpPr/>
        <p:nvPr/>
      </p:nvGrpSpPr>
      <p:grpSpPr>
        <a:xfrm>
          <a:off x="0" y="0"/>
          <a:ext cx="0" cy="0"/>
          <a:chOff x="0" y="0"/>
          <a:chExt cx="0" cy="0"/>
        </a:xfrm>
      </p:grpSpPr>
      <p:sp>
        <p:nvSpPr>
          <p:cNvPr id="4301" name="Google Shape;4301;p483"/>
          <p:cNvSpPr/>
          <p:nvPr/>
        </p:nvSpPr>
        <p:spPr>
          <a:xfrm>
            <a:off x="6097823" y="3435143"/>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302" name="Google Shape;4302;p483"/>
          <p:cNvSpPr/>
          <p:nvPr/>
        </p:nvSpPr>
        <p:spPr>
          <a:xfrm>
            <a:off x="3150092" y="3435143"/>
            <a:ext cx="28440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303" name="Google Shape;4303;p483"/>
          <p:cNvSpPr/>
          <p:nvPr/>
        </p:nvSpPr>
        <p:spPr>
          <a:xfrm>
            <a:off x="6097823" y="1812821"/>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304" name="Google Shape;4304;p483"/>
          <p:cNvSpPr/>
          <p:nvPr/>
        </p:nvSpPr>
        <p:spPr>
          <a:xfrm>
            <a:off x="201378" y="1812821"/>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305" name="Google Shape;4305;p483"/>
          <p:cNvSpPr/>
          <p:nvPr/>
        </p:nvSpPr>
        <p:spPr>
          <a:xfrm>
            <a:off x="3149606" y="1812821"/>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306" name="Google Shape;4306;p483"/>
          <p:cNvSpPr/>
          <p:nvPr/>
        </p:nvSpPr>
        <p:spPr>
          <a:xfrm>
            <a:off x="201378" y="3435143"/>
            <a:ext cx="2844900" cy="1518000"/>
          </a:xfrm>
          <a:prstGeom prst="roundRect">
            <a:avLst>
              <a:gd fmla="val 4822" name="adj"/>
            </a:avLst>
          </a:prstGeom>
          <a:solidFill>
            <a:srgbClr val="000000">
              <a:alpha val="51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307" name="Google Shape;4307;p48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308" name="Google Shape;4308;p48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309" name="Google Shape;4309;p48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10" name="Google Shape;4310;p483"/>
          <p:cNvSpPr txBox="1"/>
          <p:nvPr>
            <p:ph idx="2" type="body"/>
          </p:nvPr>
        </p:nvSpPr>
        <p:spPr>
          <a:xfrm>
            <a:off x="315693"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11" name="Google Shape;4311;p483"/>
          <p:cNvSpPr txBox="1"/>
          <p:nvPr>
            <p:ph idx="3" type="body"/>
          </p:nvPr>
        </p:nvSpPr>
        <p:spPr>
          <a:xfrm>
            <a:off x="3287212"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12" name="Google Shape;4312;p483"/>
          <p:cNvSpPr txBox="1"/>
          <p:nvPr>
            <p:ph idx="4" type="body"/>
          </p:nvPr>
        </p:nvSpPr>
        <p:spPr>
          <a:xfrm>
            <a:off x="6235460" y="1941203"/>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13" name="Google Shape;4313;p483"/>
          <p:cNvSpPr txBox="1"/>
          <p:nvPr>
            <p:ph idx="5" type="body"/>
          </p:nvPr>
        </p:nvSpPr>
        <p:spPr>
          <a:xfrm>
            <a:off x="315693"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14" name="Google Shape;4314;p483"/>
          <p:cNvSpPr txBox="1"/>
          <p:nvPr>
            <p:ph idx="6" type="body"/>
          </p:nvPr>
        </p:nvSpPr>
        <p:spPr>
          <a:xfrm>
            <a:off x="3287212"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15" name="Google Shape;4315;p483"/>
          <p:cNvSpPr txBox="1"/>
          <p:nvPr>
            <p:ph idx="7" type="body"/>
          </p:nvPr>
        </p:nvSpPr>
        <p:spPr>
          <a:xfrm>
            <a:off x="6235460" y="3569480"/>
            <a:ext cx="25698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16" name="Google Shape;4316;p483"/>
          <p:cNvSpPr txBox="1"/>
          <p:nvPr>
            <p:ph idx="8" type="body"/>
          </p:nvPr>
        </p:nvSpPr>
        <p:spPr>
          <a:xfrm>
            <a:off x="315693"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17" name="Google Shape;4317;p483"/>
          <p:cNvSpPr txBox="1"/>
          <p:nvPr>
            <p:ph idx="9" type="body"/>
          </p:nvPr>
        </p:nvSpPr>
        <p:spPr>
          <a:xfrm>
            <a:off x="3287212"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18" name="Google Shape;4318;p483"/>
          <p:cNvSpPr txBox="1"/>
          <p:nvPr>
            <p:ph idx="13" type="body"/>
          </p:nvPr>
        </p:nvSpPr>
        <p:spPr>
          <a:xfrm>
            <a:off x="6235460" y="3050548"/>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19" name="Google Shape;4319;p483"/>
          <p:cNvSpPr txBox="1"/>
          <p:nvPr>
            <p:ph idx="14" type="body"/>
          </p:nvPr>
        </p:nvSpPr>
        <p:spPr>
          <a:xfrm>
            <a:off x="315693"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20" name="Google Shape;4320;p483"/>
          <p:cNvSpPr txBox="1"/>
          <p:nvPr>
            <p:ph idx="15" type="body"/>
          </p:nvPr>
        </p:nvSpPr>
        <p:spPr>
          <a:xfrm>
            <a:off x="3287212"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21" name="Google Shape;4321;p483"/>
          <p:cNvSpPr txBox="1"/>
          <p:nvPr>
            <p:ph idx="16" type="body"/>
          </p:nvPr>
        </p:nvSpPr>
        <p:spPr>
          <a:xfrm>
            <a:off x="6235460" y="4672870"/>
            <a:ext cx="2569800" cy="151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Quote – Grey">
  <p:cSld name="4_Quote – Grey">
    <p:bg>
      <p:bgPr>
        <a:solidFill>
          <a:srgbClr val="CCCDD1"/>
        </a:solidFill>
      </p:bgPr>
    </p:bg>
    <p:spTree>
      <p:nvGrpSpPr>
        <p:cNvPr id="4322" name="Shape 4322"/>
        <p:cNvGrpSpPr/>
        <p:nvPr/>
      </p:nvGrpSpPr>
      <p:grpSpPr>
        <a:xfrm>
          <a:off x="0" y="0"/>
          <a:ext cx="0" cy="0"/>
          <a:chOff x="0" y="0"/>
          <a:chExt cx="0" cy="0"/>
        </a:xfrm>
      </p:grpSpPr>
      <p:sp>
        <p:nvSpPr>
          <p:cNvPr id="4323" name="Google Shape;4323;p48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324" name="Google Shape;4324;p48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325" name="Google Shape;4325;p48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26" name="Google Shape;4326;p484"/>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327" name="Google Shape;4327;p484"/>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4328" name="Google Shape;4328;p484"/>
          <p:cNvCxnSpPr/>
          <p:nvPr/>
        </p:nvCxnSpPr>
        <p:spPr>
          <a:xfrm rot="10800000">
            <a:off x="5103738" y="509694"/>
            <a:ext cx="0" cy="4197600"/>
          </a:xfrm>
          <a:prstGeom prst="straightConnector1">
            <a:avLst/>
          </a:prstGeom>
          <a:noFill/>
          <a:ln cap="flat" cmpd="sng" w="25400">
            <a:solidFill>
              <a:srgbClr val="D5D5D5"/>
            </a:solidFill>
            <a:prstDash val="solid"/>
            <a:miter lim="400000"/>
            <a:headEnd len="med" w="med" type="triangle"/>
            <a:tailEnd len="sm" w="sm" type="triangle"/>
          </a:ln>
        </p:spPr>
      </p:cxnSp>
      <p:sp>
        <p:nvSpPr>
          <p:cNvPr id="4329" name="Google Shape;4329;p484"/>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30" name="Google Shape;4330;p484"/>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31" name="Google Shape;4331;p484"/>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32" name="Google Shape;4332;p484"/>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33" name="Google Shape;4333;p484"/>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34" name="Google Shape;4334;p484"/>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35" name="Google Shape;4335;p484"/>
          <p:cNvSpPr txBox="1"/>
          <p:nvPr>
            <p:ph idx="9"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36" name="Google Shape;4336;p484"/>
          <p:cNvSpPr txBox="1"/>
          <p:nvPr>
            <p:ph idx="13"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37" name="Google Shape;4337;p484"/>
          <p:cNvSpPr txBox="1"/>
          <p:nvPr>
            <p:ph idx="14"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38" name="Google Shape;4338;p484"/>
          <p:cNvSpPr txBox="1"/>
          <p:nvPr>
            <p:ph idx="15"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39" name="Google Shape;4339;p484"/>
          <p:cNvSpPr txBox="1"/>
          <p:nvPr>
            <p:ph idx="16"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40" name="Google Shape;4340;p484"/>
          <p:cNvSpPr txBox="1"/>
          <p:nvPr>
            <p:ph idx="17"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41" name="Google Shape;4341;p484"/>
          <p:cNvSpPr txBox="1"/>
          <p:nvPr>
            <p:ph idx="18"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42" name="Google Shape;4342;p484"/>
          <p:cNvSpPr txBox="1"/>
          <p:nvPr>
            <p:ph idx="19"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43" name="Google Shape;4343;p484"/>
          <p:cNvSpPr txBox="1"/>
          <p:nvPr>
            <p:ph idx="20"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44" name="Google Shape;4344;p484"/>
          <p:cNvSpPr txBox="1"/>
          <p:nvPr>
            <p:ph idx="21"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45" name="Google Shape;4345;p484"/>
          <p:cNvSpPr txBox="1"/>
          <p:nvPr>
            <p:ph idx="22"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Quote – Grey">
  <p:cSld name="5_Quote – Grey">
    <p:bg>
      <p:bgPr>
        <a:solidFill>
          <a:srgbClr val="CCCDD1"/>
        </a:solidFill>
      </p:bgPr>
    </p:bg>
    <p:spTree>
      <p:nvGrpSpPr>
        <p:cNvPr id="4346" name="Shape 4346"/>
        <p:cNvGrpSpPr/>
        <p:nvPr/>
      </p:nvGrpSpPr>
      <p:grpSpPr>
        <a:xfrm>
          <a:off x="0" y="0"/>
          <a:ext cx="0" cy="0"/>
          <a:chOff x="0" y="0"/>
          <a:chExt cx="0" cy="0"/>
        </a:xfrm>
      </p:grpSpPr>
      <p:sp>
        <p:nvSpPr>
          <p:cNvPr id="4347" name="Google Shape;4347;p48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348" name="Google Shape;4348;p485"/>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349" name="Google Shape;4349;p485"/>
          <p:cNvSpPr txBox="1"/>
          <p:nvPr>
            <p:ph type="title"/>
          </p:nvPr>
        </p:nvSpPr>
        <p:spPr>
          <a:xfrm>
            <a:off x="201378" y="326928"/>
            <a:ext cx="2859300" cy="9696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350" name="Google Shape;4350;p48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51" name="Google Shape;4351;p485"/>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52" name="Google Shape;4352;p485"/>
          <p:cNvSpPr/>
          <p:nvPr>
            <p:ph idx="3" type="pic"/>
          </p:nvPr>
        </p:nvSpPr>
        <p:spPr>
          <a:xfrm>
            <a:off x="5551351" y="1935048"/>
            <a:ext cx="1221000" cy="1221000"/>
          </a:xfrm>
          <a:prstGeom prst="ellipse">
            <a:avLst/>
          </a:prstGeom>
          <a:noFill/>
          <a:ln>
            <a:noFill/>
          </a:ln>
        </p:spPr>
      </p:sp>
      <p:sp>
        <p:nvSpPr>
          <p:cNvPr id="4353" name="Google Shape;4353;p485"/>
          <p:cNvSpPr/>
          <p:nvPr>
            <p:ph idx="4" type="pic"/>
          </p:nvPr>
        </p:nvSpPr>
        <p:spPr>
          <a:xfrm>
            <a:off x="6875229" y="1281239"/>
            <a:ext cx="1221000" cy="1221000"/>
          </a:xfrm>
          <a:prstGeom prst="ellipse">
            <a:avLst/>
          </a:prstGeom>
          <a:noFill/>
          <a:ln>
            <a:noFill/>
          </a:ln>
        </p:spPr>
      </p:sp>
      <p:sp>
        <p:nvSpPr>
          <p:cNvPr id="4354" name="Google Shape;4354;p485"/>
          <p:cNvSpPr/>
          <p:nvPr>
            <p:ph idx="5" type="pic"/>
          </p:nvPr>
        </p:nvSpPr>
        <p:spPr>
          <a:xfrm>
            <a:off x="6838062" y="2737032"/>
            <a:ext cx="1221000" cy="1221000"/>
          </a:xfrm>
          <a:prstGeom prst="ellipse">
            <a:avLst/>
          </a:prstGeom>
          <a:noFill/>
          <a:ln>
            <a:noFill/>
          </a:ln>
        </p:spPr>
      </p:sp>
      <p:sp>
        <p:nvSpPr>
          <p:cNvPr id="4355" name="Google Shape;4355;p485"/>
          <p:cNvSpPr/>
          <p:nvPr>
            <p:ph idx="6" type="pic"/>
          </p:nvPr>
        </p:nvSpPr>
        <p:spPr>
          <a:xfrm>
            <a:off x="5501137" y="3417902"/>
            <a:ext cx="1221000" cy="1221000"/>
          </a:xfrm>
          <a:prstGeom prst="ellipse">
            <a:avLst/>
          </a:prstGeom>
          <a:noFill/>
          <a:ln>
            <a:noFill/>
          </a:ln>
        </p:spPr>
      </p:sp>
      <p:sp>
        <p:nvSpPr>
          <p:cNvPr id="4356" name="Google Shape;4356;p485"/>
          <p:cNvSpPr/>
          <p:nvPr>
            <p:ph idx="7" type="pic"/>
          </p:nvPr>
        </p:nvSpPr>
        <p:spPr>
          <a:xfrm>
            <a:off x="4217682" y="2601663"/>
            <a:ext cx="1221000" cy="1221000"/>
          </a:xfrm>
          <a:prstGeom prst="ellipse">
            <a:avLst/>
          </a:prstGeom>
          <a:noFill/>
          <a:ln>
            <a:noFill/>
          </a:ln>
        </p:spPr>
      </p:sp>
      <p:sp>
        <p:nvSpPr>
          <p:cNvPr id="4357" name="Google Shape;4357;p485"/>
          <p:cNvSpPr/>
          <p:nvPr>
            <p:ph idx="8" type="pic"/>
          </p:nvPr>
        </p:nvSpPr>
        <p:spPr>
          <a:xfrm>
            <a:off x="4298316" y="1128642"/>
            <a:ext cx="1221000" cy="1221000"/>
          </a:xfrm>
          <a:prstGeom prst="ellipse">
            <a:avLst/>
          </a:prstGeom>
          <a:noFill/>
          <a:ln>
            <a:noFill/>
          </a:ln>
        </p:spPr>
      </p:sp>
      <p:sp>
        <p:nvSpPr>
          <p:cNvPr id="4358" name="Google Shape;4358;p485"/>
          <p:cNvSpPr/>
          <p:nvPr>
            <p:ph idx="9" type="pic"/>
          </p:nvPr>
        </p:nvSpPr>
        <p:spPr>
          <a:xfrm>
            <a:off x="5633016" y="504715"/>
            <a:ext cx="1221000" cy="1221000"/>
          </a:xfrm>
          <a:prstGeom prst="ellipse">
            <a:avLst/>
          </a:prstGeom>
          <a:noFill/>
          <a:ln>
            <a:noFill/>
          </a:ln>
        </p:spPr>
      </p:sp>
      <p:sp>
        <p:nvSpPr>
          <p:cNvPr id="4359" name="Google Shape;4359;p485"/>
          <p:cNvSpPr txBox="1"/>
          <p:nvPr>
            <p:ph idx="13" type="body"/>
          </p:nvPr>
        </p:nvSpPr>
        <p:spPr>
          <a:xfrm>
            <a:off x="5652468" y="230637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60" name="Google Shape;4360;p485"/>
          <p:cNvSpPr txBox="1"/>
          <p:nvPr>
            <p:ph idx="14" type="body"/>
          </p:nvPr>
        </p:nvSpPr>
        <p:spPr>
          <a:xfrm>
            <a:off x="4318799" y="297298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61" name="Google Shape;4361;p485"/>
          <p:cNvSpPr txBox="1"/>
          <p:nvPr>
            <p:ph idx="15" type="body"/>
          </p:nvPr>
        </p:nvSpPr>
        <p:spPr>
          <a:xfrm>
            <a:off x="4399433" y="149996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62" name="Google Shape;4362;p485"/>
          <p:cNvSpPr txBox="1"/>
          <p:nvPr>
            <p:ph idx="16" type="body"/>
          </p:nvPr>
        </p:nvSpPr>
        <p:spPr>
          <a:xfrm>
            <a:off x="5734132" y="876041"/>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63" name="Google Shape;4363;p485"/>
          <p:cNvSpPr txBox="1"/>
          <p:nvPr>
            <p:ph idx="17" type="body"/>
          </p:nvPr>
        </p:nvSpPr>
        <p:spPr>
          <a:xfrm>
            <a:off x="6976346" y="1652564"/>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64" name="Google Shape;4364;p485"/>
          <p:cNvSpPr txBox="1"/>
          <p:nvPr>
            <p:ph idx="18" type="body"/>
          </p:nvPr>
        </p:nvSpPr>
        <p:spPr>
          <a:xfrm>
            <a:off x="6939179" y="3108359"/>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65" name="Google Shape;4365;p485"/>
          <p:cNvSpPr txBox="1"/>
          <p:nvPr>
            <p:ph idx="19" type="body"/>
          </p:nvPr>
        </p:nvSpPr>
        <p:spPr>
          <a:xfrm>
            <a:off x="5602253" y="3789228"/>
            <a:ext cx="1018800" cy="478200"/>
          </a:xfrm>
          <a:prstGeom prst="rect">
            <a:avLst/>
          </a:prstGeom>
          <a:noFill/>
          <a:ln>
            <a:noFill/>
          </a:ln>
        </p:spPr>
        <p:txBody>
          <a:bodyPr anchorCtr="0" anchor="ctr" bIns="26800" lIns="26800" spcFirstLastPara="1" rIns="26800" wrap="square" tIns="26800">
            <a:noAutofit/>
          </a:bodyPr>
          <a:lstStyle>
            <a:lvl1pPr indent="-228600" lvl="0" marL="457200" algn="ctr">
              <a:lnSpc>
                <a:spcPct val="110000"/>
              </a:lnSpc>
              <a:spcBef>
                <a:spcPts val="0"/>
              </a:spcBef>
              <a:spcAft>
                <a:spcPts val="0"/>
              </a:spcAft>
              <a:buClr>
                <a:srgbClr val="FFFFFF"/>
              </a:buClr>
              <a:buSzPts val="900"/>
              <a:buFont typeface="Helvetica Neue"/>
              <a:buNone/>
              <a:defRPr sz="900">
                <a:solidFill>
                  <a:srgbClr val="FFFFF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nding team – Grey">
  <p:cSld name="Founding team – Grey">
    <p:bg>
      <p:bgPr>
        <a:solidFill>
          <a:srgbClr val="CCCDD1"/>
        </a:solidFill>
      </p:bgPr>
    </p:bg>
    <p:spTree>
      <p:nvGrpSpPr>
        <p:cNvPr id="4366" name="Shape 4366"/>
        <p:cNvGrpSpPr/>
        <p:nvPr/>
      </p:nvGrpSpPr>
      <p:grpSpPr>
        <a:xfrm>
          <a:off x="0" y="0"/>
          <a:ext cx="0" cy="0"/>
          <a:chOff x="0" y="0"/>
          <a:chExt cx="0" cy="0"/>
        </a:xfrm>
      </p:grpSpPr>
      <p:sp>
        <p:nvSpPr>
          <p:cNvPr id="4367" name="Google Shape;4367;p48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368" name="Google Shape;4368;p486"/>
          <p:cNvSpPr txBox="1"/>
          <p:nvPr>
            <p:ph idx="1" type="body"/>
          </p:nvPr>
        </p:nvSpPr>
        <p:spPr>
          <a:xfrm>
            <a:off x="201378"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69" name="Google Shape;4369;p486"/>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370" name="Google Shape;4370;p486"/>
          <p:cNvSpPr txBox="1"/>
          <p:nvPr>
            <p:ph idx="2"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71" name="Google Shape;4371;p486"/>
          <p:cNvSpPr/>
          <p:nvPr>
            <p:ph idx="3" type="pic"/>
          </p:nvPr>
        </p:nvSpPr>
        <p:spPr>
          <a:xfrm>
            <a:off x="201375" y="867581"/>
            <a:ext cx="2844900" cy="3550800"/>
          </a:xfrm>
          <a:prstGeom prst="roundRect">
            <a:avLst>
              <a:gd fmla="val 2806" name="adj"/>
            </a:avLst>
          </a:prstGeom>
          <a:noFill/>
          <a:ln>
            <a:noFill/>
          </a:ln>
        </p:spPr>
      </p:sp>
      <p:sp>
        <p:nvSpPr>
          <p:cNvPr id="4372" name="Google Shape;4372;p486"/>
          <p:cNvSpPr/>
          <p:nvPr>
            <p:ph idx="4" type="pic"/>
          </p:nvPr>
        </p:nvSpPr>
        <p:spPr>
          <a:xfrm>
            <a:off x="3149578" y="867581"/>
            <a:ext cx="2844900" cy="3550800"/>
          </a:xfrm>
          <a:prstGeom prst="roundRect">
            <a:avLst>
              <a:gd fmla="val 2806" name="adj"/>
            </a:avLst>
          </a:prstGeom>
          <a:noFill/>
          <a:ln>
            <a:noFill/>
          </a:ln>
        </p:spPr>
      </p:sp>
      <p:sp>
        <p:nvSpPr>
          <p:cNvPr id="4373" name="Google Shape;4373;p486"/>
          <p:cNvSpPr/>
          <p:nvPr>
            <p:ph idx="5" type="pic"/>
          </p:nvPr>
        </p:nvSpPr>
        <p:spPr>
          <a:xfrm>
            <a:off x="6097772" y="867581"/>
            <a:ext cx="2844900" cy="3550800"/>
          </a:xfrm>
          <a:prstGeom prst="roundRect">
            <a:avLst>
              <a:gd fmla="val 2806" name="adj"/>
            </a:avLst>
          </a:prstGeom>
          <a:noFill/>
          <a:ln>
            <a:noFill/>
          </a:ln>
        </p:spPr>
      </p:sp>
      <p:sp>
        <p:nvSpPr>
          <p:cNvPr id="4374" name="Google Shape;4374;p486"/>
          <p:cNvSpPr txBox="1"/>
          <p:nvPr>
            <p:ph idx="6" type="body"/>
          </p:nvPr>
        </p:nvSpPr>
        <p:spPr>
          <a:xfrm>
            <a:off x="3149575"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75" name="Google Shape;4375;p486"/>
          <p:cNvSpPr txBox="1"/>
          <p:nvPr>
            <p:ph idx="7" type="body"/>
          </p:nvPr>
        </p:nvSpPr>
        <p:spPr>
          <a:xfrm>
            <a:off x="6097773" y="4503265"/>
            <a:ext cx="28449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Founding team – Grey">
  <p:cSld name="1_Founding team – Grey">
    <p:bg>
      <p:bgPr>
        <a:solidFill>
          <a:srgbClr val="CCCDD1"/>
        </a:solidFill>
      </p:bgPr>
    </p:bg>
    <p:spTree>
      <p:nvGrpSpPr>
        <p:cNvPr id="4376" name="Shape 4376"/>
        <p:cNvGrpSpPr/>
        <p:nvPr/>
      </p:nvGrpSpPr>
      <p:grpSpPr>
        <a:xfrm>
          <a:off x="0" y="0"/>
          <a:ext cx="0" cy="0"/>
          <a:chOff x="0" y="0"/>
          <a:chExt cx="0" cy="0"/>
        </a:xfrm>
      </p:grpSpPr>
      <p:sp>
        <p:nvSpPr>
          <p:cNvPr id="4377" name="Google Shape;4377;p48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378" name="Google Shape;4378;p487"/>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379" name="Google Shape;4379;p487"/>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80" name="Google Shape;4380;p487"/>
          <p:cNvSpPr txBox="1"/>
          <p:nvPr>
            <p:ph idx="2" type="body"/>
          </p:nvPr>
        </p:nvSpPr>
        <p:spPr>
          <a:xfrm>
            <a:off x="201378"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81" name="Google Shape;4381;p487"/>
          <p:cNvSpPr/>
          <p:nvPr>
            <p:ph idx="3" type="pic"/>
          </p:nvPr>
        </p:nvSpPr>
        <p:spPr>
          <a:xfrm>
            <a:off x="201378" y="869606"/>
            <a:ext cx="2107500" cy="3549000"/>
          </a:xfrm>
          <a:prstGeom prst="roundRect">
            <a:avLst>
              <a:gd fmla="val 3378" name="adj"/>
            </a:avLst>
          </a:prstGeom>
          <a:noFill/>
          <a:ln>
            <a:noFill/>
          </a:ln>
        </p:spPr>
      </p:sp>
      <p:sp>
        <p:nvSpPr>
          <p:cNvPr id="4382" name="Google Shape;4382;p487"/>
          <p:cNvSpPr/>
          <p:nvPr>
            <p:ph idx="4" type="pic"/>
          </p:nvPr>
        </p:nvSpPr>
        <p:spPr>
          <a:xfrm>
            <a:off x="2412624" y="869606"/>
            <a:ext cx="2107500" cy="3549000"/>
          </a:xfrm>
          <a:prstGeom prst="roundRect">
            <a:avLst>
              <a:gd fmla="val 3378" name="adj"/>
            </a:avLst>
          </a:prstGeom>
          <a:noFill/>
          <a:ln>
            <a:noFill/>
          </a:ln>
        </p:spPr>
      </p:sp>
      <p:sp>
        <p:nvSpPr>
          <p:cNvPr id="4383" name="Google Shape;4383;p487"/>
          <p:cNvSpPr/>
          <p:nvPr>
            <p:ph idx="5" type="pic"/>
          </p:nvPr>
        </p:nvSpPr>
        <p:spPr>
          <a:xfrm>
            <a:off x="4623870" y="869606"/>
            <a:ext cx="2107500" cy="3549000"/>
          </a:xfrm>
          <a:prstGeom prst="roundRect">
            <a:avLst>
              <a:gd fmla="val 3378" name="adj"/>
            </a:avLst>
          </a:prstGeom>
          <a:noFill/>
          <a:ln>
            <a:noFill/>
          </a:ln>
        </p:spPr>
      </p:sp>
      <p:sp>
        <p:nvSpPr>
          <p:cNvPr id="4384" name="Google Shape;4384;p487"/>
          <p:cNvSpPr/>
          <p:nvPr>
            <p:ph idx="6" type="pic"/>
          </p:nvPr>
        </p:nvSpPr>
        <p:spPr>
          <a:xfrm>
            <a:off x="6835266" y="869606"/>
            <a:ext cx="2107500" cy="3549000"/>
          </a:xfrm>
          <a:prstGeom prst="roundRect">
            <a:avLst>
              <a:gd fmla="val 3378" name="adj"/>
            </a:avLst>
          </a:prstGeom>
          <a:noFill/>
          <a:ln>
            <a:noFill/>
          </a:ln>
        </p:spPr>
      </p:sp>
      <p:sp>
        <p:nvSpPr>
          <p:cNvPr id="4385" name="Google Shape;4385;p487"/>
          <p:cNvSpPr txBox="1"/>
          <p:nvPr>
            <p:ph idx="7" type="body"/>
          </p:nvPr>
        </p:nvSpPr>
        <p:spPr>
          <a:xfrm>
            <a:off x="2412623"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86" name="Google Shape;4386;p487"/>
          <p:cNvSpPr txBox="1"/>
          <p:nvPr>
            <p:ph idx="8" type="body"/>
          </p:nvPr>
        </p:nvSpPr>
        <p:spPr>
          <a:xfrm>
            <a:off x="4623869"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87" name="Google Shape;4387;p487"/>
          <p:cNvSpPr txBox="1"/>
          <p:nvPr>
            <p:ph idx="9" type="body"/>
          </p:nvPr>
        </p:nvSpPr>
        <p:spPr>
          <a:xfrm>
            <a:off x="6835115" y="4503265"/>
            <a:ext cx="21075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Founding team – Grey">
  <p:cSld name="2_Founding team – Grey">
    <p:bg>
      <p:bgPr>
        <a:solidFill>
          <a:srgbClr val="CCCDD1"/>
        </a:solidFill>
      </p:bgPr>
    </p:bg>
    <p:spTree>
      <p:nvGrpSpPr>
        <p:cNvPr id="4388" name="Shape 4388"/>
        <p:cNvGrpSpPr/>
        <p:nvPr/>
      </p:nvGrpSpPr>
      <p:grpSpPr>
        <a:xfrm>
          <a:off x="0" y="0"/>
          <a:ext cx="0" cy="0"/>
          <a:chOff x="0" y="0"/>
          <a:chExt cx="0" cy="0"/>
        </a:xfrm>
      </p:grpSpPr>
      <p:sp>
        <p:nvSpPr>
          <p:cNvPr id="4389" name="Google Shape;4389;p48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390" name="Google Shape;4390;p488"/>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391" name="Google Shape;4391;p488"/>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92" name="Google Shape;4392;p488"/>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93" name="Google Shape;4393;p488"/>
          <p:cNvSpPr/>
          <p:nvPr>
            <p:ph idx="3" type="pic"/>
          </p:nvPr>
        </p:nvSpPr>
        <p:spPr>
          <a:xfrm>
            <a:off x="201378" y="868951"/>
            <a:ext cx="1670100" cy="3549600"/>
          </a:xfrm>
          <a:prstGeom prst="roundRect">
            <a:avLst>
              <a:gd fmla="val 4526" name="adj"/>
            </a:avLst>
          </a:prstGeom>
          <a:noFill/>
          <a:ln>
            <a:noFill/>
          </a:ln>
        </p:spPr>
      </p:sp>
      <p:sp>
        <p:nvSpPr>
          <p:cNvPr id="4394" name="Google Shape;4394;p488"/>
          <p:cNvSpPr/>
          <p:nvPr>
            <p:ph idx="4" type="pic"/>
          </p:nvPr>
        </p:nvSpPr>
        <p:spPr>
          <a:xfrm>
            <a:off x="1969138" y="868951"/>
            <a:ext cx="1670100" cy="3549600"/>
          </a:xfrm>
          <a:prstGeom prst="roundRect">
            <a:avLst>
              <a:gd fmla="val 4526" name="adj"/>
            </a:avLst>
          </a:prstGeom>
          <a:noFill/>
          <a:ln>
            <a:noFill/>
          </a:ln>
        </p:spPr>
      </p:sp>
      <p:sp>
        <p:nvSpPr>
          <p:cNvPr id="4395" name="Google Shape;4395;p488"/>
          <p:cNvSpPr/>
          <p:nvPr>
            <p:ph idx="5" type="pic"/>
          </p:nvPr>
        </p:nvSpPr>
        <p:spPr>
          <a:xfrm>
            <a:off x="3736898" y="868951"/>
            <a:ext cx="1670100" cy="3549600"/>
          </a:xfrm>
          <a:prstGeom prst="roundRect">
            <a:avLst>
              <a:gd fmla="val 4526" name="adj"/>
            </a:avLst>
          </a:prstGeom>
          <a:noFill/>
          <a:ln>
            <a:noFill/>
          </a:ln>
        </p:spPr>
      </p:sp>
      <p:sp>
        <p:nvSpPr>
          <p:cNvPr id="4396" name="Google Shape;4396;p488"/>
          <p:cNvSpPr/>
          <p:nvPr>
            <p:ph idx="6" type="pic"/>
          </p:nvPr>
        </p:nvSpPr>
        <p:spPr>
          <a:xfrm>
            <a:off x="5504658" y="868951"/>
            <a:ext cx="1670100" cy="3549600"/>
          </a:xfrm>
          <a:prstGeom prst="roundRect">
            <a:avLst>
              <a:gd fmla="val 4526" name="adj"/>
            </a:avLst>
          </a:prstGeom>
          <a:noFill/>
          <a:ln>
            <a:noFill/>
          </a:ln>
        </p:spPr>
      </p:sp>
      <p:sp>
        <p:nvSpPr>
          <p:cNvPr id="4397" name="Google Shape;4397;p488"/>
          <p:cNvSpPr/>
          <p:nvPr>
            <p:ph idx="7" type="pic"/>
          </p:nvPr>
        </p:nvSpPr>
        <p:spPr>
          <a:xfrm>
            <a:off x="7272419" y="868951"/>
            <a:ext cx="1670100" cy="3549600"/>
          </a:xfrm>
          <a:prstGeom prst="roundRect">
            <a:avLst>
              <a:gd fmla="val 4526" name="adj"/>
            </a:avLst>
          </a:prstGeom>
          <a:noFill/>
          <a:ln>
            <a:noFill/>
          </a:ln>
        </p:spPr>
      </p:sp>
      <p:sp>
        <p:nvSpPr>
          <p:cNvPr id="4398" name="Google Shape;4398;p488"/>
          <p:cNvSpPr txBox="1"/>
          <p:nvPr>
            <p:ph idx="8"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399" name="Google Shape;4399;p488"/>
          <p:cNvSpPr txBox="1"/>
          <p:nvPr>
            <p:ph idx="9"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00" name="Google Shape;4400;p488"/>
          <p:cNvSpPr txBox="1"/>
          <p:nvPr>
            <p:ph idx="13"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01" name="Google Shape;4401;p488"/>
          <p:cNvSpPr txBox="1"/>
          <p:nvPr>
            <p:ph idx="14"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ger team – Grey">
  <p:cSld name="Bigger team – Grey">
    <p:bg>
      <p:bgPr>
        <a:solidFill>
          <a:srgbClr val="CCCDD1"/>
        </a:solidFill>
      </p:bgPr>
    </p:bg>
    <p:spTree>
      <p:nvGrpSpPr>
        <p:cNvPr id="4402" name="Shape 4402"/>
        <p:cNvGrpSpPr/>
        <p:nvPr/>
      </p:nvGrpSpPr>
      <p:grpSpPr>
        <a:xfrm>
          <a:off x="0" y="0"/>
          <a:ext cx="0" cy="0"/>
          <a:chOff x="0" y="0"/>
          <a:chExt cx="0" cy="0"/>
        </a:xfrm>
      </p:grpSpPr>
      <p:sp>
        <p:nvSpPr>
          <p:cNvPr id="4403" name="Google Shape;4403;p48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404" name="Google Shape;4404;p489"/>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405" name="Google Shape;4405;p48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06" name="Google Shape;4406;p489"/>
          <p:cNvSpPr txBox="1"/>
          <p:nvPr>
            <p:ph idx="2" type="body"/>
          </p:nvPr>
        </p:nvSpPr>
        <p:spPr>
          <a:xfrm>
            <a:off x="20137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07" name="Google Shape;4407;p489"/>
          <p:cNvSpPr txBox="1"/>
          <p:nvPr>
            <p:ph idx="3" type="body"/>
          </p:nvPr>
        </p:nvSpPr>
        <p:spPr>
          <a:xfrm>
            <a:off x="196913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08" name="Google Shape;4408;p489"/>
          <p:cNvSpPr txBox="1"/>
          <p:nvPr>
            <p:ph idx="4" type="body"/>
          </p:nvPr>
        </p:nvSpPr>
        <p:spPr>
          <a:xfrm>
            <a:off x="373689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09" name="Google Shape;4409;p489"/>
          <p:cNvSpPr txBox="1"/>
          <p:nvPr>
            <p:ph idx="5" type="body"/>
          </p:nvPr>
        </p:nvSpPr>
        <p:spPr>
          <a:xfrm>
            <a:off x="550465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10" name="Google Shape;4410;p489"/>
          <p:cNvSpPr txBox="1"/>
          <p:nvPr>
            <p:ph idx="6" type="body"/>
          </p:nvPr>
        </p:nvSpPr>
        <p:spPr>
          <a:xfrm>
            <a:off x="7272418" y="4503265"/>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11" name="Google Shape;4411;p489"/>
          <p:cNvSpPr/>
          <p:nvPr>
            <p:ph idx="7" type="pic"/>
          </p:nvPr>
        </p:nvSpPr>
        <p:spPr>
          <a:xfrm>
            <a:off x="201378" y="868951"/>
            <a:ext cx="1670100" cy="1475100"/>
          </a:xfrm>
          <a:prstGeom prst="roundRect">
            <a:avLst>
              <a:gd fmla="val 4307" name="adj"/>
            </a:avLst>
          </a:prstGeom>
          <a:noFill/>
          <a:ln>
            <a:noFill/>
          </a:ln>
        </p:spPr>
      </p:sp>
      <p:sp>
        <p:nvSpPr>
          <p:cNvPr id="4412" name="Google Shape;4412;p489"/>
          <p:cNvSpPr/>
          <p:nvPr>
            <p:ph idx="8" type="pic"/>
          </p:nvPr>
        </p:nvSpPr>
        <p:spPr>
          <a:xfrm>
            <a:off x="1969138" y="868951"/>
            <a:ext cx="1670100" cy="1475100"/>
          </a:xfrm>
          <a:prstGeom prst="roundRect">
            <a:avLst>
              <a:gd fmla="val 4307" name="adj"/>
            </a:avLst>
          </a:prstGeom>
          <a:noFill/>
          <a:ln>
            <a:noFill/>
          </a:ln>
        </p:spPr>
      </p:sp>
      <p:sp>
        <p:nvSpPr>
          <p:cNvPr id="4413" name="Google Shape;4413;p489"/>
          <p:cNvSpPr/>
          <p:nvPr>
            <p:ph idx="9" type="pic"/>
          </p:nvPr>
        </p:nvSpPr>
        <p:spPr>
          <a:xfrm>
            <a:off x="3736898" y="868951"/>
            <a:ext cx="1670100" cy="1475100"/>
          </a:xfrm>
          <a:prstGeom prst="roundRect">
            <a:avLst>
              <a:gd fmla="val 4307" name="adj"/>
            </a:avLst>
          </a:prstGeom>
          <a:noFill/>
          <a:ln>
            <a:noFill/>
          </a:ln>
        </p:spPr>
      </p:sp>
      <p:sp>
        <p:nvSpPr>
          <p:cNvPr id="4414" name="Google Shape;4414;p489"/>
          <p:cNvSpPr/>
          <p:nvPr>
            <p:ph idx="13" type="pic"/>
          </p:nvPr>
        </p:nvSpPr>
        <p:spPr>
          <a:xfrm>
            <a:off x="5504658" y="868951"/>
            <a:ext cx="1670100" cy="1475100"/>
          </a:xfrm>
          <a:prstGeom prst="roundRect">
            <a:avLst>
              <a:gd fmla="val 4307" name="adj"/>
            </a:avLst>
          </a:prstGeom>
          <a:noFill/>
          <a:ln>
            <a:noFill/>
          </a:ln>
        </p:spPr>
      </p:sp>
      <p:sp>
        <p:nvSpPr>
          <p:cNvPr id="4415" name="Google Shape;4415;p489"/>
          <p:cNvSpPr/>
          <p:nvPr>
            <p:ph idx="14" type="pic"/>
          </p:nvPr>
        </p:nvSpPr>
        <p:spPr>
          <a:xfrm>
            <a:off x="7272419" y="868951"/>
            <a:ext cx="1670100" cy="1475100"/>
          </a:xfrm>
          <a:prstGeom prst="roundRect">
            <a:avLst>
              <a:gd fmla="val 4307" name="adj"/>
            </a:avLst>
          </a:prstGeom>
          <a:noFill/>
          <a:ln>
            <a:noFill/>
          </a:ln>
        </p:spPr>
      </p:sp>
      <p:sp>
        <p:nvSpPr>
          <p:cNvPr id="4416" name="Google Shape;4416;p489"/>
          <p:cNvSpPr/>
          <p:nvPr>
            <p:ph idx="15" type="pic"/>
          </p:nvPr>
        </p:nvSpPr>
        <p:spPr>
          <a:xfrm>
            <a:off x="201378" y="2943550"/>
            <a:ext cx="1670100" cy="1475100"/>
          </a:xfrm>
          <a:prstGeom prst="roundRect">
            <a:avLst>
              <a:gd fmla="val 4307" name="adj"/>
            </a:avLst>
          </a:prstGeom>
          <a:noFill/>
          <a:ln>
            <a:noFill/>
          </a:ln>
        </p:spPr>
      </p:sp>
      <p:sp>
        <p:nvSpPr>
          <p:cNvPr id="4417" name="Google Shape;4417;p489"/>
          <p:cNvSpPr/>
          <p:nvPr>
            <p:ph idx="16" type="pic"/>
          </p:nvPr>
        </p:nvSpPr>
        <p:spPr>
          <a:xfrm>
            <a:off x="1969138" y="2943550"/>
            <a:ext cx="1670100" cy="1475100"/>
          </a:xfrm>
          <a:prstGeom prst="roundRect">
            <a:avLst>
              <a:gd fmla="val 4307" name="adj"/>
            </a:avLst>
          </a:prstGeom>
          <a:noFill/>
          <a:ln>
            <a:noFill/>
          </a:ln>
        </p:spPr>
      </p:sp>
      <p:sp>
        <p:nvSpPr>
          <p:cNvPr id="4418" name="Google Shape;4418;p489"/>
          <p:cNvSpPr/>
          <p:nvPr>
            <p:ph idx="17" type="pic"/>
          </p:nvPr>
        </p:nvSpPr>
        <p:spPr>
          <a:xfrm>
            <a:off x="3736898" y="2943550"/>
            <a:ext cx="1670100" cy="1475100"/>
          </a:xfrm>
          <a:prstGeom prst="roundRect">
            <a:avLst>
              <a:gd fmla="val 4307" name="adj"/>
            </a:avLst>
          </a:prstGeom>
          <a:noFill/>
          <a:ln>
            <a:noFill/>
          </a:ln>
        </p:spPr>
      </p:sp>
      <p:sp>
        <p:nvSpPr>
          <p:cNvPr id="4419" name="Google Shape;4419;p489"/>
          <p:cNvSpPr/>
          <p:nvPr>
            <p:ph idx="18" type="pic"/>
          </p:nvPr>
        </p:nvSpPr>
        <p:spPr>
          <a:xfrm>
            <a:off x="5504658" y="2943550"/>
            <a:ext cx="1670100" cy="1475100"/>
          </a:xfrm>
          <a:prstGeom prst="roundRect">
            <a:avLst>
              <a:gd fmla="val 4307" name="adj"/>
            </a:avLst>
          </a:prstGeom>
          <a:noFill/>
          <a:ln>
            <a:noFill/>
          </a:ln>
        </p:spPr>
      </p:sp>
      <p:sp>
        <p:nvSpPr>
          <p:cNvPr id="4420" name="Google Shape;4420;p489"/>
          <p:cNvSpPr/>
          <p:nvPr>
            <p:ph idx="19" type="pic"/>
          </p:nvPr>
        </p:nvSpPr>
        <p:spPr>
          <a:xfrm>
            <a:off x="7272419" y="2943550"/>
            <a:ext cx="1670100" cy="1475100"/>
          </a:xfrm>
          <a:prstGeom prst="roundRect">
            <a:avLst>
              <a:gd fmla="val 4307" name="adj"/>
            </a:avLst>
          </a:prstGeom>
          <a:noFill/>
          <a:ln>
            <a:noFill/>
          </a:ln>
        </p:spPr>
      </p:sp>
      <p:sp>
        <p:nvSpPr>
          <p:cNvPr id="4421" name="Google Shape;4421;p489"/>
          <p:cNvSpPr txBox="1"/>
          <p:nvPr>
            <p:ph idx="20" type="body"/>
          </p:nvPr>
        </p:nvSpPr>
        <p:spPr>
          <a:xfrm>
            <a:off x="20137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22" name="Google Shape;4422;p489"/>
          <p:cNvSpPr txBox="1"/>
          <p:nvPr>
            <p:ph idx="21" type="body"/>
          </p:nvPr>
        </p:nvSpPr>
        <p:spPr>
          <a:xfrm>
            <a:off x="196913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23" name="Google Shape;4423;p489"/>
          <p:cNvSpPr txBox="1"/>
          <p:nvPr>
            <p:ph idx="22" type="body"/>
          </p:nvPr>
        </p:nvSpPr>
        <p:spPr>
          <a:xfrm>
            <a:off x="373689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24" name="Google Shape;4424;p489"/>
          <p:cNvSpPr txBox="1"/>
          <p:nvPr>
            <p:ph idx="23" type="body"/>
          </p:nvPr>
        </p:nvSpPr>
        <p:spPr>
          <a:xfrm>
            <a:off x="550465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25" name="Google Shape;4425;p489"/>
          <p:cNvSpPr txBox="1"/>
          <p:nvPr>
            <p:ph idx="24" type="body"/>
          </p:nvPr>
        </p:nvSpPr>
        <p:spPr>
          <a:xfrm>
            <a:off x="7272418" y="2428667"/>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oadmap – Grey">
  <p:cSld name="Roadmap – Grey">
    <p:bg>
      <p:bgPr>
        <a:solidFill>
          <a:srgbClr val="CCCDD1"/>
        </a:solidFill>
      </p:bgPr>
    </p:bg>
    <p:spTree>
      <p:nvGrpSpPr>
        <p:cNvPr id="4426" name="Shape 4426"/>
        <p:cNvGrpSpPr/>
        <p:nvPr/>
      </p:nvGrpSpPr>
      <p:grpSpPr>
        <a:xfrm>
          <a:off x="0" y="0"/>
          <a:ext cx="0" cy="0"/>
          <a:chOff x="0" y="0"/>
          <a:chExt cx="0" cy="0"/>
        </a:xfrm>
      </p:grpSpPr>
      <p:sp>
        <p:nvSpPr>
          <p:cNvPr id="4427" name="Google Shape;4427;p490"/>
          <p:cNvSpPr/>
          <p:nvPr/>
        </p:nvSpPr>
        <p:spPr>
          <a:xfrm>
            <a:off x="5243313" y="189849"/>
            <a:ext cx="1812600" cy="4764000"/>
          </a:xfrm>
          <a:prstGeom prst="roundRect">
            <a:avLst>
              <a:gd fmla="val 3951" name="adj"/>
            </a:avLst>
          </a:prstGeom>
          <a:gradFill>
            <a:gsLst>
              <a:gs pos="0">
                <a:srgbClr val="91969C">
                  <a:alpha val="65882"/>
                </a:srgbClr>
              </a:gs>
              <a:gs pos="100000">
                <a:srgbClr val="6F7278">
                  <a:alpha val="65882"/>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428" name="Google Shape;4428;p490"/>
          <p:cNvSpPr/>
          <p:nvPr/>
        </p:nvSpPr>
        <p:spPr>
          <a:xfrm>
            <a:off x="7129730" y="189849"/>
            <a:ext cx="1812600" cy="4764000"/>
          </a:xfrm>
          <a:prstGeom prst="roundRect">
            <a:avLst>
              <a:gd fmla="val 3951"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429" name="Google Shape;4429;p490"/>
          <p:cNvSpPr/>
          <p:nvPr/>
        </p:nvSpPr>
        <p:spPr>
          <a:xfrm>
            <a:off x="3371280" y="192342"/>
            <a:ext cx="1798200" cy="4762500"/>
          </a:xfrm>
          <a:prstGeom prst="roundRect">
            <a:avLst>
              <a:gd fmla="val 398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430" name="Google Shape;4430;p49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431" name="Google Shape;4431;p490"/>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432" name="Google Shape;4432;p49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33" name="Google Shape;4433;p490"/>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34" name="Google Shape;4434;p490"/>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35" name="Google Shape;4435;p490"/>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36" name="Google Shape;4436;p490"/>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37" name="Google Shape;4437;p490"/>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38" name="Google Shape;4438;p490"/>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39" name="Google Shape;4439;p490"/>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Roadmap – Grey">
  <p:cSld name="1_Roadmap – Grey">
    <p:bg>
      <p:bgPr>
        <a:solidFill>
          <a:srgbClr val="CCCDD1"/>
        </a:solidFill>
      </p:bgPr>
    </p:bg>
    <p:spTree>
      <p:nvGrpSpPr>
        <p:cNvPr id="4440" name="Shape 4440"/>
        <p:cNvGrpSpPr/>
        <p:nvPr/>
      </p:nvGrpSpPr>
      <p:grpSpPr>
        <a:xfrm>
          <a:off x="0" y="0"/>
          <a:ext cx="0" cy="0"/>
          <a:chOff x="0" y="0"/>
          <a:chExt cx="0" cy="0"/>
        </a:xfrm>
      </p:grpSpPr>
      <p:sp>
        <p:nvSpPr>
          <p:cNvPr id="4441" name="Google Shape;4441;p491"/>
          <p:cNvSpPr/>
          <p:nvPr/>
        </p:nvSpPr>
        <p:spPr>
          <a:xfrm>
            <a:off x="5243313" y="189849"/>
            <a:ext cx="1812600" cy="4764000"/>
          </a:xfrm>
          <a:prstGeom prst="roundRect">
            <a:avLst>
              <a:gd fmla="val 3951" name="adj"/>
            </a:avLst>
          </a:prstGeom>
          <a:gradFill>
            <a:gsLst>
              <a:gs pos="0">
                <a:srgbClr val="91969C">
                  <a:alpha val="14509"/>
                </a:srgbClr>
              </a:gs>
              <a:gs pos="100000">
                <a:srgbClr val="6F7278">
                  <a:alpha val="14509"/>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442" name="Google Shape;4442;p491"/>
          <p:cNvSpPr/>
          <p:nvPr/>
        </p:nvSpPr>
        <p:spPr>
          <a:xfrm>
            <a:off x="7129412" y="190500"/>
            <a:ext cx="1813200" cy="4762500"/>
          </a:xfrm>
          <a:prstGeom prst="roundRect">
            <a:avLst>
              <a:gd fmla="val 3950" name="adj"/>
            </a:avLst>
          </a:prstGeom>
          <a:solidFill>
            <a:srgbClr val="62636A">
              <a:alpha val="902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443" name="Google Shape;4443;p491"/>
          <p:cNvSpPr/>
          <p:nvPr/>
        </p:nvSpPr>
        <p:spPr>
          <a:xfrm>
            <a:off x="3371280" y="192342"/>
            <a:ext cx="1798200" cy="4762500"/>
          </a:xfrm>
          <a:prstGeom prst="roundRect">
            <a:avLst>
              <a:gd fmla="val 398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444" name="Google Shape;4444;p49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445" name="Google Shape;4445;p491"/>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446" name="Google Shape;4446;p49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47" name="Google Shape;4447;p491"/>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48" name="Google Shape;4448;p491"/>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49" name="Google Shape;4449;p491"/>
          <p:cNvSpPr/>
          <p:nvPr>
            <p:ph idx="4" type="body"/>
          </p:nvPr>
        </p:nvSpPr>
        <p:spPr>
          <a:xfrm>
            <a:off x="3435300"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50" name="Google Shape;4450;p491"/>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51" name="Google Shape;4451;p491"/>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52" name="Google Shape;4452;p491"/>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53" name="Google Shape;4453;p491"/>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Roadmap – Grey">
  <p:cSld name="2_Roadmap – Grey">
    <p:bg>
      <p:bgPr>
        <a:solidFill>
          <a:srgbClr val="CCCDD1"/>
        </a:solidFill>
      </p:bgPr>
    </p:bg>
    <p:spTree>
      <p:nvGrpSpPr>
        <p:cNvPr id="4454" name="Shape 4454"/>
        <p:cNvGrpSpPr/>
        <p:nvPr/>
      </p:nvGrpSpPr>
      <p:grpSpPr>
        <a:xfrm>
          <a:off x="0" y="0"/>
          <a:ext cx="0" cy="0"/>
          <a:chOff x="0" y="0"/>
          <a:chExt cx="0" cy="0"/>
        </a:xfrm>
      </p:grpSpPr>
      <p:sp>
        <p:nvSpPr>
          <p:cNvPr id="4455" name="Google Shape;4455;p492"/>
          <p:cNvSpPr/>
          <p:nvPr/>
        </p:nvSpPr>
        <p:spPr>
          <a:xfrm>
            <a:off x="5243313" y="189849"/>
            <a:ext cx="1812600" cy="4764000"/>
          </a:xfrm>
          <a:prstGeom prst="roundRect">
            <a:avLst>
              <a:gd fmla="val 3951" name="adj"/>
            </a:avLst>
          </a:prstGeom>
          <a:gradFill>
            <a:gsLst>
              <a:gs pos="0">
                <a:srgbClr val="91969C">
                  <a:alpha val="65882"/>
                </a:srgbClr>
              </a:gs>
              <a:gs pos="100000">
                <a:srgbClr val="6F7278">
                  <a:alpha val="65882"/>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456" name="Google Shape;4456;p492"/>
          <p:cNvSpPr/>
          <p:nvPr/>
        </p:nvSpPr>
        <p:spPr>
          <a:xfrm>
            <a:off x="3371280" y="192342"/>
            <a:ext cx="1798200" cy="4762500"/>
          </a:xfrm>
          <a:prstGeom prst="roundRect">
            <a:avLst>
              <a:gd fmla="val 3983" name="adj"/>
            </a:avLst>
          </a:prstGeom>
          <a:solidFill>
            <a:srgbClr val="B0B2B8">
              <a:alpha val="863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457" name="Google Shape;4457;p492"/>
          <p:cNvSpPr/>
          <p:nvPr/>
        </p:nvSpPr>
        <p:spPr>
          <a:xfrm>
            <a:off x="7129412" y="190500"/>
            <a:ext cx="1813200" cy="4762500"/>
          </a:xfrm>
          <a:prstGeom prst="roundRect">
            <a:avLst>
              <a:gd fmla="val 3950" name="adj"/>
            </a:avLst>
          </a:prstGeom>
          <a:solidFill>
            <a:srgbClr val="62636A">
              <a:alpha val="902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458" name="Google Shape;4458;p49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459" name="Google Shape;4459;p49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460" name="Google Shape;4460;p49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61" name="Google Shape;4461;p492"/>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62" name="Google Shape;4462;p492"/>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63" name="Google Shape;4463;p492"/>
          <p:cNvSpPr/>
          <p:nvPr>
            <p:ph idx="4" type="body"/>
          </p:nvPr>
        </p:nvSpPr>
        <p:spPr>
          <a:xfrm>
            <a:off x="5314526"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64" name="Google Shape;4464;p492"/>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65" name="Google Shape;4465;p492"/>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66" name="Google Shape;4466;p492"/>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67" name="Google Shape;4467;p492"/>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Roadmap – Grey">
  <p:cSld name="3_Roadmap – Grey">
    <p:bg>
      <p:bgPr>
        <a:solidFill>
          <a:srgbClr val="CCCDD1"/>
        </a:solidFill>
      </p:bgPr>
    </p:bg>
    <p:spTree>
      <p:nvGrpSpPr>
        <p:cNvPr id="4468" name="Shape 4468"/>
        <p:cNvGrpSpPr/>
        <p:nvPr/>
      </p:nvGrpSpPr>
      <p:grpSpPr>
        <a:xfrm>
          <a:off x="0" y="0"/>
          <a:ext cx="0" cy="0"/>
          <a:chOff x="0" y="0"/>
          <a:chExt cx="0" cy="0"/>
        </a:xfrm>
      </p:grpSpPr>
      <p:sp>
        <p:nvSpPr>
          <p:cNvPr id="4469" name="Google Shape;4469;p493"/>
          <p:cNvSpPr/>
          <p:nvPr/>
        </p:nvSpPr>
        <p:spPr>
          <a:xfrm>
            <a:off x="7129730" y="189849"/>
            <a:ext cx="1812600" cy="4764000"/>
          </a:xfrm>
          <a:prstGeom prst="roundRect">
            <a:avLst>
              <a:gd fmla="val 3951" name="adj"/>
            </a:avLst>
          </a:prstGeom>
          <a:gradFill>
            <a:gsLst>
              <a:gs pos="0">
                <a:srgbClr val="91969C"/>
              </a:gs>
              <a:gs pos="100000">
                <a:srgbClr val="6F7278"/>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470" name="Google Shape;4470;p493"/>
          <p:cNvSpPr/>
          <p:nvPr/>
        </p:nvSpPr>
        <p:spPr>
          <a:xfrm>
            <a:off x="3371280" y="192342"/>
            <a:ext cx="1798200" cy="4762500"/>
          </a:xfrm>
          <a:prstGeom prst="roundRect">
            <a:avLst>
              <a:gd fmla="val 3983" name="adj"/>
            </a:avLst>
          </a:prstGeom>
          <a:solidFill>
            <a:srgbClr val="B0B2B8">
              <a:alpha val="863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800"/>
              <a:buFont typeface="Helvetica Neue"/>
              <a:buNone/>
            </a:pPr>
            <a:r>
              <a:t/>
            </a:r>
            <a:endParaRPr b="0" i="0" sz="800" u="none" cap="none" strike="noStrike">
              <a:solidFill>
                <a:srgbClr val="FFFFFF"/>
              </a:solidFill>
              <a:latin typeface="Helvetica Neue"/>
              <a:ea typeface="Helvetica Neue"/>
              <a:cs typeface="Helvetica Neue"/>
              <a:sym typeface="Helvetica Neue"/>
            </a:endParaRPr>
          </a:p>
        </p:txBody>
      </p:sp>
      <p:sp>
        <p:nvSpPr>
          <p:cNvPr id="4471" name="Google Shape;4471;p493"/>
          <p:cNvSpPr/>
          <p:nvPr/>
        </p:nvSpPr>
        <p:spPr>
          <a:xfrm>
            <a:off x="5243313" y="189849"/>
            <a:ext cx="1812600" cy="4764000"/>
          </a:xfrm>
          <a:prstGeom prst="roundRect">
            <a:avLst>
              <a:gd fmla="val 3951" name="adj"/>
            </a:avLst>
          </a:prstGeom>
          <a:gradFill>
            <a:gsLst>
              <a:gs pos="0">
                <a:srgbClr val="91969C">
                  <a:alpha val="14509"/>
                </a:srgbClr>
              </a:gs>
              <a:gs pos="100000">
                <a:srgbClr val="6F7278">
                  <a:alpha val="14509"/>
                </a:srgbClr>
              </a:gs>
            </a:gsLst>
            <a:lin ang="5400012" scaled="0"/>
          </a:gra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472" name="Google Shape;4472;p49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473" name="Google Shape;4473;p49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474" name="Google Shape;4474;p49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75" name="Google Shape;4475;p493"/>
          <p:cNvSpPr txBox="1"/>
          <p:nvPr>
            <p:ph idx="2" type="body"/>
          </p:nvPr>
        </p:nvSpPr>
        <p:spPr>
          <a:xfrm>
            <a:off x="3435300"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76" name="Google Shape;4476;p493"/>
          <p:cNvSpPr txBox="1"/>
          <p:nvPr>
            <p:ph idx="3" type="body"/>
          </p:nvPr>
        </p:nvSpPr>
        <p:spPr>
          <a:xfrm>
            <a:off x="3435300"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77" name="Google Shape;4477;p493"/>
          <p:cNvSpPr/>
          <p:nvPr>
            <p:ph idx="4" type="body"/>
          </p:nvPr>
        </p:nvSpPr>
        <p:spPr>
          <a:xfrm>
            <a:off x="7200943" y="4619315"/>
            <a:ext cx="549900" cy="218700"/>
          </a:xfrm>
          <a:prstGeom prst="roundRect">
            <a:avLst>
              <a:gd fmla="val 50000" name="adj"/>
            </a:avLst>
          </a:prstGeom>
          <a:gradFill>
            <a:gsLst>
              <a:gs pos="0">
                <a:srgbClr val="B1B3B9"/>
              </a:gs>
              <a:gs pos="4020">
                <a:srgbClr val="B1B3B9"/>
              </a:gs>
              <a:gs pos="99680">
                <a:srgbClr val="D8DAE2"/>
              </a:gs>
              <a:gs pos="100000">
                <a:srgbClr val="D8DAE2"/>
              </a:gs>
            </a:gsLst>
            <a:lin ang="16200038" scaled="0"/>
          </a:gradFill>
          <a:ln>
            <a:noFill/>
          </a:ln>
        </p:spPr>
        <p:txBody>
          <a:bodyPr anchorCtr="0" anchor="ctr" bIns="17150" lIns="34300" spcFirstLastPara="1" rIns="34300" wrap="square" tIns="17150">
            <a:normAutofit/>
          </a:bodyPr>
          <a:lstStyle>
            <a:lvl1pPr indent="-228600" lvl="0" marL="457200" algn="ctr">
              <a:lnSpc>
                <a:spcPct val="10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78" name="Google Shape;4478;p493"/>
          <p:cNvSpPr txBox="1"/>
          <p:nvPr>
            <p:ph idx="5" type="body"/>
          </p:nvPr>
        </p:nvSpPr>
        <p:spPr>
          <a:xfrm>
            <a:off x="5314526"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rgbClr val="D8D8D8"/>
              </a:buClr>
              <a:buSzPts val="1300"/>
              <a:buFont typeface="Arial"/>
              <a:buNone/>
              <a:defRPr sz="13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79" name="Google Shape;4479;p493"/>
          <p:cNvSpPr txBox="1"/>
          <p:nvPr>
            <p:ph idx="6" type="body"/>
          </p:nvPr>
        </p:nvSpPr>
        <p:spPr>
          <a:xfrm>
            <a:off x="5314526"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D8D8D8"/>
              </a:buClr>
              <a:buSzPts val="800"/>
              <a:buFont typeface="Arial"/>
              <a:buNone/>
              <a:defRPr sz="800">
                <a:solidFill>
                  <a:srgbClr val="D8D8D8"/>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80" name="Google Shape;4480;p493"/>
          <p:cNvSpPr txBox="1"/>
          <p:nvPr>
            <p:ph idx="7" type="body"/>
          </p:nvPr>
        </p:nvSpPr>
        <p:spPr>
          <a:xfrm>
            <a:off x="7200943" y="295836"/>
            <a:ext cx="1670100" cy="427200"/>
          </a:xfrm>
          <a:prstGeom prst="rect">
            <a:avLst/>
          </a:prstGeom>
          <a:noFill/>
          <a:ln>
            <a:noFill/>
          </a:ln>
        </p:spPr>
        <p:txBody>
          <a:bodyPr anchorCtr="0" anchor="t" bIns="17150" lIns="34300" spcFirstLastPara="1" rIns="34300" wrap="square" tIns="17150">
            <a:spAutoFit/>
          </a:bodyPr>
          <a:lstStyle>
            <a:lvl1pPr indent="-228600" lvl="0" marL="457200" algn="l">
              <a:lnSpc>
                <a:spcPct val="10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81" name="Google Shape;4481;p493"/>
          <p:cNvSpPr txBox="1"/>
          <p:nvPr>
            <p:ph idx="8" type="body"/>
          </p:nvPr>
        </p:nvSpPr>
        <p:spPr>
          <a:xfrm>
            <a:off x="7200943" y="1216412"/>
            <a:ext cx="1670100" cy="36216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ask – Grey">
  <p:cSld name="The ask – Grey">
    <p:bg>
      <p:bgPr>
        <a:solidFill>
          <a:srgbClr val="CCCDD1"/>
        </a:solidFill>
      </p:bgPr>
    </p:bg>
    <p:spTree>
      <p:nvGrpSpPr>
        <p:cNvPr id="4482" name="Shape 4482"/>
        <p:cNvGrpSpPr/>
        <p:nvPr/>
      </p:nvGrpSpPr>
      <p:grpSpPr>
        <a:xfrm>
          <a:off x="0" y="0"/>
          <a:ext cx="0" cy="0"/>
          <a:chOff x="0" y="0"/>
          <a:chExt cx="0" cy="0"/>
        </a:xfrm>
      </p:grpSpPr>
      <p:sp>
        <p:nvSpPr>
          <p:cNvPr id="4483" name="Google Shape;4483;p49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484" name="Google Shape;4484;p49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485" name="Google Shape;4485;p49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86" name="Google Shape;4486;p494"/>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487" name="Google Shape;4487;p494"/>
          <p:cNvSpPr txBox="1"/>
          <p:nvPr>
            <p:ph idx="2" type="body"/>
          </p:nvPr>
        </p:nvSpPr>
        <p:spPr>
          <a:xfrm>
            <a:off x="201377" y="4295631"/>
            <a:ext cx="2859300" cy="6597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4488" name="Google Shape;4488;p494"/>
          <p:cNvCxnSpPr/>
          <p:nvPr/>
        </p:nvCxnSpPr>
        <p:spPr>
          <a:xfrm rot="10800000">
            <a:off x="5103738" y="509694"/>
            <a:ext cx="0" cy="4197600"/>
          </a:xfrm>
          <a:prstGeom prst="straightConnector1">
            <a:avLst/>
          </a:prstGeom>
          <a:noFill/>
          <a:ln cap="flat" cmpd="sng" w="25400">
            <a:solidFill>
              <a:srgbClr val="D5D5D5"/>
            </a:solidFill>
            <a:prstDash val="solid"/>
            <a:miter lim="400000"/>
            <a:headEnd len="med" w="med" type="triangle"/>
            <a:tailEnd len="sm" w="sm" type="triangle"/>
          </a:ln>
        </p:spPr>
      </p:cxnSp>
      <p:sp>
        <p:nvSpPr>
          <p:cNvPr id="4489" name="Google Shape;4489;p494"/>
          <p:cNvSpPr/>
          <p:nvPr>
            <p:ph idx="3" type="body"/>
          </p:nvPr>
        </p:nvSpPr>
        <p:spPr>
          <a:xfrm>
            <a:off x="5072502" y="3165997"/>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90" name="Google Shape;4490;p494"/>
          <p:cNvSpPr/>
          <p:nvPr>
            <p:ph idx="4" type="body"/>
          </p:nvPr>
        </p:nvSpPr>
        <p:spPr>
          <a:xfrm>
            <a:off x="5072502" y="3834730"/>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91" name="Google Shape;4491;p494"/>
          <p:cNvSpPr/>
          <p:nvPr>
            <p:ph idx="5" type="body"/>
          </p:nvPr>
        </p:nvSpPr>
        <p:spPr>
          <a:xfrm>
            <a:off x="5072502" y="2497265"/>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92" name="Google Shape;4492;p494"/>
          <p:cNvSpPr/>
          <p:nvPr>
            <p:ph idx="6" type="body"/>
          </p:nvPr>
        </p:nvSpPr>
        <p:spPr>
          <a:xfrm>
            <a:off x="5072502" y="1828531"/>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93" name="Google Shape;4493;p494"/>
          <p:cNvSpPr/>
          <p:nvPr>
            <p:ph idx="7" type="body"/>
          </p:nvPr>
        </p:nvSpPr>
        <p:spPr>
          <a:xfrm>
            <a:off x="5072502" y="1159799"/>
            <a:ext cx="62400" cy="624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94" name="Google Shape;4494;p494"/>
          <p:cNvSpPr txBox="1"/>
          <p:nvPr>
            <p:ph idx="8" type="body"/>
          </p:nvPr>
        </p:nvSpPr>
        <p:spPr>
          <a:xfrm>
            <a:off x="5350877" y="44344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95" name="Google Shape;4495;p494"/>
          <p:cNvSpPr txBox="1"/>
          <p:nvPr>
            <p:ph idx="9" type="body"/>
          </p:nvPr>
        </p:nvSpPr>
        <p:spPr>
          <a:xfrm>
            <a:off x="5350877" y="1110727"/>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96" name="Google Shape;4496;p494"/>
          <p:cNvSpPr txBox="1"/>
          <p:nvPr>
            <p:ph idx="13" type="body"/>
          </p:nvPr>
        </p:nvSpPr>
        <p:spPr>
          <a:xfrm>
            <a:off x="5350877" y="1778013"/>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97" name="Google Shape;4497;p494"/>
          <p:cNvSpPr txBox="1"/>
          <p:nvPr>
            <p:ph idx="14" type="body"/>
          </p:nvPr>
        </p:nvSpPr>
        <p:spPr>
          <a:xfrm>
            <a:off x="5350877" y="2445299"/>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98" name="Google Shape;4498;p494"/>
          <p:cNvSpPr txBox="1"/>
          <p:nvPr>
            <p:ph idx="15" type="body"/>
          </p:nvPr>
        </p:nvSpPr>
        <p:spPr>
          <a:xfrm>
            <a:off x="5350877" y="3112586"/>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499" name="Google Shape;4499;p494"/>
          <p:cNvSpPr txBox="1"/>
          <p:nvPr>
            <p:ph idx="16" type="body"/>
          </p:nvPr>
        </p:nvSpPr>
        <p:spPr>
          <a:xfrm>
            <a:off x="5350877" y="3779871"/>
            <a:ext cx="2751300" cy="278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00" name="Google Shape;4500;p494"/>
          <p:cNvSpPr txBox="1"/>
          <p:nvPr>
            <p:ph idx="17" type="body"/>
          </p:nvPr>
        </p:nvSpPr>
        <p:spPr>
          <a:xfrm>
            <a:off x="4211936" y="44344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01" name="Google Shape;4501;p494"/>
          <p:cNvSpPr txBox="1"/>
          <p:nvPr>
            <p:ph idx="18" type="body"/>
          </p:nvPr>
        </p:nvSpPr>
        <p:spPr>
          <a:xfrm>
            <a:off x="4211936" y="1110727"/>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02" name="Google Shape;4502;p494"/>
          <p:cNvSpPr txBox="1"/>
          <p:nvPr>
            <p:ph idx="19" type="body"/>
          </p:nvPr>
        </p:nvSpPr>
        <p:spPr>
          <a:xfrm>
            <a:off x="4211936" y="1778013"/>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03" name="Google Shape;4503;p494"/>
          <p:cNvSpPr txBox="1"/>
          <p:nvPr>
            <p:ph idx="20" type="body"/>
          </p:nvPr>
        </p:nvSpPr>
        <p:spPr>
          <a:xfrm>
            <a:off x="4211936" y="2445299"/>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04" name="Google Shape;4504;p494"/>
          <p:cNvSpPr txBox="1"/>
          <p:nvPr>
            <p:ph idx="21" type="body"/>
          </p:nvPr>
        </p:nvSpPr>
        <p:spPr>
          <a:xfrm>
            <a:off x="4211936" y="3112586"/>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05" name="Google Shape;4505;p494"/>
          <p:cNvSpPr txBox="1"/>
          <p:nvPr>
            <p:ph idx="22" type="body"/>
          </p:nvPr>
        </p:nvSpPr>
        <p:spPr>
          <a:xfrm>
            <a:off x="4211936" y="3779871"/>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06" name="Google Shape;4506;p494"/>
          <p:cNvSpPr txBox="1"/>
          <p:nvPr>
            <p:ph idx="23" type="body"/>
          </p:nvPr>
        </p:nvSpPr>
        <p:spPr>
          <a:xfrm>
            <a:off x="4211936" y="4469044"/>
            <a:ext cx="6447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xt step – Grey">
  <p:cSld name="Next step – Grey">
    <p:bg>
      <p:bgPr>
        <a:solidFill>
          <a:srgbClr val="CCCDD1"/>
        </a:solidFill>
      </p:bgPr>
    </p:bg>
    <p:spTree>
      <p:nvGrpSpPr>
        <p:cNvPr id="4507" name="Shape 4507"/>
        <p:cNvGrpSpPr/>
        <p:nvPr/>
      </p:nvGrpSpPr>
      <p:grpSpPr>
        <a:xfrm>
          <a:off x="0" y="0"/>
          <a:ext cx="0" cy="0"/>
          <a:chOff x="0" y="0"/>
          <a:chExt cx="0" cy="0"/>
        </a:xfrm>
      </p:grpSpPr>
      <p:sp>
        <p:nvSpPr>
          <p:cNvPr id="4508" name="Google Shape;4508;p49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509" name="Google Shape;4509;p495"/>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510" name="Google Shape;4510;p495"/>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11" name="Google Shape;4511;p495"/>
          <p:cNvSpPr txBox="1"/>
          <p:nvPr>
            <p:ph idx="2" type="body"/>
          </p:nvPr>
        </p:nvSpPr>
        <p:spPr>
          <a:xfrm>
            <a:off x="1371547"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12" name="Google Shape;4512;p495"/>
          <p:cNvSpPr txBox="1"/>
          <p:nvPr>
            <p:ph idx="3" type="body"/>
          </p:nvPr>
        </p:nvSpPr>
        <p:spPr>
          <a:xfrm>
            <a:off x="1371547"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13" name="Google Shape;4513;p495"/>
          <p:cNvSpPr txBox="1"/>
          <p:nvPr>
            <p:ph idx="4" type="body"/>
          </p:nvPr>
        </p:nvSpPr>
        <p:spPr>
          <a:xfrm>
            <a:off x="3331259"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14" name="Google Shape;4514;p495"/>
          <p:cNvSpPr txBox="1"/>
          <p:nvPr>
            <p:ph idx="5" type="body"/>
          </p:nvPr>
        </p:nvSpPr>
        <p:spPr>
          <a:xfrm>
            <a:off x="3331259"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15" name="Google Shape;4515;p495"/>
          <p:cNvSpPr txBox="1"/>
          <p:nvPr>
            <p:ph idx="6" type="body"/>
          </p:nvPr>
        </p:nvSpPr>
        <p:spPr>
          <a:xfrm>
            <a:off x="5290970"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16" name="Google Shape;4516;p495"/>
          <p:cNvSpPr txBox="1"/>
          <p:nvPr>
            <p:ph idx="7" type="body"/>
          </p:nvPr>
        </p:nvSpPr>
        <p:spPr>
          <a:xfrm>
            <a:off x="5290970"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17" name="Google Shape;4517;p495"/>
          <p:cNvSpPr txBox="1"/>
          <p:nvPr>
            <p:ph idx="8" type="body"/>
          </p:nvPr>
        </p:nvSpPr>
        <p:spPr>
          <a:xfrm>
            <a:off x="7250682" y="2099743"/>
            <a:ext cx="1689000" cy="2337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1300"/>
              <a:buFont typeface="Arial"/>
              <a:buNone/>
              <a:defRPr sz="13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18" name="Google Shape;4518;p495"/>
          <p:cNvSpPr txBox="1"/>
          <p:nvPr>
            <p:ph idx="9" type="body"/>
          </p:nvPr>
        </p:nvSpPr>
        <p:spPr>
          <a:xfrm>
            <a:off x="7250682" y="2762052"/>
            <a:ext cx="1689000" cy="4056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19" name="Google Shape;4519;p495"/>
          <p:cNvSpPr txBox="1"/>
          <p:nvPr>
            <p:ph idx="13" type="body"/>
          </p:nvPr>
        </p:nvSpPr>
        <p:spPr>
          <a:xfrm>
            <a:off x="201378" y="2762052"/>
            <a:ext cx="461400" cy="151800"/>
          </a:xfrm>
          <a:prstGeom prst="rect">
            <a:avLst/>
          </a:prstGeom>
          <a:noFill/>
          <a:ln>
            <a:noFill/>
          </a:ln>
        </p:spPr>
        <p:txBody>
          <a:bodyPr anchorCtr="0" anchor="t" bIns="17150" lIns="34300" spcFirstLastPara="1" rIns="34300" wrap="square" tIns="17150">
            <a:spAutoFit/>
          </a:bodyPr>
          <a:lstStyle>
            <a:lvl1pPr indent="-228600" lvl="0" marL="457200" algn="l">
              <a:lnSpc>
                <a:spcPct val="110000"/>
              </a:lnSpc>
              <a:spcBef>
                <a:spcPts val="0"/>
              </a:spcBef>
              <a:spcAft>
                <a:spcPts val="0"/>
              </a:spcAft>
              <a:buClr>
                <a:schemeClr val="lt1"/>
              </a:buClr>
              <a:buSzPts val="800"/>
              <a:buFont typeface="Arial"/>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cxnSp>
        <p:nvCxnSpPr>
          <p:cNvPr id="4520" name="Google Shape;4520;p495"/>
          <p:cNvCxnSpPr/>
          <p:nvPr/>
        </p:nvCxnSpPr>
        <p:spPr>
          <a:xfrm>
            <a:off x="203156" y="2540748"/>
            <a:ext cx="8737800" cy="0"/>
          </a:xfrm>
          <a:prstGeom prst="straightConnector1">
            <a:avLst/>
          </a:prstGeom>
          <a:noFill/>
          <a:ln cap="flat" cmpd="sng" w="25400">
            <a:solidFill>
              <a:srgbClr val="FFFFFF"/>
            </a:solidFill>
            <a:prstDash val="solid"/>
            <a:miter lim="400000"/>
            <a:headEnd len="sm" w="sm" type="triangle"/>
            <a:tailEnd len="med" w="med" type="triangle"/>
          </a:ln>
        </p:spPr>
      </p:cxnSp>
      <p:sp>
        <p:nvSpPr>
          <p:cNvPr id="4521" name="Google Shape;4521;p495"/>
          <p:cNvSpPr/>
          <p:nvPr>
            <p:ph idx="14" type="body"/>
          </p:nvPr>
        </p:nvSpPr>
        <p:spPr>
          <a:xfrm>
            <a:off x="5295733"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22" name="Google Shape;4522;p495"/>
          <p:cNvSpPr/>
          <p:nvPr>
            <p:ph idx="15" type="body"/>
          </p:nvPr>
        </p:nvSpPr>
        <p:spPr>
          <a:xfrm>
            <a:off x="7255444"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23" name="Google Shape;4523;p495"/>
          <p:cNvSpPr/>
          <p:nvPr>
            <p:ph idx="16" type="body"/>
          </p:nvPr>
        </p:nvSpPr>
        <p:spPr>
          <a:xfrm>
            <a:off x="1376310"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24" name="Google Shape;4524;p495"/>
          <p:cNvSpPr/>
          <p:nvPr>
            <p:ph idx="17" type="body"/>
          </p:nvPr>
        </p:nvSpPr>
        <p:spPr>
          <a:xfrm>
            <a:off x="3336021" y="25061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300" spcFirstLastPara="1" rIns="34300" wrap="square" tIns="17150">
            <a:normAutofit/>
          </a:bodyPr>
          <a:lstStyle>
            <a:lvl1pPr indent="-228600" lvl="0" marL="457200" algn="l">
              <a:lnSpc>
                <a:spcPct val="100000"/>
              </a:lnSpc>
              <a:spcBef>
                <a:spcPts val="0"/>
              </a:spcBef>
              <a:spcAft>
                <a:spcPts val="0"/>
              </a:spcAft>
              <a:buClr>
                <a:srgbClr val="000000"/>
              </a:buClr>
              <a:buSzPts val="700"/>
              <a:buNone/>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 Grey">
  <p:cSld name="Thank you – Grey">
    <p:bg>
      <p:bgPr>
        <a:solidFill>
          <a:srgbClr val="CCCDD1"/>
        </a:solidFill>
      </p:bgPr>
    </p:bg>
    <p:spTree>
      <p:nvGrpSpPr>
        <p:cNvPr id="4525" name="Shape 4525"/>
        <p:cNvGrpSpPr/>
        <p:nvPr/>
      </p:nvGrpSpPr>
      <p:grpSpPr>
        <a:xfrm>
          <a:off x="0" y="0"/>
          <a:ext cx="0" cy="0"/>
          <a:chOff x="0" y="0"/>
          <a:chExt cx="0" cy="0"/>
        </a:xfrm>
      </p:grpSpPr>
      <p:sp>
        <p:nvSpPr>
          <p:cNvPr id="4526" name="Google Shape;4526;p496"/>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527" name="Google Shape;4527;p496"/>
          <p:cNvSpPr txBox="1"/>
          <p:nvPr>
            <p:ph idx="1" type="body"/>
          </p:nvPr>
        </p:nvSpPr>
        <p:spPr>
          <a:xfrm>
            <a:off x="201377" y="4253379"/>
            <a:ext cx="4050000" cy="700200"/>
          </a:xfrm>
          <a:prstGeom prst="rect">
            <a:avLst/>
          </a:prstGeom>
          <a:noFill/>
          <a:ln>
            <a:noFill/>
          </a:ln>
        </p:spPr>
        <p:txBody>
          <a:bodyPr anchorCtr="0" anchor="t" bIns="17150" lIns="34300" spcFirstLastPara="1" rIns="34300" wrap="square" tIns="17150">
            <a:noAutofit/>
          </a:bodyPr>
          <a:lstStyle>
            <a:lvl1pPr indent="-228600" lvl="0" marL="457200" algn="l">
              <a:lnSpc>
                <a:spcPct val="100000"/>
              </a:lnSpc>
              <a:spcBef>
                <a:spcPts val="0"/>
              </a:spcBef>
              <a:spcAft>
                <a:spcPts val="0"/>
              </a:spcAft>
              <a:buClr>
                <a:srgbClr val="F2F2F2"/>
              </a:buClr>
              <a:buSzPts val="2100"/>
              <a:buFont typeface="Arial"/>
              <a:buNone/>
              <a:defRPr sz="21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28" name="Google Shape;4528;p496"/>
          <p:cNvSpPr txBox="1"/>
          <p:nvPr>
            <p:ph type="title"/>
          </p:nvPr>
        </p:nvSpPr>
        <p:spPr>
          <a:xfrm>
            <a:off x="201378" y="164051"/>
            <a:ext cx="2859300" cy="5541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3800"/>
              <a:buFont typeface="Helvetica Neue"/>
              <a:buNone/>
              <a:defRPr sz="38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529" name="Google Shape;4529;p496"/>
          <p:cNvSpPr txBox="1"/>
          <p:nvPr>
            <p:ph idx="2" type="body"/>
          </p:nvPr>
        </p:nvSpPr>
        <p:spPr>
          <a:xfrm>
            <a:off x="201377" y="4099074"/>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laimer – Grey">
  <p:cSld name="Disclaimer – Grey">
    <p:bg>
      <p:bgPr>
        <a:solidFill>
          <a:srgbClr val="CCCDD1"/>
        </a:solidFill>
      </p:bgPr>
    </p:bg>
    <p:spTree>
      <p:nvGrpSpPr>
        <p:cNvPr id="4530" name="Shape 4530"/>
        <p:cNvGrpSpPr/>
        <p:nvPr/>
      </p:nvGrpSpPr>
      <p:grpSpPr>
        <a:xfrm>
          <a:off x="0" y="0"/>
          <a:ext cx="0" cy="0"/>
          <a:chOff x="0" y="0"/>
          <a:chExt cx="0" cy="0"/>
        </a:xfrm>
      </p:grpSpPr>
      <p:sp>
        <p:nvSpPr>
          <p:cNvPr id="4531" name="Google Shape;4531;p497"/>
          <p:cNvSpPr/>
          <p:nvPr/>
        </p:nvSpPr>
        <p:spPr>
          <a:xfrm>
            <a:off x="3369772" y="190500"/>
            <a:ext cx="5574300" cy="4762500"/>
          </a:xfrm>
          <a:prstGeom prst="roundRect">
            <a:avLst>
              <a:gd fmla="val 1973" name="adj"/>
            </a:avLst>
          </a:prstGeom>
          <a:solidFill>
            <a:srgbClr val="000000">
              <a:alpha val="47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532" name="Google Shape;4532;p49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533" name="Google Shape;4533;p497"/>
          <p:cNvSpPr txBox="1"/>
          <p:nvPr>
            <p:ph type="title"/>
          </p:nvPr>
        </p:nvSpPr>
        <p:spPr>
          <a:xfrm>
            <a:off x="201378" y="164051"/>
            <a:ext cx="2859300" cy="211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1300"/>
              <a:buFont typeface="Helvetica Neue"/>
              <a:buNone/>
              <a:defRPr sz="1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534" name="Google Shape;4534;p497"/>
          <p:cNvSpPr txBox="1"/>
          <p:nvPr>
            <p:ph idx="1" type="body"/>
          </p:nvPr>
        </p:nvSpPr>
        <p:spPr>
          <a:xfrm>
            <a:off x="201377" y="4683819"/>
            <a:ext cx="1995900" cy="278700"/>
          </a:xfrm>
          <a:prstGeom prst="rect">
            <a:avLst/>
          </a:prstGeom>
          <a:noFill/>
          <a:ln>
            <a:noFill/>
          </a:ln>
        </p:spPr>
        <p:txBody>
          <a:bodyPr anchorCtr="0" anchor="b" bIns="17150" lIns="34300" spcFirstLastPara="1" rIns="34300" wrap="square" tIns="17150">
            <a:spAutoFit/>
          </a:bodyPr>
          <a:lstStyle>
            <a:lvl1pPr indent="-228600" lvl="0" marL="457200" algn="l">
              <a:lnSpc>
                <a:spcPct val="100000"/>
              </a:lnSpc>
              <a:spcBef>
                <a:spcPts val="0"/>
              </a:spcBef>
              <a:spcAft>
                <a:spcPts val="0"/>
              </a:spcAft>
              <a:buClr>
                <a:schemeClr val="lt1"/>
              </a:buClr>
              <a:buSzPts val="800"/>
              <a:buFont typeface="Helvetica Neue"/>
              <a:buNone/>
              <a:defRPr sz="8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35" name="Google Shape;4535;p497"/>
          <p:cNvSpPr txBox="1"/>
          <p:nvPr>
            <p:ph idx="2" type="body"/>
          </p:nvPr>
        </p:nvSpPr>
        <p:spPr>
          <a:xfrm>
            <a:off x="3540276" y="352808"/>
            <a:ext cx="5230500" cy="4278300"/>
          </a:xfrm>
          <a:prstGeom prst="rect">
            <a:avLst/>
          </a:prstGeom>
          <a:noFill/>
          <a:ln>
            <a:noFill/>
          </a:ln>
        </p:spPr>
        <p:txBody>
          <a:bodyPr anchorCtr="0" anchor="t" bIns="17150" lIns="34300" spcFirstLastPara="1" rIns="34300" wrap="square" tIns="17150">
            <a:noAutofit/>
          </a:bodyPr>
          <a:lstStyle>
            <a:lvl1pPr indent="-228600" lvl="0" marL="457200" algn="l">
              <a:lnSpc>
                <a:spcPct val="120000"/>
              </a:lnSpc>
              <a:spcBef>
                <a:spcPts val="0"/>
              </a:spcBef>
              <a:spcAft>
                <a:spcPts val="0"/>
              </a:spcAft>
              <a:buClr>
                <a:srgbClr val="F2F2F2"/>
              </a:buClr>
              <a:buSzPts val="600"/>
              <a:buFont typeface="Arial"/>
              <a:buNone/>
              <a:defRPr sz="6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Grey">
  <p:cSld name="Blank – Grey">
    <p:bg>
      <p:bgPr>
        <a:solidFill>
          <a:srgbClr val="CCCDD1"/>
        </a:solidFill>
      </p:bgPr>
    </p:bg>
    <p:spTree>
      <p:nvGrpSpPr>
        <p:cNvPr id="4536" name="Shape 4536"/>
        <p:cNvGrpSpPr/>
        <p:nvPr/>
      </p:nvGrpSpPr>
      <p:grpSpPr>
        <a:xfrm>
          <a:off x="0" y="0"/>
          <a:ext cx="0" cy="0"/>
          <a:chOff x="0" y="0"/>
          <a:chExt cx="0" cy="0"/>
        </a:xfrm>
      </p:grpSpPr>
      <p:sp>
        <p:nvSpPr>
          <p:cNvPr id="4537" name="Google Shape;4537;p49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blem 1">
  <p:cSld name="5_Problem 1">
    <p:spTree>
      <p:nvGrpSpPr>
        <p:cNvPr id="4538" name="Shape 4538"/>
        <p:cNvGrpSpPr/>
        <p:nvPr/>
      </p:nvGrpSpPr>
      <p:grpSpPr>
        <a:xfrm>
          <a:off x="0" y="0"/>
          <a:ext cx="0" cy="0"/>
          <a:chOff x="0" y="0"/>
          <a:chExt cx="0" cy="0"/>
        </a:xfrm>
      </p:grpSpPr>
      <p:sp>
        <p:nvSpPr>
          <p:cNvPr id="4539" name="Google Shape;4539;p49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540" name="Google Shape;4540;p499"/>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541" name="Google Shape;4541;p499"/>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542" name="Google Shape;4542;p499"/>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43" name="Google Shape;4543;p499"/>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4544" name="Google Shape;4544;p499"/>
          <p:cNvPicPr preferRelativeResize="0"/>
          <p:nvPr/>
        </p:nvPicPr>
        <p:blipFill rotWithShape="1">
          <a:blip r:embed="rId2">
            <a:alphaModFix/>
          </a:blip>
          <a:srcRect b="0" l="0" r="0" t="0"/>
          <a:stretch/>
        </p:blipFill>
        <p:spPr>
          <a:xfrm>
            <a:off x="4072193" y="486992"/>
            <a:ext cx="4169700" cy="4169700"/>
          </a:xfrm>
          <a:prstGeom prst="rect">
            <a:avLst/>
          </a:prstGeom>
          <a:noFill/>
          <a:ln>
            <a:noFill/>
          </a:ln>
        </p:spPr>
      </p:pic>
      <p:sp>
        <p:nvSpPr>
          <p:cNvPr id="4545" name="Google Shape;4545;p499"/>
          <p:cNvSpPr txBox="1"/>
          <p:nvPr>
            <p:ph idx="3" type="body"/>
          </p:nvPr>
        </p:nvSpPr>
        <p:spPr>
          <a:xfrm>
            <a:off x="5014987" y="2115279"/>
            <a:ext cx="2283900" cy="9129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5700"/>
              <a:buFont typeface="Helvetica Neue"/>
              <a:buNone/>
              <a:defRPr sz="57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blem 1 – Dark">
  <p:cSld name="5_Problem 1 – Dark">
    <p:bg>
      <p:bgPr>
        <a:solidFill>
          <a:srgbClr val="000000"/>
        </a:solidFill>
      </p:bgPr>
    </p:bg>
    <p:spTree>
      <p:nvGrpSpPr>
        <p:cNvPr id="4546" name="Shape 4546"/>
        <p:cNvGrpSpPr/>
        <p:nvPr/>
      </p:nvGrpSpPr>
      <p:grpSpPr>
        <a:xfrm>
          <a:off x="0" y="0"/>
          <a:ext cx="0" cy="0"/>
          <a:chOff x="0" y="0"/>
          <a:chExt cx="0" cy="0"/>
        </a:xfrm>
      </p:grpSpPr>
      <p:sp>
        <p:nvSpPr>
          <p:cNvPr id="4547" name="Google Shape;4547;p50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548" name="Google Shape;4548;p500"/>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4549" name="Google Shape;4549;p500"/>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550" name="Google Shape;4550;p500"/>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51" name="Google Shape;4551;p500"/>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4552" name="Google Shape;4552;p500"/>
          <p:cNvPicPr preferRelativeResize="0"/>
          <p:nvPr/>
        </p:nvPicPr>
        <p:blipFill rotWithShape="1">
          <a:blip r:embed="rId2">
            <a:alphaModFix/>
          </a:blip>
          <a:srcRect b="0" l="0" r="0" t="0"/>
          <a:stretch/>
        </p:blipFill>
        <p:spPr>
          <a:xfrm>
            <a:off x="4072193" y="486992"/>
            <a:ext cx="4169700" cy="4169700"/>
          </a:xfrm>
          <a:prstGeom prst="rect">
            <a:avLst/>
          </a:prstGeom>
          <a:noFill/>
          <a:ln>
            <a:noFill/>
          </a:ln>
        </p:spPr>
      </p:pic>
      <p:sp>
        <p:nvSpPr>
          <p:cNvPr id="4553" name="Google Shape;4553;p500"/>
          <p:cNvSpPr txBox="1"/>
          <p:nvPr>
            <p:ph idx="3" type="body"/>
          </p:nvPr>
        </p:nvSpPr>
        <p:spPr>
          <a:xfrm>
            <a:off x="5014987" y="2115279"/>
            <a:ext cx="2283900" cy="9129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5700"/>
              <a:buFont typeface="Helvetica Neue"/>
              <a:buNone/>
              <a:defRPr sz="57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roblem 1 – Grey">
  <p:cSld name="5_Problem 1 – Grey">
    <p:bg>
      <p:bgPr>
        <a:solidFill>
          <a:srgbClr val="CCCDD1"/>
        </a:solidFill>
      </p:bgPr>
    </p:bg>
    <p:spTree>
      <p:nvGrpSpPr>
        <p:cNvPr id="4554" name="Shape 4554"/>
        <p:cNvGrpSpPr/>
        <p:nvPr/>
      </p:nvGrpSpPr>
      <p:grpSpPr>
        <a:xfrm>
          <a:off x="0" y="0"/>
          <a:ext cx="0" cy="0"/>
          <a:chOff x="0" y="0"/>
          <a:chExt cx="0" cy="0"/>
        </a:xfrm>
      </p:grpSpPr>
      <p:sp>
        <p:nvSpPr>
          <p:cNvPr id="4555" name="Google Shape;4555;p50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556" name="Google Shape;4556;p501"/>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557" name="Google Shape;4557;p501"/>
          <p:cNvSpPr txBox="1"/>
          <p:nvPr>
            <p:ph type="title"/>
          </p:nvPr>
        </p:nvSpPr>
        <p:spPr>
          <a:xfrm>
            <a:off x="201378" y="326928"/>
            <a:ext cx="2859300" cy="15927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558" name="Google Shape;4558;p501"/>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59" name="Google Shape;4559;p501"/>
          <p:cNvSpPr txBox="1"/>
          <p:nvPr>
            <p:ph idx="2" type="body"/>
          </p:nvPr>
        </p:nvSpPr>
        <p:spPr>
          <a:xfrm>
            <a:off x="201377" y="4422589"/>
            <a:ext cx="2859300" cy="5328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4560" name="Google Shape;4560;p501"/>
          <p:cNvPicPr preferRelativeResize="0"/>
          <p:nvPr/>
        </p:nvPicPr>
        <p:blipFill rotWithShape="1">
          <a:blip r:embed="rId2">
            <a:alphaModFix/>
          </a:blip>
          <a:srcRect b="0" l="0" r="0" t="0"/>
          <a:stretch/>
        </p:blipFill>
        <p:spPr>
          <a:xfrm>
            <a:off x="4072193" y="486992"/>
            <a:ext cx="4169700" cy="4169700"/>
          </a:xfrm>
          <a:prstGeom prst="rect">
            <a:avLst/>
          </a:prstGeom>
          <a:noFill/>
          <a:ln>
            <a:noFill/>
          </a:ln>
        </p:spPr>
      </p:pic>
      <p:sp>
        <p:nvSpPr>
          <p:cNvPr id="4561" name="Google Shape;4561;p501"/>
          <p:cNvSpPr txBox="1"/>
          <p:nvPr>
            <p:ph idx="3" type="body"/>
          </p:nvPr>
        </p:nvSpPr>
        <p:spPr>
          <a:xfrm>
            <a:off x="5014987" y="2115279"/>
            <a:ext cx="2283900" cy="912900"/>
          </a:xfrm>
          <a:prstGeom prst="rect">
            <a:avLst/>
          </a:prstGeom>
          <a:noFill/>
          <a:ln>
            <a:noFill/>
          </a:ln>
        </p:spPr>
        <p:txBody>
          <a:bodyPr anchorCtr="0" anchor="ctr" bIns="17150" lIns="34300" spcFirstLastPara="1" rIns="34300" wrap="square" tIns="17150">
            <a:spAutoFit/>
          </a:bodyPr>
          <a:lstStyle>
            <a:lvl1pPr indent="-228600" lvl="0" marL="457200" algn="ctr">
              <a:lnSpc>
                <a:spcPct val="100000"/>
              </a:lnSpc>
              <a:spcBef>
                <a:spcPts val="0"/>
              </a:spcBef>
              <a:spcAft>
                <a:spcPts val="0"/>
              </a:spcAft>
              <a:buClr>
                <a:srgbClr val="7F7F7F"/>
              </a:buClr>
              <a:buSzPts val="5700"/>
              <a:buFont typeface="Helvetica Neue"/>
              <a:buNone/>
              <a:defRPr sz="57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projections (Master)">
  <p:cSld name="Financial projections (Master)">
    <p:spTree>
      <p:nvGrpSpPr>
        <p:cNvPr id="4562" name="Shape 4562"/>
        <p:cNvGrpSpPr/>
        <p:nvPr/>
      </p:nvGrpSpPr>
      <p:grpSpPr>
        <a:xfrm>
          <a:off x="0" y="0"/>
          <a:ext cx="0" cy="0"/>
          <a:chOff x="0" y="0"/>
          <a:chExt cx="0" cy="0"/>
        </a:xfrm>
      </p:grpSpPr>
      <p:sp>
        <p:nvSpPr>
          <p:cNvPr id="4563" name="Google Shape;4563;p50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564" name="Google Shape;4564;p502"/>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565" name="Google Shape;4565;p502"/>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rgbClr val="000000"/>
              </a:buClr>
              <a:buSzPts val="2300"/>
              <a:buFont typeface="Helvetica Neue"/>
              <a:buNone/>
              <a:defRPr sz="2300"/>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566" name="Google Shape;4566;p502"/>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67" name="Google Shape;4567;p502"/>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4568" name="Google Shape;4568;p502"/>
          <p:cNvPicPr preferRelativeResize="0"/>
          <p:nvPr/>
        </p:nvPicPr>
        <p:blipFill rotWithShape="1">
          <a:blip r:embed="rId2">
            <a:alphaModFix/>
          </a:blip>
          <a:srcRect b="0" l="0" r="0" t="0"/>
          <a:stretch/>
        </p:blipFill>
        <p:spPr>
          <a:xfrm>
            <a:off x="3658752" y="459597"/>
            <a:ext cx="4996500" cy="4224300"/>
          </a:xfrm>
          <a:prstGeom prst="rect">
            <a:avLst/>
          </a:prstGeom>
          <a:noFill/>
          <a:ln>
            <a:noFill/>
          </a:ln>
        </p:spPr>
      </p:pic>
      <p:sp>
        <p:nvSpPr>
          <p:cNvPr id="4569" name="Google Shape;4569;p502"/>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570" name="Google Shape;4570;p502"/>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dk1"/>
              </a:buClr>
              <a:buSzPts val="600"/>
              <a:buFont typeface="Arial"/>
              <a:buNone/>
              <a:defRPr sz="600">
                <a:solidFill>
                  <a:schemeClr val="dk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Tree>
  </p:cSld>
  <p:clrMapOvr>
    <a:masterClrMapping/>
  </p:clrMapOvr>
</p:sldLayout>
</file>

<file path=ppt/slideLayouts/slideLayout4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projections (Master) – Dark">
  <p:cSld name="Financial projections (Master) – Dark">
    <p:bg>
      <p:bgPr>
        <a:solidFill>
          <a:srgbClr val="000000"/>
        </a:solidFill>
      </p:bgPr>
    </p:bg>
    <p:spTree>
      <p:nvGrpSpPr>
        <p:cNvPr id="4571" name="Shape 4571"/>
        <p:cNvGrpSpPr/>
        <p:nvPr/>
      </p:nvGrpSpPr>
      <p:grpSpPr>
        <a:xfrm>
          <a:off x="0" y="0"/>
          <a:ext cx="0" cy="0"/>
          <a:chOff x="0" y="0"/>
          <a:chExt cx="0" cy="0"/>
        </a:xfrm>
      </p:grpSpPr>
      <p:sp>
        <p:nvSpPr>
          <p:cNvPr id="4572" name="Google Shape;4572;p50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573" name="Google Shape;4573;p503"/>
          <p:cNvSpPr/>
          <p:nvPr/>
        </p:nvSpPr>
        <p:spPr>
          <a:xfrm>
            <a:off x="3369772" y="164050"/>
            <a:ext cx="5574300" cy="4791300"/>
          </a:xfrm>
          <a:prstGeom prst="roundRect">
            <a:avLst>
              <a:gd fmla="val 1458" name="adj"/>
            </a:avLst>
          </a:prstGeom>
          <a:solidFill>
            <a:srgbClr val="B0B2B8">
              <a:alpha val="980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chemeClr val="lt1"/>
              </a:solidFill>
              <a:latin typeface="Helvetica Neue"/>
              <a:ea typeface="Helvetica Neue"/>
              <a:cs typeface="Helvetica Neue"/>
              <a:sym typeface="Helvetica Neue"/>
            </a:endParaRPr>
          </a:p>
        </p:txBody>
      </p:sp>
      <p:sp>
        <p:nvSpPr>
          <p:cNvPr id="4574" name="Google Shape;4574;p503"/>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575" name="Google Shape;4575;p503"/>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7F7F7F"/>
              </a:buClr>
              <a:buSzPts val="800"/>
              <a:buFont typeface="Helvetica Neue"/>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76" name="Google Shape;4576;p503"/>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7F7F7F"/>
              </a:buClr>
              <a:buSzPts val="800"/>
              <a:buFont typeface="Arial"/>
              <a:buNone/>
              <a:defRPr sz="800">
                <a:solidFill>
                  <a:srgbClr val="7F7F7F"/>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77" name="Google Shape;4577;p503"/>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578" name="Google Shape;4578;p503"/>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4579" name="Google Shape;4579;p503"/>
          <p:cNvPicPr preferRelativeResize="0"/>
          <p:nvPr/>
        </p:nvPicPr>
        <p:blipFill rotWithShape="1">
          <a:blip r:embed="rId2">
            <a:alphaModFix/>
          </a:blip>
          <a:srcRect b="0" l="0" r="0" t="0"/>
          <a:stretch/>
        </p:blipFill>
        <p:spPr>
          <a:xfrm>
            <a:off x="3658752" y="447477"/>
            <a:ext cx="4996500" cy="4224300"/>
          </a:xfrm>
          <a:prstGeom prst="rect">
            <a:avLst/>
          </a:prstGeom>
          <a:noFill/>
          <a:ln>
            <a:noFill/>
          </a:ln>
        </p:spPr>
      </p:pic>
    </p:spTree>
  </p:cSld>
  <p:clrMapOvr>
    <a:masterClrMapping/>
  </p:clrMapOvr>
</p:sldLayout>
</file>

<file path=ppt/slideLayouts/slideLayout4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projections (Master) – Grey">
  <p:cSld name="Financial projections (Master) – Grey">
    <p:bg>
      <p:bgPr>
        <a:solidFill>
          <a:srgbClr val="CCCDD1"/>
        </a:solidFill>
      </p:bgPr>
    </p:bg>
    <p:spTree>
      <p:nvGrpSpPr>
        <p:cNvPr id="4580" name="Shape 4580"/>
        <p:cNvGrpSpPr/>
        <p:nvPr/>
      </p:nvGrpSpPr>
      <p:grpSpPr>
        <a:xfrm>
          <a:off x="0" y="0"/>
          <a:ext cx="0" cy="0"/>
          <a:chOff x="0" y="0"/>
          <a:chExt cx="0" cy="0"/>
        </a:xfrm>
      </p:grpSpPr>
      <p:sp>
        <p:nvSpPr>
          <p:cNvPr id="4581" name="Google Shape;4581;p50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4582" name="Google Shape;4582;p504"/>
          <p:cNvSpPr/>
          <p:nvPr/>
        </p:nvSpPr>
        <p:spPr>
          <a:xfrm>
            <a:off x="3369772" y="190500"/>
            <a:ext cx="5574300" cy="47625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583" name="Google Shape;4583;p504"/>
          <p:cNvSpPr txBox="1"/>
          <p:nvPr>
            <p:ph type="title"/>
          </p:nvPr>
        </p:nvSpPr>
        <p:spPr>
          <a:xfrm>
            <a:off x="201378" y="326928"/>
            <a:ext cx="2859300" cy="346200"/>
          </a:xfrm>
          <a:prstGeom prst="rect">
            <a:avLst/>
          </a:prstGeom>
          <a:noFill/>
          <a:ln>
            <a:noFill/>
          </a:ln>
        </p:spPr>
        <p:txBody>
          <a:bodyPr anchorCtr="0" anchor="t" bIns="17150" lIns="34300" spcFirstLastPara="1" rIns="34300" wrap="square" tIns="17150">
            <a:spAutoFit/>
          </a:bodyPr>
          <a:lstStyle>
            <a:lvl1pPr lvl="0" algn="l">
              <a:lnSpc>
                <a:spcPct val="90000"/>
              </a:lnSpc>
              <a:spcBef>
                <a:spcPts val="0"/>
              </a:spcBef>
              <a:spcAft>
                <a:spcPts val="0"/>
              </a:spcAft>
              <a:buClr>
                <a:schemeClr val="lt1"/>
              </a:buClr>
              <a:buSzPts val="2300"/>
              <a:buFont typeface="Helvetica Neue"/>
              <a:buNone/>
              <a:defRPr sz="2300">
                <a:solidFill>
                  <a:schemeClr val="lt1"/>
                </a:solidFill>
              </a:defRPr>
            </a:lvl1pPr>
            <a:lvl2pPr lvl="1" algn="l">
              <a:lnSpc>
                <a:spcPct val="80000"/>
              </a:lnSpc>
              <a:spcBef>
                <a:spcPts val="0"/>
              </a:spcBef>
              <a:spcAft>
                <a:spcPts val="0"/>
              </a:spcAft>
              <a:buClr>
                <a:srgbClr val="000000"/>
              </a:buClr>
              <a:buSzPts val="700"/>
              <a:buNone/>
              <a:defRPr/>
            </a:lvl2pPr>
            <a:lvl3pPr lvl="2" algn="l">
              <a:lnSpc>
                <a:spcPct val="80000"/>
              </a:lnSpc>
              <a:spcBef>
                <a:spcPts val="0"/>
              </a:spcBef>
              <a:spcAft>
                <a:spcPts val="0"/>
              </a:spcAft>
              <a:buClr>
                <a:srgbClr val="000000"/>
              </a:buClr>
              <a:buSzPts val="700"/>
              <a:buNone/>
              <a:defRPr/>
            </a:lvl3pPr>
            <a:lvl4pPr lvl="3" algn="l">
              <a:lnSpc>
                <a:spcPct val="80000"/>
              </a:lnSpc>
              <a:spcBef>
                <a:spcPts val="0"/>
              </a:spcBef>
              <a:spcAft>
                <a:spcPts val="0"/>
              </a:spcAft>
              <a:buClr>
                <a:srgbClr val="000000"/>
              </a:buClr>
              <a:buSzPts val="700"/>
              <a:buNone/>
              <a:defRPr/>
            </a:lvl4pPr>
            <a:lvl5pPr lvl="4" algn="l">
              <a:lnSpc>
                <a:spcPct val="80000"/>
              </a:lnSpc>
              <a:spcBef>
                <a:spcPts val="0"/>
              </a:spcBef>
              <a:spcAft>
                <a:spcPts val="0"/>
              </a:spcAft>
              <a:buClr>
                <a:srgbClr val="000000"/>
              </a:buClr>
              <a:buSzPts val="700"/>
              <a:buNone/>
              <a:defRPr/>
            </a:lvl5pPr>
            <a:lvl6pPr lvl="5" algn="l">
              <a:lnSpc>
                <a:spcPct val="80000"/>
              </a:lnSpc>
              <a:spcBef>
                <a:spcPts val="0"/>
              </a:spcBef>
              <a:spcAft>
                <a:spcPts val="0"/>
              </a:spcAft>
              <a:buClr>
                <a:srgbClr val="000000"/>
              </a:buClr>
              <a:buSzPts val="700"/>
              <a:buNone/>
              <a:defRPr/>
            </a:lvl6pPr>
            <a:lvl7pPr lvl="6" algn="l">
              <a:lnSpc>
                <a:spcPct val="80000"/>
              </a:lnSpc>
              <a:spcBef>
                <a:spcPts val="0"/>
              </a:spcBef>
              <a:spcAft>
                <a:spcPts val="0"/>
              </a:spcAft>
              <a:buClr>
                <a:srgbClr val="000000"/>
              </a:buClr>
              <a:buSzPts val="700"/>
              <a:buNone/>
              <a:defRPr/>
            </a:lvl7pPr>
            <a:lvl8pPr lvl="7" algn="l">
              <a:lnSpc>
                <a:spcPct val="80000"/>
              </a:lnSpc>
              <a:spcBef>
                <a:spcPts val="0"/>
              </a:spcBef>
              <a:spcAft>
                <a:spcPts val="0"/>
              </a:spcAft>
              <a:buClr>
                <a:srgbClr val="000000"/>
              </a:buClr>
              <a:buSzPts val="700"/>
              <a:buNone/>
              <a:defRPr/>
            </a:lvl8pPr>
            <a:lvl9pPr lvl="8" algn="l">
              <a:lnSpc>
                <a:spcPct val="80000"/>
              </a:lnSpc>
              <a:spcBef>
                <a:spcPts val="0"/>
              </a:spcBef>
              <a:spcAft>
                <a:spcPts val="0"/>
              </a:spcAft>
              <a:buClr>
                <a:srgbClr val="000000"/>
              </a:buClr>
              <a:buSzPts val="700"/>
              <a:buNone/>
              <a:defRPr/>
            </a:lvl9pPr>
          </a:lstStyle>
          <a:p/>
        </p:txBody>
      </p:sp>
      <p:sp>
        <p:nvSpPr>
          <p:cNvPr id="4584" name="Google Shape;4584;p504"/>
          <p:cNvSpPr txBox="1"/>
          <p:nvPr>
            <p:ph idx="1" type="body"/>
          </p:nvPr>
        </p:nvSpPr>
        <p:spPr>
          <a:xfrm>
            <a:off x="201377" y="164051"/>
            <a:ext cx="1995900" cy="154500"/>
          </a:xfrm>
          <a:prstGeom prst="rect">
            <a:avLst/>
          </a:prstGeom>
          <a:noFill/>
          <a:ln>
            <a:noFill/>
          </a:ln>
        </p:spPr>
        <p:txBody>
          <a:bodyPr anchorCtr="0" anchor="b" bIns="17150" lIns="34300" spcFirstLastPara="1" rIns="34300" wrap="square" tIns="17150">
            <a:normAutofit/>
          </a:bodyPr>
          <a:lstStyle>
            <a:lvl1pPr indent="-228600" lvl="0" marL="457200" algn="l">
              <a:lnSpc>
                <a:spcPct val="100000"/>
              </a:lnSpc>
              <a:spcBef>
                <a:spcPts val="0"/>
              </a:spcBef>
              <a:spcAft>
                <a:spcPts val="0"/>
              </a:spcAft>
              <a:buClr>
                <a:srgbClr val="F2F2F2"/>
              </a:buClr>
              <a:buSzPts val="800"/>
              <a:buFont typeface="Helvetica Neue"/>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85" name="Google Shape;4585;p504"/>
          <p:cNvSpPr txBox="1"/>
          <p:nvPr>
            <p:ph idx="2" type="body"/>
          </p:nvPr>
        </p:nvSpPr>
        <p:spPr>
          <a:xfrm>
            <a:off x="201377" y="2772137"/>
            <a:ext cx="2859300" cy="21831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rgbClr val="F2F2F2"/>
              </a:buClr>
              <a:buSzPts val="800"/>
              <a:buFont typeface="Arial"/>
              <a:buNone/>
              <a:defRPr sz="800">
                <a:solidFill>
                  <a:srgbClr val="F2F2F2"/>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sp>
        <p:nvSpPr>
          <p:cNvPr id="4586" name="Google Shape;4586;p504"/>
          <p:cNvSpPr/>
          <p:nvPr/>
        </p:nvSpPr>
        <p:spPr>
          <a:xfrm>
            <a:off x="3553726" y="398175"/>
            <a:ext cx="86700" cy="86700"/>
          </a:xfrm>
          <a:prstGeom prst="roundRect">
            <a:avLst>
              <a:gd fmla="val 50000" name="adj"/>
            </a:avLst>
          </a:prstGeom>
          <a:solidFill>
            <a:srgbClr val="D2D4D7"/>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4587" name="Google Shape;4587;p504"/>
          <p:cNvSpPr txBox="1"/>
          <p:nvPr>
            <p:ph idx="3" type="body"/>
          </p:nvPr>
        </p:nvSpPr>
        <p:spPr>
          <a:xfrm>
            <a:off x="3727703" y="379383"/>
            <a:ext cx="1069500" cy="122400"/>
          </a:xfrm>
          <a:prstGeom prst="rect">
            <a:avLst/>
          </a:prstGeom>
          <a:noFill/>
          <a:ln>
            <a:noFill/>
          </a:ln>
        </p:spPr>
        <p:txBody>
          <a:bodyPr anchorCtr="0" anchor="b" bIns="17150" lIns="34300" spcFirstLastPara="1" rIns="34300" wrap="square" tIns="17150">
            <a:spAutoFit/>
          </a:bodyPr>
          <a:lstStyle>
            <a:lvl1pPr indent="-228600" lvl="0" marL="457200" algn="l">
              <a:lnSpc>
                <a:spcPct val="110000"/>
              </a:lnSpc>
              <a:spcBef>
                <a:spcPts val="0"/>
              </a:spcBef>
              <a:spcAft>
                <a:spcPts val="0"/>
              </a:spcAft>
              <a:buClr>
                <a:schemeClr val="lt1"/>
              </a:buClr>
              <a:buSzPts val="600"/>
              <a:buFont typeface="Arial"/>
              <a:buNone/>
              <a:defRPr sz="600">
                <a:solidFill>
                  <a:schemeClr val="lt1"/>
                </a:solidFill>
              </a:defRPr>
            </a:lvl1pPr>
            <a:lvl2pPr indent="-228600" lvl="1" marL="914400" algn="l">
              <a:lnSpc>
                <a:spcPct val="100000"/>
              </a:lnSpc>
              <a:spcBef>
                <a:spcPts val="0"/>
              </a:spcBef>
              <a:spcAft>
                <a:spcPts val="0"/>
              </a:spcAft>
              <a:buClr>
                <a:srgbClr val="000000"/>
              </a:buClr>
              <a:buSzPts val="700"/>
              <a:buNone/>
              <a:defRPr/>
            </a:lvl2pPr>
            <a:lvl3pPr indent="-228600" lvl="2" marL="1371600" algn="l">
              <a:lnSpc>
                <a:spcPct val="100000"/>
              </a:lnSpc>
              <a:spcBef>
                <a:spcPts val="0"/>
              </a:spcBef>
              <a:spcAft>
                <a:spcPts val="0"/>
              </a:spcAft>
              <a:buClr>
                <a:srgbClr val="000000"/>
              </a:buClr>
              <a:buSzPts val="700"/>
              <a:buNone/>
              <a:defRPr/>
            </a:lvl3pPr>
            <a:lvl4pPr indent="-228600" lvl="3" marL="1828800" algn="l">
              <a:lnSpc>
                <a:spcPct val="100000"/>
              </a:lnSpc>
              <a:spcBef>
                <a:spcPts val="0"/>
              </a:spcBef>
              <a:spcAft>
                <a:spcPts val="0"/>
              </a:spcAft>
              <a:buClr>
                <a:srgbClr val="000000"/>
              </a:buClr>
              <a:buSzPts val="700"/>
              <a:buNone/>
              <a:defRPr/>
            </a:lvl4pPr>
            <a:lvl5pPr indent="-228600" lvl="4" marL="2286000" algn="l">
              <a:lnSpc>
                <a:spcPct val="100000"/>
              </a:lnSpc>
              <a:spcBef>
                <a:spcPts val="0"/>
              </a:spcBef>
              <a:spcAft>
                <a:spcPts val="0"/>
              </a:spcAft>
              <a:buClr>
                <a:srgbClr val="000000"/>
              </a:buClr>
              <a:buSzPts val="700"/>
              <a:buNone/>
              <a:defRPr/>
            </a:lvl5pPr>
            <a:lvl6pPr indent="-228600" lvl="5" marL="2743200" algn="l">
              <a:lnSpc>
                <a:spcPct val="100000"/>
              </a:lnSpc>
              <a:spcBef>
                <a:spcPts val="0"/>
              </a:spcBef>
              <a:spcAft>
                <a:spcPts val="0"/>
              </a:spcAft>
              <a:buClr>
                <a:srgbClr val="000000"/>
              </a:buClr>
              <a:buSzPts val="700"/>
              <a:buNone/>
              <a:defRPr/>
            </a:lvl6pPr>
            <a:lvl7pPr indent="-228600" lvl="6" marL="3200400" algn="l">
              <a:lnSpc>
                <a:spcPct val="100000"/>
              </a:lnSpc>
              <a:spcBef>
                <a:spcPts val="0"/>
              </a:spcBef>
              <a:spcAft>
                <a:spcPts val="0"/>
              </a:spcAft>
              <a:buClr>
                <a:srgbClr val="000000"/>
              </a:buClr>
              <a:buSzPts val="700"/>
              <a:buNone/>
              <a:defRPr/>
            </a:lvl7pPr>
            <a:lvl8pPr indent="-228600" lvl="7" marL="3657600" algn="l">
              <a:lnSpc>
                <a:spcPct val="100000"/>
              </a:lnSpc>
              <a:spcBef>
                <a:spcPts val="0"/>
              </a:spcBef>
              <a:spcAft>
                <a:spcPts val="0"/>
              </a:spcAft>
              <a:buClr>
                <a:srgbClr val="000000"/>
              </a:buClr>
              <a:buSzPts val="700"/>
              <a:buNone/>
              <a:defRPr/>
            </a:lvl8pPr>
            <a:lvl9pPr indent="-228600" lvl="8" marL="4114800" algn="l">
              <a:lnSpc>
                <a:spcPct val="100000"/>
              </a:lnSpc>
              <a:spcBef>
                <a:spcPts val="0"/>
              </a:spcBef>
              <a:spcAft>
                <a:spcPts val="0"/>
              </a:spcAft>
              <a:buClr>
                <a:srgbClr val="000000"/>
              </a:buClr>
              <a:buSzPts val="700"/>
              <a:buNone/>
              <a:defRPr/>
            </a:lvl9pPr>
          </a:lstStyle>
          <a:p/>
        </p:txBody>
      </p:sp>
      <p:pic>
        <p:nvPicPr>
          <p:cNvPr id="4588" name="Google Shape;4588;p504"/>
          <p:cNvPicPr preferRelativeResize="0"/>
          <p:nvPr/>
        </p:nvPicPr>
        <p:blipFill rotWithShape="1">
          <a:blip r:embed="rId2">
            <a:alphaModFix/>
          </a:blip>
          <a:srcRect b="0" l="0" r="0" t="0"/>
          <a:stretch/>
        </p:blipFill>
        <p:spPr>
          <a:xfrm>
            <a:off x="3658752" y="459597"/>
            <a:ext cx="4996500" cy="4224300"/>
          </a:xfrm>
          <a:prstGeom prst="rect">
            <a:avLst/>
          </a:prstGeom>
          <a:noFill/>
          <a:ln>
            <a:noFill/>
          </a:ln>
        </p:spPr>
      </p:pic>
    </p:spTree>
  </p:cSld>
  <p:clrMapOvr>
    <a:masterClrMapping/>
  </p:clrMapOvr>
</p:sldLayout>
</file>

<file path=ppt/slideLayouts/slideLayout5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589" name="Shape 4589"/>
        <p:cNvGrpSpPr/>
        <p:nvPr/>
      </p:nvGrpSpPr>
      <p:grpSpPr>
        <a:xfrm>
          <a:off x="0" y="0"/>
          <a:ext cx="0" cy="0"/>
          <a:chOff x="0" y="0"/>
          <a:chExt cx="0" cy="0"/>
        </a:xfrm>
      </p:grpSpPr>
      <p:sp>
        <p:nvSpPr>
          <p:cNvPr id="4590" name="Google Shape;4590;p505"/>
          <p:cNvSpPr txBox="1"/>
          <p:nvPr>
            <p:ph type="title"/>
          </p:nvPr>
        </p:nvSpPr>
        <p:spPr>
          <a:xfrm>
            <a:off x="311700" y="445025"/>
            <a:ext cx="8520600" cy="572700"/>
          </a:xfrm>
          <a:prstGeom prst="rect">
            <a:avLst/>
          </a:prstGeom>
        </p:spPr>
        <p:txBody>
          <a:bodyPr anchorCtr="0" anchor="ctr" bIns="17150" lIns="34300" spcFirstLastPara="1" rIns="34300" wrap="square" tIns="17150">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4591" name="Google Shape;4591;p505"/>
          <p:cNvSpPr txBox="1"/>
          <p:nvPr>
            <p:ph idx="1" type="body"/>
          </p:nvPr>
        </p:nvSpPr>
        <p:spPr>
          <a:xfrm>
            <a:off x="311700" y="1152475"/>
            <a:ext cx="8520600" cy="3416400"/>
          </a:xfrm>
          <a:prstGeom prst="rect">
            <a:avLst/>
          </a:prstGeom>
        </p:spPr>
        <p:txBody>
          <a:bodyPr anchorCtr="0" anchor="t" bIns="17150" lIns="34300" spcFirstLastPara="1" rIns="34300" wrap="square" tIns="17150">
            <a:normAutofit/>
          </a:bodyPr>
          <a:lstStyle>
            <a:lvl1pPr indent="-228600" lvl="0" marL="457200">
              <a:spcBef>
                <a:spcPts val="0"/>
              </a:spcBef>
              <a:spcAft>
                <a:spcPts val="0"/>
              </a:spcAft>
              <a:buSzPts val="2100"/>
              <a:buNone/>
              <a:defRPr/>
            </a:lvl1pPr>
            <a:lvl2pPr indent="-228600" lvl="1" marL="914400">
              <a:spcBef>
                <a:spcPts val="0"/>
              </a:spcBef>
              <a:spcAft>
                <a:spcPts val="0"/>
              </a:spcAft>
              <a:buSzPts val="2100"/>
              <a:buNone/>
              <a:defRPr/>
            </a:lvl2pPr>
            <a:lvl3pPr indent="-228600" lvl="2" marL="1371600">
              <a:spcBef>
                <a:spcPts val="0"/>
              </a:spcBef>
              <a:spcAft>
                <a:spcPts val="0"/>
              </a:spcAft>
              <a:buSzPts val="2100"/>
              <a:buNone/>
              <a:defRPr/>
            </a:lvl3pPr>
            <a:lvl4pPr indent="-228600" lvl="3" marL="1828800">
              <a:spcBef>
                <a:spcPts val="0"/>
              </a:spcBef>
              <a:spcAft>
                <a:spcPts val="0"/>
              </a:spcAft>
              <a:buSzPts val="2100"/>
              <a:buNone/>
              <a:defRPr/>
            </a:lvl4pPr>
            <a:lvl5pPr indent="-228600" lvl="4" marL="2286000">
              <a:spcBef>
                <a:spcPts val="0"/>
              </a:spcBef>
              <a:spcAft>
                <a:spcPts val="0"/>
              </a:spcAft>
              <a:buSzPts val="2100"/>
              <a:buNone/>
              <a:defRPr/>
            </a:lvl5pPr>
            <a:lvl6pPr indent="-228600" lvl="5" marL="2743200">
              <a:spcBef>
                <a:spcPts val="0"/>
              </a:spcBef>
              <a:spcAft>
                <a:spcPts val="0"/>
              </a:spcAft>
              <a:buSzPts val="2100"/>
              <a:buNone/>
              <a:defRPr/>
            </a:lvl6pPr>
            <a:lvl7pPr indent="-228600" lvl="6" marL="3200400">
              <a:spcBef>
                <a:spcPts val="0"/>
              </a:spcBef>
              <a:spcAft>
                <a:spcPts val="0"/>
              </a:spcAft>
              <a:buSzPts val="2100"/>
              <a:buNone/>
              <a:defRPr/>
            </a:lvl7pPr>
            <a:lvl8pPr indent="-228600" lvl="7" marL="3657600">
              <a:spcBef>
                <a:spcPts val="0"/>
              </a:spcBef>
              <a:spcAft>
                <a:spcPts val="0"/>
              </a:spcAft>
              <a:buSzPts val="2100"/>
              <a:buNone/>
              <a:defRPr/>
            </a:lvl8pPr>
            <a:lvl9pPr indent="-228600" lvl="8" marL="4114800">
              <a:spcBef>
                <a:spcPts val="0"/>
              </a:spcBef>
              <a:spcAft>
                <a:spcPts val="0"/>
              </a:spcAft>
              <a:buSzPts val="2100"/>
              <a:buNone/>
              <a:defRPr/>
            </a:lvl9pPr>
          </a:lstStyle>
          <a:p/>
        </p:txBody>
      </p:sp>
      <p:sp>
        <p:nvSpPr>
          <p:cNvPr id="4592" name="Google Shape;4592;p505"/>
          <p:cNvSpPr txBox="1"/>
          <p:nvPr>
            <p:ph idx="12" type="sldNum"/>
          </p:nvPr>
        </p:nvSpPr>
        <p:spPr>
          <a:xfrm>
            <a:off x="8472458" y="4663217"/>
            <a:ext cx="548700" cy="100200"/>
          </a:xfrm>
          <a:prstGeom prst="rect">
            <a:avLst/>
          </a:prstGeom>
        </p:spPr>
        <p:txBody>
          <a:bodyPr anchorCtr="0" anchor="b" bIns="19050" lIns="19050" spcFirstLastPara="1" rIns="19050" wrap="square" tIns="19050">
            <a:sp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GRID - dogear - footer">
  <p:cSld name="TITLE_AND_BODY_1_1_1_1_1">
    <p:bg>
      <p:bgPr>
        <a:solidFill>
          <a:schemeClr val="dk1"/>
        </a:solidFill>
      </p:bgPr>
    </p:bg>
    <p:spTree>
      <p:nvGrpSpPr>
        <p:cNvPr id="4593" name="Shape 4593"/>
        <p:cNvGrpSpPr/>
        <p:nvPr/>
      </p:nvGrpSpPr>
      <p:grpSpPr>
        <a:xfrm>
          <a:off x="0" y="0"/>
          <a:ext cx="0" cy="0"/>
          <a:chOff x="0" y="0"/>
          <a:chExt cx="0" cy="0"/>
        </a:xfrm>
      </p:grpSpPr>
      <p:sp>
        <p:nvSpPr>
          <p:cNvPr id="4594" name="Google Shape;4594;p50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4595" name="Google Shape;4595;p506"/>
          <p:cNvPicPr preferRelativeResize="0"/>
          <p:nvPr/>
        </p:nvPicPr>
        <p:blipFill>
          <a:blip r:embed="rId2">
            <a:alphaModFix/>
          </a:blip>
          <a:stretch>
            <a:fillRect/>
          </a:stretch>
        </p:blipFill>
        <p:spPr>
          <a:xfrm>
            <a:off x="0" y="0"/>
            <a:ext cx="9144003" cy="5121189"/>
          </a:xfrm>
          <a:prstGeom prst="rect">
            <a:avLst/>
          </a:prstGeom>
          <a:noFill/>
          <a:ln>
            <a:noFill/>
          </a:ln>
        </p:spPr>
      </p:pic>
      <p:sp>
        <p:nvSpPr>
          <p:cNvPr id="4596" name="Google Shape;4596;p506"/>
          <p:cNvSpPr/>
          <p:nvPr/>
        </p:nvSpPr>
        <p:spPr>
          <a:xfrm>
            <a:off x="8426100" y="0"/>
            <a:ext cx="717900" cy="7179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7" name="Google Shape;4597;p506"/>
          <p:cNvSpPr/>
          <p:nvPr/>
        </p:nvSpPr>
        <p:spPr>
          <a:xfrm rot="10800000">
            <a:off x="8426100" y="-9"/>
            <a:ext cx="717900" cy="717900"/>
          </a:xfrm>
          <a:prstGeom prst="rtTriangle">
            <a:avLst/>
          </a:pr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8" name="Google Shape;4598;p506"/>
          <p:cNvSpPr/>
          <p:nvPr/>
        </p:nvSpPr>
        <p:spPr>
          <a:xfrm>
            <a:off x="233025" y="4758475"/>
            <a:ext cx="8693100" cy="220800"/>
          </a:xfrm>
          <a:prstGeom prst="rect">
            <a:avLst/>
          </a:prstGeom>
          <a:no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9" name="Google Shape;4599;p506"/>
          <p:cNvSpPr txBox="1"/>
          <p:nvPr>
            <p:ph idx="2" type="sldNum"/>
          </p:nvPr>
        </p:nvSpPr>
        <p:spPr>
          <a:xfrm>
            <a:off x="8369234" y="4672225"/>
            <a:ext cx="548700" cy="393600"/>
          </a:xfrm>
          <a:prstGeom prst="rect">
            <a:avLst/>
          </a:prstGeom>
          <a:noFill/>
          <a:ln>
            <a:noFill/>
          </a:ln>
        </p:spPr>
        <p:txBody>
          <a:bodyPr anchorCtr="0" anchor="ctr" bIns="91425" lIns="91425" spcFirstLastPara="1" rIns="91425" wrap="square" tIns="91425">
            <a:normAutofit/>
          </a:bodyPr>
          <a:lstStyle>
            <a:lvl1pPr indent="0" lvl="0" marL="0" marR="0" algn="ctr">
              <a:lnSpc>
                <a:spcPct val="100000"/>
              </a:lnSpc>
              <a:spcBef>
                <a:spcPts val="0"/>
              </a:spcBef>
              <a:spcAft>
                <a:spcPts val="0"/>
              </a:spcAft>
              <a:buClr>
                <a:srgbClr val="000000"/>
              </a:buClr>
              <a:buSzPts val="1000"/>
              <a:buFont typeface="Arial"/>
              <a:buNone/>
              <a:defRPr b="1" i="0" sz="1000" u="none" cap="none" strike="noStrike">
                <a:solidFill>
                  <a:schemeClr val="lt2"/>
                </a:solidFill>
                <a:latin typeface="Roboto Serif"/>
                <a:ea typeface="Roboto Serif"/>
                <a:cs typeface="Roboto Serif"/>
                <a:sym typeface="Roboto Serif"/>
              </a:defRPr>
            </a:lvl1pPr>
            <a:lvl2pPr indent="0" lvl="1" marL="0" marR="0" algn="ctr">
              <a:lnSpc>
                <a:spcPct val="100000"/>
              </a:lnSpc>
              <a:spcBef>
                <a:spcPts val="0"/>
              </a:spcBef>
              <a:spcAft>
                <a:spcPts val="0"/>
              </a:spcAft>
              <a:buClr>
                <a:srgbClr val="000000"/>
              </a:buClr>
              <a:buSzPts val="1000"/>
              <a:buFont typeface="Arial"/>
              <a:buNone/>
              <a:defRPr b="1" i="0" sz="1000" u="none" cap="none" strike="noStrike">
                <a:solidFill>
                  <a:schemeClr val="lt2"/>
                </a:solidFill>
                <a:latin typeface="Roboto Serif"/>
                <a:ea typeface="Roboto Serif"/>
                <a:cs typeface="Roboto Serif"/>
                <a:sym typeface="Roboto Serif"/>
              </a:defRPr>
            </a:lvl2pPr>
            <a:lvl3pPr indent="0" lvl="2" marL="0" marR="0" algn="ctr">
              <a:lnSpc>
                <a:spcPct val="100000"/>
              </a:lnSpc>
              <a:spcBef>
                <a:spcPts val="0"/>
              </a:spcBef>
              <a:spcAft>
                <a:spcPts val="0"/>
              </a:spcAft>
              <a:buClr>
                <a:srgbClr val="000000"/>
              </a:buClr>
              <a:buSzPts val="1000"/>
              <a:buFont typeface="Arial"/>
              <a:buNone/>
              <a:defRPr b="1" i="0" sz="1000" u="none" cap="none" strike="noStrike">
                <a:solidFill>
                  <a:schemeClr val="lt2"/>
                </a:solidFill>
                <a:latin typeface="Roboto Serif"/>
                <a:ea typeface="Roboto Serif"/>
                <a:cs typeface="Roboto Serif"/>
                <a:sym typeface="Roboto Serif"/>
              </a:defRPr>
            </a:lvl3pPr>
            <a:lvl4pPr indent="0" lvl="3" marL="0" marR="0" algn="ctr">
              <a:lnSpc>
                <a:spcPct val="100000"/>
              </a:lnSpc>
              <a:spcBef>
                <a:spcPts val="0"/>
              </a:spcBef>
              <a:spcAft>
                <a:spcPts val="0"/>
              </a:spcAft>
              <a:buClr>
                <a:srgbClr val="000000"/>
              </a:buClr>
              <a:buSzPts val="1000"/>
              <a:buFont typeface="Arial"/>
              <a:buNone/>
              <a:defRPr b="1" i="0" sz="1000" u="none" cap="none" strike="noStrike">
                <a:solidFill>
                  <a:schemeClr val="lt2"/>
                </a:solidFill>
                <a:latin typeface="Roboto Serif"/>
                <a:ea typeface="Roboto Serif"/>
                <a:cs typeface="Roboto Serif"/>
                <a:sym typeface="Roboto Serif"/>
              </a:defRPr>
            </a:lvl4pPr>
            <a:lvl5pPr indent="0" lvl="4" marL="0" marR="0" algn="ctr">
              <a:lnSpc>
                <a:spcPct val="100000"/>
              </a:lnSpc>
              <a:spcBef>
                <a:spcPts val="0"/>
              </a:spcBef>
              <a:spcAft>
                <a:spcPts val="0"/>
              </a:spcAft>
              <a:buClr>
                <a:srgbClr val="000000"/>
              </a:buClr>
              <a:buSzPts val="1000"/>
              <a:buFont typeface="Arial"/>
              <a:buNone/>
              <a:defRPr b="1" i="0" sz="1000" u="none" cap="none" strike="noStrike">
                <a:solidFill>
                  <a:schemeClr val="lt2"/>
                </a:solidFill>
                <a:latin typeface="Roboto Serif"/>
                <a:ea typeface="Roboto Serif"/>
                <a:cs typeface="Roboto Serif"/>
                <a:sym typeface="Roboto Serif"/>
              </a:defRPr>
            </a:lvl5pPr>
            <a:lvl6pPr indent="0" lvl="5" marL="0" marR="0" algn="ctr">
              <a:lnSpc>
                <a:spcPct val="100000"/>
              </a:lnSpc>
              <a:spcBef>
                <a:spcPts val="0"/>
              </a:spcBef>
              <a:spcAft>
                <a:spcPts val="0"/>
              </a:spcAft>
              <a:buClr>
                <a:srgbClr val="000000"/>
              </a:buClr>
              <a:buSzPts val="1000"/>
              <a:buFont typeface="Arial"/>
              <a:buNone/>
              <a:defRPr b="1" i="0" sz="1000" u="none" cap="none" strike="noStrike">
                <a:solidFill>
                  <a:schemeClr val="lt2"/>
                </a:solidFill>
                <a:latin typeface="Roboto Serif"/>
                <a:ea typeface="Roboto Serif"/>
                <a:cs typeface="Roboto Serif"/>
                <a:sym typeface="Roboto Serif"/>
              </a:defRPr>
            </a:lvl6pPr>
            <a:lvl7pPr indent="0" lvl="6" marL="0" marR="0" algn="ctr">
              <a:lnSpc>
                <a:spcPct val="100000"/>
              </a:lnSpc>
              <a:spcBef>
                <a:spcPts val="0"/>
              </a:spcBef>
              <a:spcAft>
                <a:spcPts val="0"/>
              </a:spcAft>
              <a:buClr>
                <a:srgbClr val="000000"/>
              </a:buClr>
              <a:buSzPts val="1000"/>
              <a:buFont typeface="Arial"/>
              <a:buNone/>
              <a:defRPr b="1" i="0" sz="1000" u="none" cap="none" strike="noStrike">
                <a:solidFill>
                  <a:schemeClr val="lt2"/>
                </a:solidFill>
                <a:latin typeface="Roboto Serif"/>
                <a:ea typeface="Roboto Serif"/>
                <a:cs typeface="Roboto Serif"/>
                <a:sym typeface="Roboto Serif"/>
              </a:defRPr>
            </a:lvl7pPr>
            <a:lvl8pPr indent="0" lvl="7" marL="0" marR="0" algn="ctr">
              <a:lnSpc>
                <a:spcPct val="100000"/>
              </a:lnSpc>
              <a:spcBef>
                <a:spcPts val="0"/>
              </a:spcBef>
              <a:spcAft>
                <a:spcPts val="0"/>
              </a:spcAft>
              <a:buClr>
                <a:srgbClr val="000000"/>
              </a:buClr>
              <a:buSzPts val="1000"/>
              <a:buFont typeface="Arial"/>
              <a:buNone/>
              <a:defRPr b="1" i="0" sz="1000" u="none" cap="none" strike="noStrike">
                <a:solidFill>
                  <a:schemeClr val="lt2"/>
                </a:solidFill>
                <a:latin typeface="Roboto Serif"/>
                <a:ea typeface="Roboto Serif"/>
                <a:cs typeface="Roboto Serif"/>
                <a:sym typeface="Roboto Serif"/>
              </a:defRPr>
            </a:lvl8pPr>
            <a:lvl9pPr indent="0" lvl="8" marL="0" marR="0" algn="ctr">
              <a:lnSpc>
                <a:spcPct val="100000"/>
              </a:lnSpc>
              <a:spcBef>
                <a:spcPts val="0"/>
              </a:spcBef>
              <a:spcAft>
                <a:spcPts val="0"/>
              </a:spcAft>
              <a:buClr>
                <a:srgbClr val="000000"/>
              </a:buClr>
              <a:buSzPts val="1000"/>
              <a:buFont typeface="Arial"/>
              <a:buNone/>
              <a:defRPr b="1" i="0" sz="1000" u="none" cap="none" strike="noStrike">
                <a:solidFill>
                  <a:schemeClr val="lt2"/>
                </a:solidFill>
                <a:latin typeface="Roboto Serif"/>
                <a:ea typeface="Roboto Serif"/>
                <a:cs typeface="Roboto Serif"/>
                <a:sym typeface="Roboto Serif"/>
              </a:defRPr>
            </a:lvl9pPr>
          </a:lstStyle>
          <a:p>
            <a:pPr indent="0" lvl="0" marL="0" rtl="0" algn="ctr">
              <a:spcBef>
                <a:spcPts val="0"/>
              </a:spcBef>
              <a:spcAft>
                <a:spcPts val="0"/>
              </a:spcAft>
              <a:buNone/>
            </a:pPr>
            <a:fld id="{00000000-1234-1234-1234-123412341234}" type="slidenum">
              <a:rPr lang="en-US"/>
              <a:t>‹#›</a:t>
            </a:fld>
            <a:endParaRPr/>
          </a:p>
        </p:txBody>
      </p:sp>
      <p:sp>
        <p:nvSpPr>
          <p:cNvPr id="4600" name="Google Shape;4600;p506"/>
          <p:cNvSpPr txBox="1"/>
          <p:nvPr/>
        </p:nvSpPr>
        <p:spPr>
          <a:xfrm>
            <a:off x="416948" y="4730575"/>
            <a:ext cx="34692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600">
                <a:solidFill>
                  <a:schemeClr val="accent1"/>
                </a:solidFill>
                <a:latin typeface="Roboto Serif SemiBold"/>
                <a:ea typeface="Roboto Serif SemiBold"/>
                <a:cs typeface="Roboto Serif SemiBold"/>
                <a:sym typeface="Roboto Serif SemiBold"/>
              </a:rPr>
              <a:t>ALLOY PARTNERS: CONFIDENTIAL AND PROPRIETARY</a:t>
            </a:r>
            <a:endParaRPr sz="600">
              <a:solidFill>
                <a:schemeClr val="accent1"/>
              </a:solidFill>
              <a:latin typeface="Roboto Serif SemiBold"/>
              <a:ea typeface="Roboto Serif SemiBold"/>
              <a:cs typeface="Roboto Serif SemiBold"/>
              <a:sym typeface="Roboto Serif SemiBold"/>
            </a:endParaRPr>
          </a:p>
        </p:txBody>
      </p:sp>
      <p:cxnSp>
        <p:nvCxnSpPr>
          <p:cNvPr id="4601" name="Google Shape;4601;p506"/>
          <p:cNvCxnSpPr/>
          <p:nvPr/>
        </p:nvCxnSpPr>
        <p:spPr>
          <a:xfrm>
            <a:off x="8369225" y="4768500"/>
            <a:ext cx="0" cy="221100"/>
          </a:xfrm>
          <a:prstGeom prst="straightConnector1">
            <a:avLst/>
          </a:prstGeom>
          <a:noFill/>
          <a:ln cap="flat" cmpd="sng" w="9525">
            <a:solidFill>
              <a:schemeClr val="accent1"/>
            </a:solidFill>
            <a:prstDash val="solid"/>
            <a:round/>
            <a:headEnd len="med" w="med" type="none"/>
            <a:tailEnd len="med" w="med" type="none"/>
          </a:ln>
        </p:spPr>
      </p:cxnSp>
      <p:cxnSp>
        <p:nvCxnSpPr>
          <p:cNvPr id="4602" name="Google Shape;4602;p506"/>
          <p:cNvCxnSpPr/>
          <p:nvPr/>
        </p:nvCxnSpPr>
        <p:spPr>
          <a:xfrm>
            <a:off x="3331700" y="4768500"/>
            <a:ext cx="0" cy="221100"/>
          </a:xfrm>
          <a:prstGeom prst="straightConnector1">
            <a:avLst/>
          </a:prstGeom>
          <a:noFill/>
          <a:ln cap="flat" cmpd="sng" w="9525">
            <a:solidFill>
              <a:schemeClr val="accent1"/>
            </a:solidFill>
            <a:prstDash val="solid"/>
            <a:round/>
            <a:headEnd len="med" w="med" type="none"/>
            <a:tailEnd len="med" w="med" type="none"/>
          </a:ln>
        </p:spPr>
      </p:cxnSp>
      <p:cxnSp>
        <p:nvCxnSpPr>
          <p:cNvPr id="4603" name="Google Shape;4603;p506"/>
          <p:cNvCxnSpPr/>
          <p:nvPr/>
        </p:nvCxnSpPr>
        <p:spPr>
          <a:xfrm>
            <a:off x="4084575" y="4768500"/>
            <a:ext cx="0" cy="221100"/>
          </a:xfrm>
          <a:prstGeom prst="straightConnector1">
            <a:avLst/>
          </a:prstGeom>
          <a:noFill/>
          <a:ln cap="flat" cmpd="sng" w="9525">
            <a:solidFill>
              <a:schemeClr val="accent1"/>
            </a:solidFill>
            <a:prstDash val="solid"/>
            <a:round/>
            <a:headEnd len="med" w="med" type="none"/>
            <a:tailEnd len="med" w="med" type="none"/>
          </a:ln>
        </p:spPr>
      </p:cxnSp>
      <p:sp>
        <p:nvSpPr>
          <p:cNvPr id="4604" name="Google Shape;4604;p506"/>
          <p:cNvSpPr txBox="1"/>
          <p:nvPr/>
        </p:nvSpPr>
        <p:spPr>
          <a:xfrm>
            <a:off x="3527785" y="4730425"/>
            <a:ext cx="5568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600">
                <a:solidFill>
                  <a:schemeClr val="accent1"/>
                </a:solidFill>
                <a:latin typeface="Roboto Serif SemiBold"/>
                <a:ea typeface="Roboto Serif SemiBold"/>
                <a:cs typeface="Roboto Serif SemiBold"/>
                <a:sym typeface="Roboto Serif SemiBold"/>
              </a:rPr>
              <a:t>2025</a:t>
            </a:r>
            <a:endParaRPr sz="600">
              <a:solidFill>
                <a:schemeClr val="accent1"/>
              </a:solidFill>
              <a:latin typeface="Roboto Serif SemiBold"/>
              <a:ea typeface="Roboto Serif SemiBold"/>
              <a:cs typeface="Roboto Serif SemiBold"/>
              <a:sym typeface="Roboto Serif SemiBold"/>
            </a:endParaRPr>
          </a:p>
        </p:txBody>
      </p:sp>
    </p:spTree>
  </p:cSld>
  <p:clrMapOvr>
    <a:masterClrMapping/>
  </p:clrMapOvr>
</p:sldLayout>
</file>

<file path=ppt/slideLayouts/slideLayout5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tx">
  <p:cSld name="TITLE_AND_BODY">
    <p:spTree>
      <p:nvGrpSpPr>
        <p:cNvPr id="4609" name="Shape 4609"/>
        <p:cNvGrpSpPr/>
        <p:nvPr/>
      </p:nvGrpSpPr>
      <p:grpSpPr>
        <a:xfrm>
          <a:off x="0" y="0"/>
          <a:ext cx="0" cy="0"/>
          <a:chOff x="0" y="0"/>
          <a:chExt cx="0" cy="0"/>
        </a:xfrm>
      </p:grpSpPr>
      <p:sp>
        <p:nvSpPr>
          <p:cNvPr id="4610" name="Google Shape;4610;p508"/>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Red">
  <p:cSld name="Title + No - Red">
    <p:bg>
      <p:bgPr>
        <a:solidFill>
          <a:srgbClr val="0B2034"/>
        </a:solidFill>
      </p:bgPr>
    </p:bg>
    <p:spTree>
      <p:nvGrpSpPr>
        <p:cNvPr id="4611" name="Shape 4611"/>
        <p:cNvGrpSpPr/>
        <p:nvPr/>
      </p:nvGrpSpPr>
      <p:grpSpPr>
        <a:xfrm>
          <a:off x="0" y="0"/>
          <a:ext cx="0" cy="0"/>
          <a:chOff x="0" y="0"/>
          <a:chExt cx="0" cy="0"/>
        </a:xfrm>
      </p:grpSpPr>
      <p:pic>
        <p:nvPicPr>
          <p:cNvPr descr="VectorFieldBG-Red-white.png" id="4612" name="Google Shape;4612;p50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613" name="Google Shape;4613;p509"/>
          <p:cNvSpPr txBox="1"/>
          <p:nvPr>
            <p:ph idx="1" type="body"/>
          </p:nvPr>
        </p:nvSpPr>
        <p:spPr>
          <a:xfrm>
            <a:off x="657971" y="1497990"/>
            <a:ext cx="667500" cy="466800"/>
          </a:xfrm>
          <a:prstGeom prst="rect">
            <a:avLst/>
          </a:prstGeom>
          <a:noFill/>
          <a:ln>
            <a:noFill/>
          </a:ln>
        </p:spPr>
        <p:txBody>
          <a:bodyPr anchorCtr="0" anchor="ctr" bIns="19050" lIns="19050" spcFirstLastPara="1" rIns="19050" wrap="square" tIns="19050">
            <a:spAutoFit/>
          </a:bodyPr>
          <a:lstStyle>
            <a:lvl1pPr indent="-228600" lvl="0" marL="457200" algn="ctr">
              <a:lnSpc>
                <a:spcPct val="80000"/>
              </a:lnSpc>
              <a:spcBef>
                <a:spcPts val="800"/>
              </a:spcBef>
              <a:spcAft>
                <a:spcPts val="0"/>
              </a:spcAft>
              <a:buClr>
                <a:srgbClr val="FFFFFF"/>
              </a:buClr>
              <a:buSzPts val="3400"/>
              <a:buFont typeface="Arial"/>
              <a:buNone/>
              <a:defRPr sz="34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14" name="Google Shape;4614;p509"/>
          <p:cNvSpPr/>
          <p:nvPr/>
        </p:nvSpPr>
        <p:spPr>
          <a:xfrm>
            <a:off x="634526" y="1312195"/>
            <a:ext cx="705000" cy="705000"/>
          </a:xfrm>
          <a:prstGeom prst="rect">
            <a:avLst/>
          </a:prstGeom>
          <a:noFill/>
          <a:ln cap="flat" cmpd="sng" w="50800">
            <a:solidFill>
              <a:srgbClr val="FFFF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10000"/>
              </a:lnSpc>
              <a:spcBef>
                <a:spcPts val="0"/>
              </a:spcBef>
              <a:spcAft>
                <a:spcPts val="0"/>
              </a:spcAft>
              <a:buClr>
                <a:srgbClr val="FFFFFF"/>
              </a:buClr>
              <a:buSzPts val="1200"/>
              <a:buFont typeface="Helvetica Neue"/>
              <a:buNone/>
            </a:pPr>
            <a:r>
              <a:t/>
            </a:r>
            <a:endParaRPr b="1" i="0" sz="1200" u="none" cap="none" strike="noStrike">
              <a:solidFill>
                <a:srgbClr val="FFFFFF"/>
              </a:solidFill>
              <a:latin typeface="Helvetica Neue"/>
              <a:ea typeface="Helvetica Neue"/>
              <a:cs typeface="Helvetica Neue"/>
              <a:sym typeface="Helvetica Neue"/>
            </a:endParaRPr>
          </a:p>
        </p:txBody>
      </p:sp>
      <p:sp>
        <p:nvSpPr>
          <p:cNvPr id="4615" name="Google Shape;4615;p509"/>
          <p:cNvSpPr txBox="1"/>
          <p:nvPr>
            <p:ph idx="2" type="body"/>
          </p:nvPr>
        </p:nvSpPr>
        <p:spPr>
          <a:xfrm>
            <a:off x="637385" y="2034571"/>
            <a:ext cx="7761300" cy="1232400"/>
          </a:xfrm>
          <a:prstGeom prst="rect">
            <a:avLst/>
          </a:prstGeom>
          <a:noFill/>
          <a:ln>
            <a:noFill/>
          </a:ln>
        </p:spPr>
        <p:txBody>
          <a:bodyPr anchorCtr="0" anchor="ctr" bIns="19050" lIns="19050" spcFirstLastPara="1" rIns="19050" wrap="square" tIns="19050">
            <a:noAutofit/>
          </a:bodyPr>
          <a:lstStyle>
            <a:lvl1pPr indent="-228600" lvl="0" marL="457200" algn="l">
              <a:lnSpc>
                <a:spcPct val="8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16" name="Google Shape;4616;p509"/>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Navy">
  <p:cSld name="Title + No - Navy">
    <p:bg>
      <p:bgPr>
        <a:solidFill>
          <a:srgbClr val="0B2034"/>
        </a:solidFill>
      </p:bgPr>
    </p:bg>
    <p:spTree>
      <p:nvGrpSpPr>
        <p:cNvPr id="4617" name="Shape 4617"/>
        <p:cNvGrpSpPr/>
        <p:nvPr/>
      </p:nvGrpSpPr>
      <p:grpSpPr>
        <a:xfrm>
          <a:off x="0" y="0"/>
          <a:ext cx="0" cy="0"/>
          <a:chOff x="0" y="0"/>
          <a:chExt cx="0" cy="0"/>
        </a:xfrm>
      </p:grpSpPr>
      <p:pic>
        <p:nvPicPr>
          <p:cNvPr descr="bg-graphic-dark.png" id="4618" name="Google Shape;4618;p510"/>
          <p:cNvPicPr preferRelativeResize="0"/>
          <p:nvPr/>
        </p:nvPicPr>
        <p:blipFill rotWithShape="1">
          <a:blip r:embed="rId2">
            <a:alphaModFix/>
          </a:blip>
          <a:srcRect b="0" l="0" r="0" t="0"/>
          <a:stretch/>
        </p:blipFill>
        <p:spPr>
          <a:xfrm>
            <a:off x="-131639" y="-472492"/>
            <a:ext cx="11871438" cy="5935722"/>
          </a:xfrm>
          <a:prstGeom prst="rect">
            <a:avLst/>
          </a:prstGeom>
          <a:noFill/>
          <a:ln>
            <a:noFill/>
          </a:ln>
        </p:spPr>
      </p:pic>
      <p:sp>
        <p:nvSpPr>
          <p:cNvPr id="4619" name="Google Shape;4619;p510"/>
          <p:cNvSpPr txBox="1"/>
          <p:nvPr>
            <p:ph idx="1" type="body"/>
          </p:nvPr>
        </p:nvSpPr>
        <p:spPr>
          <a:xfrm>
            <a:off x="657971" y="1497990"/>
            <a:ext cx="667500" cy="466800"/>
          </a:xfrm>
          <a:prstGeom prst="rect">
            <a:avLst/>
          </a:prstGeom>
          <a:noFill/>
          <a:ln>
            <a:noFill/>
          </a:ln>
        </p:spPr>
        <p:txBody>
          <a:bodyPr anchorCtr="0" anchor="ctr" bIns="19050" lIns="19050" spcFirstLastPara="1" rIns="19050" wrap="square" tIns="19050">
            <a:spAutoFit/>
          </a:bodyPr>
          <a:lstStyle>
            <a:lvl1pPr indent="-228600" lvl="0" marL="457200" algn="ctr">
              <a:lnSpc>
                <a:spcPct val="80000"/>
              </a:lnSpc>
              <a:spcBef>
                <a:spcPts val="800"/>
              </a:spcBef>
              <a:spcAft>
                <a:spcPts val="0"/>
              </a:spcAft>
              <a:buClr>
                <a:srgbClr val="FFFFFF"/>
              </a:buClr>
              <a:buSzPts val="3400"/>
              <a:buFont typeface="Arial"/>
              <a:buNone/>
              <a:defRPr sz="34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20" name="Google Shape;4620;p510"/>
          <p:cNvSpPr/>
          <p:nvPr/>
        </p:nvSpPr>
        <p:spPr>
          <a:xfrm>
            <a:off x="634526" y="1312195"/>
            <a:ext cx="705000" cy="705000"/>
          </a:xfrm>
          <a:prstGeom prst="rect">
            <a:avLst/>
          </a:prstGeom>
          <a:noFill/>
          <a:ln cap="flat" cmpd="sng" w="50800">
            <a:solidFill>
              <a:srgbClr val="FFFF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10000"/>
              </a:lnSpc>
              <a:spcBef>
                <a:spcPts val="0"/>
              </a:spcBef>
              <a:spcAft>
                <a:spcPts val="0"/>
              </a:spcAft>
              <a:buClr>
                <a:srgbClr val="FFFFFF"/>
              </a:buClr>
              <a:buSzPts val="1200"/>
              <a:buFont typeface="Helvetica Neue"/>
              <a:buNone/>
            </a:pPr>
            <a:r>
              <a:t/>
            </a:r>
            <a:endParaRPr b="1" i="0" sz="1200" u="none" cap="none" strike="noStrike">
              <a:solidFill>
                <a:srgbClr val="FFFFFF"/>
              </a:solidFill>
              <a:latin typeface="Helvetica Neue"/>
              <a:ea typeface="Helvetica Neue"/>
              <a:cs typeface="Helvetica Neue"/>
              <a:sym typeface="Helvetica Neue"/>
            </a:endParaRPr>
          </a:p>
        </p:txBody>
      </p:sp>
      <p:sp>
        <p:nvSpPr>
          <p:cNvPr id="4621" name="Google Shape;4621;p510"/>
          <p:cNvSpPr txBox="1"/>
          <p:nvPr>
            <p:ph idx="2" type="body"/>
          </p:nvPr>
        </p:nvSpPr>
        <p:spPr>
          <a:xfrm>
            <a:off x="637385" y="2034571"/>
            <a:ext cx="7761300" cy="1232400"/>
          </a:xfrm>
          <a:prstGeom prst="rect">
            <a:avLst/>
          </a:prstGeom>
          <a:noFill/>
          <a:ln>
            <a:noFill/>
          </a:ln>
        </p:spPr>
        <p:txBody>
          <a:bodyPr anchorCtr="0" anchor="ctr" bIns="19050" lIns="19050" spcFirstLastPara="1" rIns="19050" wrap="square" tIns="19050">
            <a:noAutofit/>
          </a:bodyPr>
          <a:lstStyle>
            <a:lvl1pPr indent="-228600" lvl="0" marL="457200" algn="l">
              <a:lnSpc>
                <a:spcPct val="8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22" name="Google Shape;4622;p510"/>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cess">
  <p:cSld name="Process">
    <p:spTree>
      <p:nvGrpSpPr>
        <p:cNvPr id="4623" name="Shape 4623"/>
        <p:cNvGrpSpPr/>
        <p:nvPr/>
      </p:nvGrpSpPr>
      <p:grpSpPr>
        <a:xfrm>
          <a:off x="0" y="0"/>
          <a:ext cx="0" cy="0"/>
          <a:chOff x="0" y="0"/>
          <a:chExt cx="0" cy="0"/>
        </a:xfrm>
      </p:grpSpPr>
      <p:sp>
        <p:nvSpPr>
          <p:cNvPr id="4624" name="Google Shape;4624;p511"/>
          <p:cNvSpPr txBox="1"/>
          <p:nvPr/>
        </p:nvSpPr>
        <p:spPr>
          <a:xfrm>
            <a:off x="404192" y="1594750"/>
            <a:ext cx="2425200" cy="238200"/>
          </a:xfrm>
          <a:prstGeom prst="rect">
            <a:avLst/>
          </a:prstGeom>
          <a:noFill/>
          <a:ln>
            <a:noFill/>
          </a:ln>
        </p:spPr>
        <p:txBody>
          <a:bodyPr anchorCtr="0" anchor="ctr" bIns="0" lIns="0" spcFirstLastPara="1" rIns="0" wrap="square" tIns="0">
            <a:normAutofit fontScale="77500"/>
          </a:bodyPr>
          <a:lstStyle/>
          <a:p>
            <a:pPr indent="0" lvl="0" marL="0" marR="0" rtl="0" algn="l">
              <a:lnSpc>
                <a:spcPct val="120000"/>
              </a:lnSpc>
              <a:spcBef>
                <a:spcPts val="0"/>
              </a:spcBef>
              <a:spcAft>
                <a:spcPts val="0"/>
              </a:spcAft>
              <a:buClr>
                <a:srgbClr val="008CFF"/>
              </a:buClr>
              <a:buSzPct val="100000"/>
              <a:buFont typeface="Arial"/>
              <a:buNone/>
            </a:pPr>
            <a:r>
              <a:rPr b="0" i="0" lang="en-US" sz="1900" u="none" cap="none" strike="noStrike">
                <a:solidFill>
                  <a:srgbClr val="008CFF"/>
                </a:solidFill>
                <a:latin typeface="Arial"/>
                <a:ea typeface="Arial"/>
                <a:cs typeface="Arial"/>
                <a:sym typeface="Arial"/>
              </a:rPr>
              <a:t>IDEATION + EXPLORATION</a:t>
            </a:r>
            <a:endParaRPr b="0" i="0" sz="500" u="none" cap="none" strike="noStrike">
              <a:solidFill>
                <a:srgbClr val="000000"/>
              </a:solidFill>
              <a:latin typeface="Arial"/>
              <a:ea typeface="Arial"/>
              <a:cs typeface="Arial"/>
              <a:sym typeface="Arial"/>
            </a:endParaRPr>
          </a:p>
        </p:txBody>
      </p:sp>
      <p:sp>
        <p:nvSpPr>
          <p:cNvPr id="4625" name="Google Shape;4625;p511"/>
          <p:cNvSpPr txBox="1"/>
          <p:nvPr>
            <p:ph idx="1" type="body"/>
          </p:nvPr>
        </p:nvSpPr>
        <p:spPr>
          <a:xfrm>
            <a:off x="391843" y="1894489"/>
            <a:ext cx="2425200" cy="64770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800"/>
              </a:spcBef>
              <a:spcAft>
                <a:spcPts val="0"/>
              </a:spcAft>
              <a:buClr>
                <a:srgbClr val="000000"/>
              </a:buClr>
              <a:buSzPts val="900"/>
              <a:buFont typeface="Avenir"/>
              <a:buNone/>
              <a:defRPr sz="900">
                <a:latin typeface="Avenir"/>
                <a:ea typeface="Avenir"/>
                <a:cs typeface="Avenir"/>
                <a:sym typeface="Aveni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26" name="Google Shape;4626;p511"/>
          <p:cNvSpPr txBox="1"/>
          <p:nvPr/>
        </p:nvSpPr>
        <p:spPr>
          <a:xfrm>
            <a:off x="6933723" y="1575839"/>
            <a:ext cx="1818600" cy="238200"/>
          </a:xfrm>
          <a:prstGeom prst="rect">
            <a:avLst/>
          </a:prstGeom>
          <a:noFill/>
          <a:ln>
            <a:noFill/>
          </a:ln>
        </p:spPr>
        <p:txBody>
          <a:bodyPr anchorCtr="0" anchor="ctr" bIns="0" lIns="0" spcFirstLastPara="1" rIns="0" wrap="square" tIns="0">
            <a:normAutofit fontScale="77500"/>
          </a:bodyPr>
          <a:lstStyle/>
          <a:p>
            <a:pPr indent="0" lvl="0" marL="0" marR="0" rtl="0" algn="l">
              <a:lnSpc>
                <a:spcPct val="120000"/>
              </a:lnSpc>
              <a:spcBef>
                <a:spcPts val="0"/>
              </a:spcBef>
              <a:spcAft>
                <a:spcPts val="0"/>
              </a:spcAft>
              <a:buClr>
                <a:srgbClr val="008CFF"/>
              </a:buClr>
              <a:buSzPct val="100000"/>
              <a:buFont typeface="Arial"/>
              <a:buNone/>
            </a:pPr>
            <a:r>
              <a:rPr b="0" i="0" lang="en-US" sz="1900" u="none" cap="none" strike="noStrike">
                <a:solidFill>
                  <a:srgbClr val="008CFF"/>
                </a:solidFill>
                <a:latin typeface="Arial"/>
                <a:ea typeface="Arial"/>
                <a:cs typeface="Arial"/>
                <a:sym typeface="Arial"/>
              </a:rPr>
              <a:t>LAUNCH + SCALE</a:t>
            </a:r>
            <a:endParaRPr b="0" i="0" sz="500" u="none" cap="none" strike="noStrike">
              <a:solidFill>
                <a:srgbClr val="000000"/>
              </a:solidFill>
              <a:latin typeface="Arial"/>
              <a:ea typeface="Arial"/>
              <a:cs typeface="Arial"/>
              <a:sym typeface="Arial"/>
            </a:endParaRPr>
          </a:p>
        </p:txBody>
      </p:sp>
      <p:sp>
        <p:nvSpPr>
          <p:cNvPr id="4627" name="Google Shape;4627;p511"/>
          <p:cNvSpPr txBox="1"/>
          <p:nvPr>
            <p:ph idx="2" type="body"/>
          </p:nvPr>
        </p:nvSpPr>
        <p:spPr>
          <a:xfrm>
            <a:off x="6933723" y="1875578"/>
            <a:ext cx="1673400" cy="48570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800"/>
              </a:spcBef>
              <a:spcAft>
                <a:spcPts val="0"/>
              </a:spcAft>
              <a:buClr>
                <a:srgbClr val="000000"/>
              </a:buClr>
              <a:buSzPts val="900"/>
              <a:buFont typeface="Avenir"/>
              <a:buNone/>
              <a:defRPr sz="900">
                <a:latin typeface="Avenir"/>
                <a:ea typeface="Avenir"/>
                <a:cs typeface="Avenir"/>
                <a:sym typeface="Aveni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28" name="Google Shape;4628;p511"/>
          <p:cNvSpPr txBox="1"/>
          <p:nvPr/>
        </p:nvSpPr>
        <p:spPr>
          <a:xfrm>
            <a:off x="3724331" y="1594750"/>
            <a:ext cx="1821300" cy="238200"/>
          </a:xfrm>
          <a:prstGeom prst="rect">
            <a:avLst/>
          </a:prstGeom>
          <a:noFill/>
          <a:ln>
            <a:noFill/>
          </a:ln>
        </p:spPr>
        <p:txBody>
          <a:bodyPr anchorCtr="0" anchor="ctr" bIns="0" lIns="0" spcFirstLastPara="1" rIns="0" wrap="square" tIns="0">
            <a:normAutofit fontScale="77500"/>
          </a:bodyPr>
          <a:lstStyle/>
          <a:p>
            <a:pPr indent="0" lvl="0" marL="0" marR="0" rtl="0" algn="l">
              <a:lnSpc>
                <a:spcPct val="120000"/>
              </a:lnSpc>
              <a:spcBef>
                <a:spcPts val="0"/>
              </a:spcBef>
              <a:spcAft>
                <a:spcPts val="0"/>
              </a:spcAft>
              <a:buClr>
                <a:srgbClr val="008CFF"/>
              </a:buClr>
              <a:buSzPct val="100000"/>
              <a:buFont typeface="Arial"/>
              <a:buNone/>
            </a:pPr>
            <a:r>
              <a:rPr b="0" i="0" lang="en-US" sz="1900" u="none" cap="none" strike="noStrike">
                <a:solidFill>
                  <a:srgbClr val="008CFF"/>
                </a:solidFill>
                <a:latin typeface="Arial"/>
                <a:ea typeface="Arial"/>
                <a:cs typeface="Arial"/>
                <a:sym typeface="Arial"/>
              </a:rPr>
              <a:t>SPRINT WEEK</a:t>
            </a:r>
            <a:endParaRPr b="0" i="0" sz="500" u="none" cap="none" strike="noStrike">
              <a:solidFill>
                <a:srgbClr val="000000"/>
              </a:solidFill>
              <a:latin typeface="Arial"/>
              <a:ea typeface="Arial"/>
              <a:cs typeface="Arial"/>
              <a:sym typeface="Arial"/>
            </a:endParaRPr>
          </a:p>
        </p:txBody>
      </p:sp>
      <p:sp>
        <p:nvSpPr>
          <p:cNvPr id="4629" name="Google Shape;4629;p511"/>
          <p:cNvSpPr txBox="1"/>
          <p:nvPr>
            <p:ph idx="3" type="body"/>
          </p:nvPr>
        </p:nvSpPr>
        <p:spPr>
          <a:xfrm>
            <a:off x="3724255" y="1894489"/>
            <a:ext cx="2302500" cy="64770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800"/>
              </a:spcBef>
              <a:spcAft>
                <a:spcPts val="0"/>
              </a:spcAft>
              <a:buClr>
                <a:srgbClr val="000000"/>
              </a:buClr>
              <a:buSzPts val="900"/>
              <a:buFont typeface="Avenir"/>
              <a:buNone/>
              <a:defRPr sz="900">
                <a:latin typeface="Avenir"/>
                <a:ea typeface="Avenir"/>
                <a:cs typeface="Avenir"/>
                <a:sym typeface="Aveni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30" name="Google Shape;4630;p511"/>
          <p:cNvSpPr txBox="1"/>
          <p:nvPr/>
        </p:nvSpPr>
        <p:spPr>
          <a:xfrm>
            <a:off x="418026" y="496097"/>
            <a:ext cx="8201400" cy="15162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263746"/>
              </a:buClr>
              <a:buSzPts val="3000"/>
              <a:buFont typeface="Arial"/>
              <a:buNone/>
            </a:pPr>
            <a:r>
              <a:rPr b="0" i="0" lang="en-US" sz="3000" u="none" cap="none" strike="noStrike">
                <a:solidFill>
                  <a:srgbClr val="263746"/>
                </a:solidFill>
                <a:latin typeface="Arial"/>
                <a:ea typeface="Arial"/>
                <a:cs typeface="Arial"/>
                <a:sym typeface="Arial"/>
              </a:rPr>
              <a:t>WE USE A RIGOROUS, ASSUMPTION-TESTING PROCESS TO SYSTEMATICALLY CONVERT RAW IDEAS INTO NEW BUSINESSES</a:t>
            </a:r>
            <a:endParaRPr b="0" i="0" sz="500" u="none" cap="none" strike="noStrike">
              <a:solidFill>
                <a:srgbClr val="000000"/>
              </a:solidFill>
              <a:latin typeface="Arial"/>
              <a:ea typeface="Arial"/>
              <a:cs typeface="Arial"/>
              <a:sym typeface="Arial"/>
            </a:endParaRPr>
          </a:p>
        </p:txBody>
      </p:sp>
      <p:cxnSp>
        <p:nvCxnSpPr>
          <p:cNvPr id="4631" name="Google Shape;4631;p511"/>
          <p:cNvCxnSpPr/>
          <p:nvPr/>
        </p:nvCxnSpPr>
        <p:spPr>
          <a:xfrm>
            <a:off x="1770612" y="3066680"/>
            <a:ext cx="2140200" cy="516000"/>
          </a:xfrm>
          <a:prstGeom prst="straightConnector1">
            <a:avLst/>
          </a:prstGeom>
          <a:noFill/>
          <a:ln cap="flat" cmpd="sng" w="50800">
            <a:solidFill>
              <a:srgbClr val="018CFF"/>
            </a:solidFill>
            <a:prstDash val="dashDot"/>
            <a:miter lim="400000"/>
            <a:headEnd len="sm" w="sm" type="none"/>
            <a:tailEnd len="sm" w="sm" type="none"/>
          </a:ln>
        </p:spPr>
      </p:cxnSp>
      <p:cxnSp>
        <p:nvCxnSpPr>
          <p:cNvPr id="4632" name="Google Shape;4632;p511"/>
          <p:cNvCxnSpPr/>
          <p:nvPr/>
        </p:nvCxnSpPr>
        <p:spPr>
          <a:xfrm flipH="1" rot="10800000">
            <a:off x="1790653" y="3918095"/>
            <a:ext cx="2100300" cy="677700"/>
          </a:xfrm>
          <a:prstGeom prst="straightConnector1">
            <a:avLst/>
          </a:prstGeom>
          <a:noFill/>
          <a:ln cap="flat" cmpd="sng" w="50800">
            <a:solidFill>
              <a:srgbClr val="018CFF"/>
            </a:solidFill>
            <a:prstDash val="dashDot"/>
            <a:miter lim="400000"/>
            <a:headEnd len="sm" w="sm" type="none"/>
            <a:tailEnd len="sm" w="sm" type="none"/>
          </a:ln>
        </p:spPr>
      </p:cxnSp>
      <p:cxnSp>
        <p:nvCxnSpPr>
          <p:cNvPr id="4633" name="Google Shape;4633;p511"/>
          <p:cNvCxnSpPr/>
          <p:nvPr/>
        </p:nvCxnSpPr>
        <p:spPr>
          <a:xfrm>
            <a:off x="4850478" y="3744465"/>
            <a:ext cx="4004100" cy="0"/>
          </a:xfrm>
          <a:prstGeom prst="straightConnector1">
            <a:avLst/>
          </a:prstGeom>
          <a:noFill/>
          <a:ln cap="flat" cmpd="sng" w="50800">
            <a:solidFill>
              <a:srgbClr val="018CFF">
                <a:alpha val="78040"/>
              </a:srgbClr>
            </a:solidFill>
            <a:prstDash val="dashDot"/>
            <a:miter lim="400000"/>
            <a:headEnd len="sm" w="sm" type="none"/>
            <a:tailEnd len="med" w="med" type="triangle"/>
          </a:ln>
        </p:spPr>
      </p:cxnSp>
      <p:sp>
        <p:nvSpPr>
          <p:cNvPr id="4634" name="Google Shape;4634;p511"/>
          <p:cNvSpPr/>
          <p:nvPr/>
        </p:nvSpPr>
        <p:spPr>
          <a:xfrm>
            <a:off x="3909687" y="3237325"/>
            <a:ext cx="1026600" cy="1071300"/>
          </a:xfrm>
          <a:prstGeom prst="roundRect">
            <a:avLst>
              <a:gd fmla="val 3995" name="adj"/>
            </a:avLst>
          </a:prstGeom>
          <a:solidFill>
            <a:srgbClr val="FFFFFF"/>
          </a:solidFill>
          <a:ln>
            <a:noFill/>
          </a:ln>
        </p:spPr>
        <p:txBody>
          <a:bodyPr anchorCtr="0" anchor="ctr" bIns="34275" lIns="34275" spcFirstLastPara="1" rIns="34275" wrap="square" tIns="34275">
            <a:noAutofit/>
          </a:bodyPr>
          <a:lstStyle/>
          <a:p>
            <a:pPr indent="0" lvl="0" marL="0" marR="0" rtl="0" algn="ctr">
              <a:lnSpc>
                <a:spcPct val="11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35" name="Google Shape;4635;p511"/>
          <p:cNvSpPr/>
          <p:nvPr/>
        </p:nvSpPr>
        <p:spPr>
          <a:xfrm>
            <a:off x="401498" y="3411761"/>
            <a:ext cx="1468200" cy="392400"/>
          </a:xfrm>
          <a:prstGeom prst="rect">
            <a:avLst/>
          </a:prstGeom>
          <a:solidFill>
            <a:srgbClr val="0B2034"/>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36" name="Google Shape;4636;p511"/>
          <p:cNvSpPr txBox="1"/>
          <p:nvPr/>
        </p:nvSpPr>
        <p:spPr>
          <a:xfrm>
            <a:off x="548480" y="3513248"/>
            <a:ext cx="1174500" cy="207900"/>
          </a:xfrm>
          <a:prstGeom prst="rect">
            <a:avLst/>
          </a:prstGeom>
          <a:noFill/>
          <a:ln>
            <a:noFill/>
          </a:ln>
        </p:spPr>
        <p:txBody>
          <a:bodyPr anchorCtr="0" anchor="ctr" bIns="34275" lIns="34275" spcFirstLastPara="1" rIns="34275" wrap="square" tIns="34275">
            <a:spAutoFit/>
          </a:bodyPr>
          <a:lstStyle/>
          <a:p>
            <a:pPr indent="0" lvl="0" marL="0" marR="0" rtl="0" algn="ctr">
              <a:lnSpc>
                <a:spcPct val="100000"/>
              </a:lnSpc>
              <a:spcBef>
                <a:spcPts val="0"/>
              </a:spcBef>
              <a:spcAft>
                <a:spcPts val="0"/>
              </a:spcAft>
              <a:buClr>
                <a:srgbClr val="FFFFFF"/>
              </a:buClr>
              <a:buSzPts val="900"/>
              <a:buFont typeface="Arial"/>
              <a:buNone/>
            </a:pPr>
            <a:r>
              <a:rPr b="1" i="0" lang="en-US" sz="900" u="none" cap="none" strike="noStrike">
                <a:solidFill>
                  <a:srgbClr val="FFFFFF"/>
                </a:solidFill>
                <a:latin typeface="Arial"/>
                <a:ea typeface="Arial"/>
                <a:cs typeface="Arial"/>
                <a:sym typeface="Arial"/>
              </a:rPr>
              <a:t>Capital Partners</a:t>
            </a:r>
            <a:endParaRPr b="0" i="0" sz="500" u="none" cap="none" strike="noStrike">
              <a:solidFill>
                <a:srgbClr val="000000"/>
              </a:solidFill>
              <a:latin typeface="Arial"/>
              <a:ea typeface="Arial"/>
              <a:cs typeface="Arial"/>
              <a:sym typeface="Arial"/>
            </a:endParaRPr>
          </a:p>
        </p:txBody>
      </p:sp>
      <p:sp>
        <p:nvSpPr>
          <p:cNvPr id="4637" name="Google Shape;4637;p511"/>
          <p:cNvSpPr/>
          <p:nvPr/>
        </p:nvSpPr>
        <p:spPr>
          <a:xfrm>
            <a:off x="401498" y="3904025"/>
            <a:ext cx="1468200" cy="392400"/>
          </a:xfrm>
          <a:prstGeom prst="rect">
            <a:avLst/>
          </a:prstGeom>
          <a:solidFill>
            <a:srgbClr val="F3F5F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38" name="Google Shape;4638;p511"/>
          <p:cNvSpPr txBox="1"/>
          <p:nvPr/>
        </p:nvSpPr>
        <p:spPr>
          <a:xfrm>
            <a:off x="514072" y="3986712"/>
            <a:ext cx="1243200" cy="207900"/>
          </a:xfrm>
          <a:prstGeom prst="rect">
            <a:avLst/>
          </a:prstGeom>
          <a:noFill/>
          <a:ln>
            <a:noFill/>
          </a:ln>
        </p:spPr>
        <p:txBody>
          <a:bodyPr anchorCtr="0" anchor="ctr" bIns="34275" lIns="34275" spcFirstLastPara="1" rIns="34275" wrap="square" tIns="34275">
            <a:spAutoFit/>
          </a:bodyPr>
          <a:lstStyle/>
          <a:p>
            <a:pPr indent="0" lvl="0" marL="0" marR="0" rtl="0" algn="ctr">
              <a:lnSpc>
                <a:spcPct val="100000"/>
              </a:lnSpc>
              <a:spcBef>
                <a:spcPts val="0"/>
              </a:spcBef>
              <a:spcAft>
                <a:spcPts val="0"/>
              </a:spcAft>
              <a:buClr>
                <a:srgbClr val="0B2034"/>
              </a:buClr>
              <a:buSzPts val="900"/>
              <a:buFont typeface="Arial"/>
              <a:buNone/>
            </a:pPr>
            <a:r>
              <a:rPr b="1" i="0" lang="en-US" sz="900" u="none" cap="none" strike="noStrike">
                <a:solidFill>
                  <a:srgbClr val="0B2034"/>
                </a:solidFill>
                <a:latin typeface="Arial"/>
                <a:ea typeface="Arial"/>
                <a:cs typeface="Arial"/>
                <a:sym typeface="Arial"/>
              </a:rPr>
              <a:t>Internal Ideation</a:t>
            </a:r>
            <a:endParaRPr b="0" i="0" sz="500" u="none" cap="none" strike="noStrike">
              <a:solidFill>
                <a:srgbClr val="000000"/>
              </a:solidFill>
              <a:latin typeface="Arial"/>
              <a:ea typeface="Arial"/>
              <a:cs typeface="Arial"/>
              <a:sym typeface="Arial"/>
            </a:endParaRPr>
          </a:p>
        </p:txBody>
      </p:sp>
      <p:sp>
        <p:nvSpPr>
          <p:cNvPr id="4639" name="Google Shape;4639;p511"/>
          <p:cNvSpPr/>
          <p:nvPr/>
        </p:nvSpPr>
        <p:spPr>
          <a:xfrm>
            <a:off x="401498" y="2914603"/>
            <a:ext cx="1468200" cy="392400"/>
          </a:xfrm>
          <a:prstGeom prst="rect">
            <a:avLst/>
          </a:prstGeom>
          <a:solidFill>
            <a:srgbClr val="008C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40" name="Google Shape;4640;p511"/>
          <p:cNvSpPr txBox="1"/>
          <p:nvPr/>
        </p:nvSpPr>
        <p:spPr>
          <a:xfrm>
            <a:off x="479665" y="3016091"/>
            <a:ext cx="1311900" cy="207900"/>
          </a:xfrm>
          <a:prstGeom prst="rect">
            <a:avLst/>
          </a:prstGeom>
          <a:noFill/>
          <a:ln>
            <a:noFill/>
          </a:ln>
        </p:spPr>
        <p:txBody>
          <a:bodyPr anchorCtr="0" anchor="ctr" bIns="34275" lIns="34275" spcFirstLastPara="1" rIns="34275" wrap="square" tIns="34275">
            <a:spAutoFit/>
          </a:bodyPr>
          <a:lstStyle/>
          <a:p>
            <a:pPr indent="0" lvl="0" marL="0" marR="0" rtl="0" algn="ctr">
              <a:lnSpc>
                <a:spcPct val="100000"/>
              </a:lnSpc>
              <a:spcBef>
                <a:spcPts val="0"/>
              </a:spcBef>
              <a:spcAft>
                <a:spcPts val="0"/>
              </a:spcAft>
              <a:buClr>
                <a:srgbClr val="FFFFFF"/>
              </a:buClr>
              <a:buSzPts val="900"/>
              <a:buFont typeface="Arial"/>
              <a:buNone/>
            </a:pPr>
            <a:r>
              <a:rPr b="1" i="0" lang="en-US" sz="900" u="none" cap="none" strike="noStrike">
                <a:solidFill>
                  <a:srgbClr val="FFFFFF"/>
                </a:solidFill>
                <a:latin typeface="Arial"/>
                <a:ea typeface="Arial"/>
                <a:cs typeface="Arial"/>
                <a:sym typeface="Arial"/>
              </a:rPr>
              <a:t>Corporate Partners</a:t>
            </a:r>
            <a:endParaRPr b="0" i="0" sz="500" u="none" cap="none" strike="noStrike">
              <a:solidFill>
                <a:srgbClr val="000000"/>
              </a:solidFill>
              <a:latin typeface="Arial"/>
              <a:ea typeface="Arial"/>
              <a:cs typeface="Arial"/>
              <a:sym typeface="Arial"/>
            </a:endParaRPr>
          </a:p>
        </p:txBody>
      </p:sp>
      <p:sp>
        <p:nvSpPr>
          <p:cNvPr id="4641" name="Google Shape;4641;p511"/>
          <p:cNvSpPr/>
          <p:nvPr/>
        </p:nvSpPr>
        <p:spPr>
          <a:xfrm>
            <a:off x="401498" y="4366086"/>
            <a:ext cx="1468200" cy="392400"/>
          </a:xfrm>
          <a:prstGeom prst="rect">
            <a:avLst/>
          </a:prstGeom>
          <a:solidFill>
            <a:srgbClr val="F0C866"/>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42" name="Google Shape;4642;p511"/>
          <p:cNvSpPr txBox="1"/>
          <p:nvPr/>
        </p:nvSpPr>
        <p:spPr>
          <a:xfrm>
            <a:off x="617294" y="4387994"/>
            <a:ext cx="1036800" cy="360300"/>
          </a:xfrm>
          <a:prstGeom prst="rect">
            <a:avLst/>
          </a:prstGeom>
          <a:noFill/>
          <a:ln>
            <a:noFill/>
          </a:ln>
        </p:spPr>
        <p:txBody>
          <a:bodyPr anchorCtr="0" anchor="ctr" bIns="34275" lIns="34275" spcFirstLastPara="1" rIns="34275" wrap="square" tIns="34275">
            <a:spAutoFit/>
          </a:bodyPr>
          <a:lstStyle/>
          <a:p>
            <a:pPr indent="0" lvl="0" marL="0" marR="0" rtl="0" algn="ctr">
              <a:lnSpc>
                <a:spcPct val="110000"/>
              </a:lnSpc>
              <a:spcBef>
                <a:spcPts val="0"/>
              </a:spcBef>
              <a:spcAft>
                <a:spcPts val="0"/>
              </a:spcAft>
              <a:buClr>
                <a:srgbClr val="FFFFFF"/>
              </a:buClr>
              <a:buSzPts val="900"/>
              <a:buFont typeface="Arial"/>
              <a:buNone/>
            </a:pPr>
            <a:r>
              <a:rPr b="1" i="0" lang="en-US" sz="900" u="none" cap="none" strike="noStrike">
                <a:solidFill>
                  <a:srgbClr val="FFFFFF"/>
                </a:solidFill>
                <a:latin typeface="Arial"/>
                <a:ea typeface="Arial"/>
                <a:cs typeface="Arial"/>
                <a:sym typeface="Arial"/>
              </a:rPr>
              <a:t>Entrepreneurs </a:t>
            </a:r>
            <a:endParaRPr b="0" i="0" sz="500" u="none" cap="none" strike="noStrike">
              <a:solidFill>
                <a:srgbClr val="000000"/>
              </a:solidFill>
              <a:latin typeface="Arial"/>
              <a:ea typeface="Arial"/>
              <a:cs typeface="Arial"/>
              <a:sym typeface="Arial"/>
            </a:endParaRPr>
          </a:p>
          <a:p>
            <a:pPr indent="0" lvl="0" marL="0" marR="0" rtl="0" algn="ctr">
              <a:lnSpc>
                <a:spcPct val="110000"/>
              </a:lnSpc>
              <a:spcBef>
                <a:spcPts val="0"/>
              </a:spcBef>
              <a:spcAft>
                <a:spcPts val="0"/>
              </a:spcAft>
              <a:buClr>
                <a:srgbClr val="FFFFFF"/>
              </a:buClr>
              <a:buSzPts val="900"/>
              <a:buFont typeface="Arial"/>
              <a:buNone/>
            </a:pPr>
            <a:r>
              <a:rPr b="1" i="0" lang="en-US" sz="900" u="none" cap="none" strike="noStrike">
                <a:solidFill>
                  <a:srgbClr val="FFFFFF"/>
                </a:solidFill>
                <a:latin typeface="Arial"/>
                <a:ea typeface="Arial"/>
                <a:cs typeface="Arial"/>
                <a:sym typeface="Arial"/>
              </a:rPr>
              <a:t>&amp; Co-Founders</a:t>
            </a:r>
            <a:endParaRPr b="0" i="0" sz="500" u="none" cap="none" strike="noStrike">
              <a:solidFill>
                <a:srgbClr val="000000"/>
              </a:solidFill>
              <a:latin typeface="Arial"/>
              <a:ea typeface="Arial"/>
              <a:cs typeface="Arial"/>
              <a:sym typeface="Arial"/>
            </a:endParaRPr>
          </a:p>
        </p:txBody>
      </p:sp>
      <p:sp>
        <p:nvSpPr>
          <p:cNvPr id="4643" name="Google Shape;4643;p511"/>
          <p:cNvSpPr/>
          <p:nvPr/>
        </p:nvSpPr>
        <p:spPr>
          <a:xfrm>
            <a:off x="7212912" y="3165987"/>
            <a:ext cx="1026600" cy="1071300"/>
          </a:xfrm>
          <a:prstGeom prst="roundRect">
            <a:avLst>
              <a:gd fmla="val 3995" name="adj"/>
            </a:avLst>
          </a:prstGeom>
          <a:solidFill>
            <a:srgbClr val="FFFFFF"/>
          </a:solidFill>
          <a:ln>
            <a:noFill/>
          </a:ln>
        </p:spPr>
        <p:txBody>
          <a:bodyPr anchorCtr="0" anchor="ctr" bIns="34275" lIns="34275" spcFirstLastPara="1" rIns="34275" wrap="square" tIns="34275">
            <a:noAutofit/>
          </a:bodyPr>
          <a:lstStyle/>
          <a:p>
            <a:pPr indent="0" lvl="0" marL="0" marR="0" rtl="0" algn="ctr">
              <a:lnSpc>
                <a:spcPct val="11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grpSp>
        <p:nvGrpSpPr>
          <p:cNvPr id="4644" name="Google Shape;4644;p511"/>
          <p:cNvGrpSpPr/>
          <p:nvPr/>
        </p:nvGrpSpPr>
        <p:grpSpPr>
          <a:xfrm>
            <a:off x="2520079" y="3472950"/>
            <a:ext cx="491393" cy="549096"/>
            <a:chOff x="-1" y="49"/>
            <a:chExt cx="1310381" cy="1464256"/>
          </a:xfrm>
        </p:grpSpPr>
        <p:sp>
          <p:nvSpPr>
            <p:cNvPr id="4645" name="Google Shape;4645;p511"/>
            <p:cNvSpPr/>
            <p:nvPr/>
          </p:nvSpPr>
          <p:spPr>
            <a:xfrm rot="-2700000">
              <a:off x="58607" y="58657"/>
              <a:ext cx="282984" cy="282984"/>
            </a:xfrm>
            <a:prstGeom prst="rect">
              <a:avLst/>
            </a:prstGeom>
            <a:noFill/>
            <a:ln cap="flat" cmpd="sng" w="76200">
              <a:solidFill>
                <a:srgbClr val="018C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46" name="Google Shape;4646;p511"/>
            <p:cNvSpPr/>
            <p:nvPr/>
          </p:nvSpPr>
          <p:spPr>
            <a:xfrm rot="-2700000">
              <a:off x="58607" y="584080"/>
              <a:ext cx="282984" cy="282984"/>
            </a:xfrm>
            <a:prstGeom prst="rect">
              <a:avLst/>
            </a:prstGeom>
            <a:noFill/>
            <a:ln cap="flat" cmpd="sng" w="76200">
              <a:solidFill>
                <a:srgbClr val="018C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47" name="Google Shape;4647;p511"/>
            <p:cNvSpPr/>
            <p:nvPr/>
          </p:nvSpPr>
          <p:spPr>
            <a:xfrm rot="-2700000">
              <a:off x="58607" y="1122713"/>
              <a:ext cx="282984" cy="282984"/>
            </a:xfrm>
            <a:prstGeom prst="rect">
              <a:avLst/>
            </a:prstGeom>
            <a:noFill/>
            <a:ln cap="flat" cmpd="sng" w="76200">
              <a:solidFill>
                <a:srgbClr val="018C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48" name="Google Shape;4648;p511"/>
            <p:cNvSpPr/>
            <p:nvPr/>
          </p:nvSpPr>
          <p:spPr>
            <a:xfrm rot="-2700000">
              <a:off x="535431" y="331874"/>
              <a:ext cx="282984" cy="282984"/>
            </a:xfrm>
            <a:prstGeom prst="rect">
              <a:avLst/>
            </a:prstGeom>
            <a:noFill/>
            <a:ln cap="flat" cmpd="sng" w="63500">
              <a:solidFill>
                <a:srgbClr val="F0C866"/>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49" name="Google Shape;4649;p511"/>
            <p:cNvSpPr/>
            <p:nvPr/>
          </p:nvSpPr>
          <p:spPr>
            <a:xfrm rot="-2700000">
              <a:off x="535431" y="863041"/>
              <a:ext cx="282984" cy="282984"/>
            </a:xfrm>
            <a:prstGeom prst="rect">
              <a:avLst/>
            </a:prstGeom>
            <a:noFill/>
            <a:ln cap="flat" cmpd="sng" w="63500">
              <a:solidFill>
                <a:srgbClr val="F0C866"/>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50" name="Google Shape;4650;p511"/>
            <p:cNvSpPr/>
            <p:nvPr/>
          </p:nvSpPr>
          <p:spPr>
            <a:xfrm rot="-2700000">
              <a:off x="968788" y="602722"/>
              <a:ext cx="282984" cy="282984"/>
            </a:xfrm>
            <a:prstGeom prst="rect">
              <a:avLst/>
            </a:prstGeom>
            <a:solidFill>
              <a:srgbClr val="0B2034"/>
            </a:solidFill>
            <a:ln cap="flat" cmpd="sng" w="63500">
              <a:solidFill>
                <a:srgbClr val="0B2034"/>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grpSp>
      <p:sp>
        <p:nvSpPr>
          <p:cNvPr id="4651" name="Google Shape;4651;p511"/>
          <p:cNvSpPr/>
          <p:nvPr/>
        </p:nvSpPr>
        <p:spPr>
          <a:xfrm rot="-2700000">
            <a:off x="7565024" y="3478470"/>
            <a:ext cx="322441" cy="322441"/>
          </a:xfrm>
          <a:prstGeom prst="rect">
            <a:avLst/>
          </a:prstGeom>
          <a:noFill/>
          <a:ln cap="flat" cmpd="sng" w="63500">
            <a:solidFill>
              <a:srgbClr val="F0C866"/>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52" name="Google Shape;4652;p511"/>
          <p:cNvSpPr/>
          <p:nvPr/>
        </p:nvSpPr>
        <p:spPr>
          <a:xfrm rot="-2700000">
            <a:off x="7565024" y="3602295"/>
            <a:ext cx="322441" cy="322441"/>
          </a:xfrm>
          <a:prstGeom prst="rect">
            <a:avLst/>
          </a:prstGeom>
          <a:solidFill>
            <a:srgbClr val="0B2034"/>
          </a:solidFill>
          <a:ln cap="flat" cmpd="sng" w="63500">
            <a:solidFill>
              <a:srgbClr val="0B2034"/>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53" name="Google Shape;4653;p511"/>
          <p:cNvSpPr/>
          <p:nvPr/>
        </p:nvSpPr>
        <p:spPr>
          <a:xfrm rot="-2700000">
            <a:off x="7609591" y="3583821"/>
            <a:ext cx="228254" cy="221042"/>
          </a:xfrm>
          <a:prstGeom prst="rect">
            <a:avLst/>
          </a:prstGeom>
          <a:solidFill>
            <a:srgbClr val="018CFF"/>
          </a:solidFill>
          <a:ln cap="flat" cmpd="sng" w="63500">
            <a:solidFill>
              <a:srgbClr val="F0C866"/>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grpSp>
        <p:nvGrpSpPr>
          <p:cNvPr id="4654" name="Google Shape;4654;p511"/>
          <p:cNvGrpSpPr/>
          <p:nvPr/>
        </p:nvGrpSpPr>
        <p:grpSpPr>
          <a:xfrm>
            <a:off x="4286859" y="3544761"/>
            <a:ext cx="272289" cy="456359"/>
            <a:chOff x="-20" y="11"/>
            <a:chExt cx="726104" cy="1216958"/>
          </a:xfrm>
        </p:grpSpPr>
        <p:sp>
          <p:nvSpPr>
            <p:cNvPr id="4655" name="Google Shape;4655;p511"/>
            <p:cNvSpPr/>
            <p:nvPr/>
          </p:nvSpPr>
          <p:spPr>
            <a:xfrm>
              <a:off x="0" y="619999"/>
              <a:ext cx="726084" cy="596970"/>
            </a:xfrm>
            <a:custGeom>
              <a:rect b="b" l="l" r="r" t="t"/>
              <a:pathLst>
                <a:path extrusionOk="0" h="21600" w="21600">
                  <a:moveTo>
                    <a:pt x="10800" y="0"/>
                  </a:moveTo>
                  <a:lnTo>
                    <a:pt x="21600" y="21600"/>
                  </a:lnTo>
                  <a:lnTo>
                    <a:pt x="0" y="21600"/>
                  </a:lnTo>
                  <a:close/>
                </a:path>
              </a:pathLst>
            </a:custGeom>
            <a:noFill/>
            <a:ln cap="flat" cmpd="sng" w="63500">
              <a:solidFill>
                <a:srgbClr val="018C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BE371"/>
                </a:buClr>
                <a:buSzPts val="1200"/>
                <a:buFont typeface="Helvetica Neue"/>
                <a:buNone/>
              </a:pPr>
              <a:r>
                <a:t/>
              </a:r>
              <a:endParaRPr b="0" i="0" sz="1200" u="none" cap="none" strike="noStrike">
                <a:solidFill>
                  <a:srgbClr val="5BE371"/>
                </a:solidFill>
                <a:latin typeface="Helvetica Neue"/>
                <a:ea typeface="Helvetica Neue"/>
                <a:cs typeface="Helvetica Neue"/>
                <a:sym typeface="Helvetica Neue"/>
              </a:endParaRPr>
            </a:p>
          </p:txBody>
        </p:sp>
        <p:sp>
          <p:nvSpPr>
            <p:cNvPr id="4656" name="Google Shape;4656;p511"/>
            <p:cNvSpPr/>
            <p:nvPr/>
          </p:nvSpPr>
          <p:spPr>
            <a:xfrm rot="10800000">
              <a:off x="-20" y="11"/>
              <a:ext cx="726084" cy="596970"/>
            </a:xfrm>
            <a:custGeom>
              <a:rect b="b" l="l" r="r" t="t"/>
              <a:pathLst>
                <a:path extrusionOk="0" h="21600" w="21600">
                  <a:moveTo>
                    <a:pt x="10800" y="0"/>
                  </a:moveTo>
                  <a:lnTo>
                    <a:pt x="21600" y="21600"/>
                  </a:lnTo>
                  <a:lnTo>
                    <a:pt x="0" y="21600"/>
                  </a:lnTo>
                  <a:close/>
                </a:path>
              </a:pathLst>
            </a:custGeom>
            <a:solidFill>
              <a:srgbClr val="F0C866"/>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BE371"/>
                </a:buClr>
                <a:buSzPts val="1200"/>
                <a:buFont typeface="Helvetica Neue"/>
                <a:buNone/>
              </a:pPr>
              <a:r>
                <a:t/>
              </a:r>
              <a:endParaRPr b="0" i="0" sz="1200" u="none" cap="none" strike="noStrike">
                <a:solidFill>
                  <a:srgbClr val="5BE371"/>
                </a:solidFill>
                <a:latin typeface="Helvetica Neue"/>
                <a:ea typeface="Helvetica Neue"/>
                <a:cs typeface="Helvetica Neue"/>
                <a:sym typeface="Helvetica Neue"/>
              </a:endParaRPr>
            </a:p>
          </p:txBody>
        </p:sp>
      </p:grpSp>
      <p:cxnSp>
        <p:nvCxnSpPr>
          <p:cNvPr id="4657" name="Google Shape;4657;p511"/>
          <p:cNvCxnSpPr/>
          <p:nvPr/>
        </p:nvCxnSpPr>
        <p:spPr>
          <a:xfrm flipH="1" rot="10800000">
            <a:off x="5771727" y="3534966"/>
            <a:ext cx="476100" cy="476100"/>
          </a:xfrm>
          <a:prstGeom prst="straightConnector1">
            <a:avLst/>
          </a:prstGeom>
          <a:noFill/>
          <a:ln cap="flat" cmpd="sng" w="25400">
            <a:solidFill>
              <a:srgbClr val="F0C866"/>
            </a:solidFill>
            <a:prstDash val="solid"/>
            <a:miter lim="400000"/>
            <a:headEnd len="sm" w="sm" type="none"/>
            <a:tailEnd len="sm" w="sm" type="none"/>
          </a:ln>
        </p:spPr>
      </p:cxnSp>
      <p:cxnSp>
        <p:nvCxnSpPr>
          <p:cNvPr id="4658" name="Google Shape;4658;p511"/>
          <p:cNvCxnSpPr/>
          <p:nvPr/>
        </p:nvCxnSpPr>
        <p:spPr>
          <a:xfrm flipH="1" rot="10800000">
            <a:off x="5914392" y="3534966"/>
            <a:ext cx="476100" cy="476100"/>
          </a:xfrm>
          <a:prstGeom prst="straightConnector1">
            <a:avLst/>
          </a:prstGeom>
          <a:noFill/>
          <a:ln cap="flat" cmpd="sng" w="25400">
            <a:solidFill>
              <a:srgbClr val="F0C866"/>
            </a:solidFill>
            <a:prstDash val="solid"/>
            <a:miter lim="400000"/>
            <a:headEnd len="sm" w="sm" type="none"/>
            <a:tailEnd len="sm" w="sm" type="none"/>
          </a:ln>
        </p:spPr>
      </p:cxnSp>
      <p:sp>
        <p:nvSpPr>
          <p:cNvPr id="4659" name="Google Shape;4659;p511"/>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Blue">
  <p:cSld name="Title + No - Blue">
    <p:bg>
      <p:bgPr>
        <a:solidFill>
          <a:srgbClr val="018CFF"/>
        </a:solidFill>
      </p:bgPr>
    </p:bg>
    <p:spTree>
      <p:nvGrpSpPr>
        <p:cNvPr id="4660" name="Shape 4660"/>
        <p:cNvGrpSpPr/>
        <p:nvPr/>
      </p:nvGrpSpPr>
      <p:grpSpPr>
        <a:xfrm>
          <a:off x="0" y="0"/>
          <a:ext cx="0" cy="0"/>
          <a:chOff x="0" y="0"/>
          <a:chExt cx="0" cy="0"/>
        </a:xfrm>
      </p:grpSpPr>
      <p:pic>
        <p:nvPicPr>
          <p:cNvPr descr="bg-graphic-blue.png" id="4661" name="Google Shape;4661;p512"/>
          <p:cNvPicPr preferRelativeResize="0"/>
          <p:nvPr/>
        </p:nvPicPr>
        <p:blipFill rotWithShape="1">
          <a:blip r:embed="rId2">
            <a:alphaModFix/>
          </a:blip>
          <a:srcRect b="0" l="0" r="0" t="0"/>
          <a:stretch/>
        </p:blipFill>
        <p:spPr>
          <a:xfrm>
            <a:off x="421965" y="-103782"/>
            <a:ext cx="11018344" cy="5509172"/>
          </a:xfrm>
          <a:prstGeom prst="rect">
            <a:avLst/>
          </a:prstGeom>
          <a:noFill/>
          <a:ln>
            <a:noFill/>
          </a:ln>
        </p:spPr>
      </p:pic>
      <p:sp>
        <p:nvSpPr>
          <p:cNvPr id="4662" name="Google Shape;4662;p512"/>
          <p:cNvSpPr txBox="1"/>
          <p:nvPr>
            <p:ph idx="1" type="body"/>
          </p:nvPr>
        </p:nvSpPr>
        <p:spPr>
          <a:xfrm>
            <a:off x="643981" y="1497990"/>
            <a:ext cx="686100" cy="466800"/>
          </a:xfrm>
          <a:prstGeom prst="rect">
            <a:avLst/>
          </a:prstGeom>
          <a:noFill/>
          <a:ln>
            <a:noFill/>
          </a:ln>
        </p:spPr>
        <p:txBody>
          <a:bodyPr anchorCtr="0" anchor="ctr" bIns="19050" lIns="19050" spcFirstLastPara="1" rIns="19050" wrap="square" tIns="19050">
            <a:spAutoFit/>
          </a:bodyPr>
          <a:lstStyle>
            <a:lvl1pPr indent="-228600" lvl="0" marL="457200" algn="ctr">
              <a:lnSpc>
                <a:spcPct val="80000"/>
              </a:lnSpc>
              <a:spcBef>
                <a:spcPts val="800"/>
              </a:spcBef>
              <a:spcAft>
                <a:spcPts val="0"/>
              </a:spcAft>
              <a:buClr>
                <a:srgbClr val="FFFFFF"/>
              </a:buClr>
              <a:buSzPts val="3400"/>
              <a:buFont typeface="Arial"/>
              <a:buNone/>
              <a:defRPr sz="34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63" name="Google Shape;4663;p512"/>
          <p:cNvSpPr/>
          <p:nvPr/>
        </p:nvSpPr>
        <p:spPr>
          <a:xfrm>
            <a:off x="634526" y="1312195"/>
            <a:ext cx="705000" cy="705000"/>
          </a:xfrm>
          <a:prstGeom prst="rect">
            <a:avLst/>
          </a:prstGeom>
          <a:noFill/>
          <a:ln cap="flat" cmpd="sng" w="50800">
            <a:solidFill>
              <a:srgbClr val="FFFF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10000"/>
              </a:lnSpc>
              <a:spcBef>
                <a:spcPts val="0"/>
              </a:spcBef>
              <a:spcAft>
                <a:spcPts val="0"/>
              </a:spcAft>
              <a:buClr>
                <a:srgbClr val="FFFFFF"/>
              </a:buClr>
              <a:buSzPts val="1200"/>
              <a:buFont typeface="Helvetica Neue"/>
              <a:buNone/>
            </a:pPr>
            <a:r>
              <a:t/>
            </a:r>
            <a:endParaRPr b="1" i="0" sz="1200" u="none" cap="none" strike="noStrike">
              <a:solidFill>
                <a:srgbClr val="FFFFFF"/>
              </a:solidFill>
              <a:latin typeface="Helvetica Neue"/>
              <a:ea typeface="Helvetica Neue"/>
              <a:cs typeface="Helvetica Neue"/>
              <a:sym typeface="Helvetica Neue"/>
            </a:endParaRPr>
          </a:p>
        </p:txBody>
      </p:sp>
      <p:sp>
        <p:nvSpPr>
          <p:cNvPr id="4664" name="Google Shape;4664;p512"/>
          <p:cNvSpPr txBox="1"/>
          <p:nvPr>
            <p:ph idx="2" type="body"/>
          </p:nvPr>
        </p:nvSpPr>
        <p:spPr>
          <a:xfrm>
            <a:off x="637385" y="2034571"/>
            <a:ext cx="7761300" cy="1232400"/>
          </a:xfrm>
          <a:prstGeom prst="rect">
            <a:avLst/>
          </a:prstGeom>
          <a:noFill/>
          <a:ln>
            <a:noFill/>
          </a:ln>
        </p:spPr>
        <p:txBody>
          <a:bodyPr anchorCtr="0" anchor="ctr" bIns="19050" lIns="19050" spcFirstLastPara="1" rIns="19050" wrap="square" tIns="19050">
            <a:noAutofit/>
          </a:bodyPr>
          <a:lstStyle>
            <a:lvl1pPr indent="-228600" lvl="0" marL="457200" algn="l">
              <a:lnSpc>
                <a:spcPct val="8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65" name="Google Shape;4665;p512"/>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debar Title Red">
  <p:cSld name="Sidebar Title Red">
    <p:spTree>
      <p:nvGrpSpPr>
        <p:cNvPr id="4666" name="Shape 4666"/>
        <p:cNvGrpSpPr/>
        <p:nvPr/>
      </p:nvGrpSpPr>
      <p:grpSpPr>
        <a:xfrm>
          <a:off x="0" y="0"/>
          <a:ext cx="0" cy="0"/>
          <a:chOff x="0" y="0"/>
          <a:chExt cx="0" cy="0"/>
        </a:xfrm>
      </p:grpSpPr>
      <p:pic>
        <p:nvPicPr>
          <p:cNvPr descr="VectorFieldBG-Red-white.png" id="4667" name="Google Shape;4667;p513"/>
          <p:cNvPicPr preferRelativeResize="0"/>
          <p:nvPr/>
        </p:nvPicPr>
        <p:blipFill rotWithShape="1">
          <a:blip r:embed="rId2">
            <a:alphaModFix/>
          </a:blip>
          <a:srcRect b="0" l="24516" r="41654" t="0"/>
          <a:stretch/>
        </p:blipFill>
        <p:spPr>
          <a:xfrm>
            <a:off x="-24299" y="0"/>
            <a:ext cx="3093014" cy="5143500"/>
          </a:xfrm>
          <a:prstGeom prst="rect">
            <a:avLst/>
          </a:prstGeom>
          <a:noFill/>
          <a:ln>
            <a:noFill/>
          </a:ln>
        </p:spPr>
      </p:pic>
      <p:sp>
        <p:nvSpPr>
          <p:cNvPr id="4668" name="Google Shape;4668;p513"/>
          <p:cNvSpPr txBox="1"/>
          <p:nvPr>
            <p:ph idx="1" type="body"/>
          </p:nvPr>
        </p:nvSpPr>
        <p:spPr>
          <a:xfrm>
            <a:off x="555993" y="2485071"/>
            <a:ext cx="2263500" cy="592500"/>
          </a:xfrm>
          <a:prstGeom prst="rect">
            <a:avLst/>
          </a:prstGeom>
          <a:noFill/>
          <a:ln>
            <a:noFill/>
          </a:ln>
        </p:spPr>
        <p:txBody>
          <a:bodyPr anchorCtr="0" anchor="t" bIns="34275" lIns="34275" spcFirstLastPara="1" rIns="34275" wrap="square" tIns="34275">
            <a:spAutoFit/>
          </a:bodyPr>
          <a:lstStyle>
            <a:lvl1pPr indent="-228600" lvl="0" marL="457200" algn="l">
              <a:lnSpc>
                <a:spcPct val="11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69" name="Google Shape;4669;p513"/>
          <p:cNvSpPr txBox="1"/>
          <p:nvPr>
            <p:ph idx="2" type="body"/>
          </p:nvPr>
        </p:nvSpPr>
        <p:spPr>
          <a:xfrm>
            <a:off x="570821" y="1565667"/>
            <a:ext cx="582600" cy="419100"/>
          </a:xfrm>
          <a:prstGeom prst="rect">
            <a:avLst/>
          </a:prstGeom>
          <a:noFill/>
          <a:ln>
            <a:noFill/>
          </a:ln>
        </p:spPr>
        <p:txBody>
          <a:bodyPr anchorCtr="0" anchor="ctr" bIns="19050" lIns="19050" spcFirstLastPara="1" rIns="19050" wrap="square" tIns="19050">
            <a:spAutoFit/>
          </a:bodyPr>
          <a:lstStyle>
            <a:lvl1pPr indent="-228600" lvl="0" marL="457200" algn="ctr">
              <a:lnSpc>
                <a:spcPct val="110000"/>
              </a:lnSpc>
              <a:spcBef>
                <a:spcPts val="800"/>
              </a:spcBef>
              <a:spcAft>
                <a:spcPts val="0"/>
              </a:spcAft>
              <a:buClr>
                <a:srgbClr val="FFFFFF"/>
              </a:buClr>
              <a:buSzPts val="3000"/>
              <a:buFont typeface="Arial"/>
              <a:buNone/>
              <a:defRPr sz="30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70" name="Google Shape;4670;p513"/>
          <p:cNvSpPr/>
          <p:nvPr/>
        </p:nvSpPr>
        <p:spPr>
          <a:xfrm>
            <a:off x="566058" y="1447051"/>
            <a:ext cx="573000" cy="573000"/>
          </a:xfrm>
          <a:prstGeom prst="rect">
            <a:avLst/>
          </a:prstGeom>
          <a:noFill/>
          <a:ln cap="flat" cmpd="sng" w="25400">
            <a:solidFill>
              <a:srgbClr val="FFFF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71" name="Google Shape;4671;p513"/>
          <p:cNvSpPr/>
          <p:nvPr/>
        </p:nvSpPr>
        <p:spPr>
          <a:xfrm>
            <a:off x="3048000" y="-1211"/>
            <a:ext cx="6098400" cy="5145900"/>
          </a:xfrm>
          <a:prstGeom prst="rect">
            <a:avLst/>
          </a:prstGeom>
          <a:solidFill>
            <a:srgbClr val="FFFFFF"/>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4672" name="Google Shape;4672;p513"/>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Grey">
  <p:cSld name="Title &amp; Bullets Grey">
    <p:bg>
      <p:bgPr>
        <a:solidFill>
          <a:srgbClr val="F3F5F7"/>
        </a:solidFill>
      </p:bgPr>
    </p:bg>
    <p:spTree>
      <p:nvGrpSpPr>
        <p:cNvPr id="4673" name="Shape 4673"/>
        <p:cNvGrpSpPr/>
        <p:nvPr/>
      </p:nvGrpSpPr>
      <p:grpSpPr>
        <a:xfrm>
          <a:off x="0" y="0"/>
          <a:ext cx="0" cy="0"/>
          <a:chOff x="0" y="0"/>
          <a:chExt cx="0" cy="0"/>
        </a:xfrm>
      </p:grpSpPr>
      <p:sp>
        <p:nvSpPr>
          <p:cNvPr id="4674" name="Google Shape;4674;p514"/>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rmAutofit/>
          </a:bodyPr>
          <a:lstStyle>
            <a:lvl1pPr lvl="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4675" name="Google Shape;4675;p514"/>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 &amp; Subtitle">
    <p:spTree>
      <p:nvGrpSpPr>
        <p:cNvPr id="4676" name="Shape 4676"/>
        <p:cNvGrpSpPr/>
        <p:nvPr/>
      </p:nvGrpSpPr>
      <p:grpSpPr>
        <a:xfrm>
          <a:off x="0" y="0"/>
          <a:ext cx="0" cy="0"/>
          <a:chOff x="0" y="0"/>
          <a:chExt cx="0" cy="0"/>
        </a:xfrm>
      </p:grpSpPr>
      <p:pic>
        <p:nvPicPr>
          <p:cNvPr descr="bg-graphic-white.png" id="4677" name="Google Shape;4677;p515"/>
          <p:cNvPicPr preferRelativeResize="0"/>
          <p:nvPr/>
        </p:nvPicPr>
        <p:blipFill rotWithShape="1">
          <a:blip r:embed="rId2">
            <a:alphaModFix/>
          </a:blip>
          <a:srcRect b="0" l="0" r="13073" t="0"/>
          <a:stretch/>
        </p:blipFill>
        <p:spPr>
          <a:xfrm>
            <a:off x="927385" y="-217225"/>
            <a:ext cx="8802906" cy="5691413"/>
          </a:xfrm>
          <a:prstGeom prst="rect">
            <a:avLst/>
          </a:prstGeom>
          <a:noFill/>
          <a:ln>
            <a:noFill/>
          </a:ln>
        </p:spPr>
      </p:pic>
      <p:sp>
        <p:nvSpPr>
          <p:cNvPr id="4678" name="Google Shape;4678;p515"/>
          <p:cNvSpPr txBox="1"/>
          <p:nvPr>
            <p:ph idx="1" type="body"/>
          </p:nvPr>
        </p:nvSpPr>
        <p:spPr>
          <a:xfrm>
            <a:off x="711920" y="2071299"/>
            <a:ext cx="7992900" cy="561900"/>
          </a:xfrm>
          <a:prstGeom prst="rect">
            <a:avLst/>
          </a:prstGeom>
          <a:noFill/>
          <a:ln>
            <a:noFill/>
          </a:ln>
        </p:spPr>
        <p:txBody>
          <a:bodyPr anchorCtr="0" anchor="ctr" bIns="19050" lIns="19050" spcFirstLastPara="1" rIns="19050" wrap="square" tIns="19050">
            <a:spAutoFit/>
          </a:bodyPr>
          <a:lstStyle>
            <a:lvl1pPr indent="-228600" lvl="0" marL="45720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79" name="Google Shape;4679;p515"/>
          <p:cNvSpPr txBox="1"/>
          <p:nvPr>
            <p:ph idx="2" type="body"/>
          </p:nvPr>
        </p:nvSpPr>
        <p:spPr>
          <a:xfrm>
            <a:off x="711921" y="1167305"/>
            <a:ext cx="2451300" cy="257100"/>
          </a:xfrm>
          <a:prstGeom prst="rect">
            <a:avLst/>
          </a:prstGeom>
          <a:noFill/>
          <a:ln>
            <a:noFill/>
          </a:ln>
        </p:spPr>
        <p:txBody>
          <a:bodyPr anchorCtr="0" anchor="ctr" bIns="19050" lIns="19050" spcFirstLastPara="1" rIns="19050" wrap="square" tIns="19050">
            <a:spAutoFit/>
          </a:bodyPr>
          <a:lstStyle>
            <a:lvl1pPr indent="-228600" lvl="0" marL="457200" algn="l">
              <a:lnSpc>
                <a:spcPct val="100000"/>
              </a:lnSpc>
              <a:spcBef>
                <a:spcPts val="0"/>
              </a:spcBef>
              <a:spcAft>
                <a:spcPts val="0"/>
              </a:spcAft>
              <a:buClr>
                <a:srgbClr val="008CFF"/>
              </a:buClr>
              <a:buSzPts val="1500"/>
              <a:buFont typeface="Arial"/>
              <a:buNone/>
              <a:defRPr sz="1500">
                <a:solidFill>
                  <a:srgbClr val="008C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80" name="Google Shape;4680;p515"/>
          <p:cNvSpPr txBox="1"/>
          <p:nvPr>
            <p:ph idx="3" type="body"/>
          </p:nvPr>
        </p:nvSpPr>
        <p:spPr>
          <a:xfrm>
            <a:off x="8256780" y="4817292"/>
            <a:ext cx="557400" cy="142800"/>
          </a:xfrm>
          <a:prstGeom prst="rect">
            <a:avLst/>
          </a:prstGeom>
          <a:noFill/>
          <a:ln>
            <a:noFill/>
          </a:ln>
        </p:spPr>
        <p:txBody>
          <a:bodyPr anchorCtr="0" anchor="ctr" bIns="19050" lIns="19050" spcFirstLastPara="1" rIns="19050" wrap="square" tIns="19050">
            <a:spAutoFit/>
          </a:bodyPr>
          <a:lstStyle>
            <a:lvl1pPr indent="-228600" lvl="0" marL="457200" algn="r">
              <a:lnSpc>
                <a:spcPct val="100000"/>
              </a:lnSpc>
              <a:spcBef>
                <a:spcPts val="0"/>
              </a:spcBef>
              <a:spcAft>
                <a:spcPts val="0"/>
              </a:spcAft>
              <a:buClr>
                <a:srgbClr val="0C2033"/>
              </a:buClr>
              <a:buSzPts val="800"/>
              <a:buFont typeface="Lemon"/>
              <a:buNone/>
              <a:defRPr sz="800">
                <a:solidFill>
                  <a:srgbClr val="0C2033"/>
                </a:solidFill>
                <a:latin typeface="Lemon"/>
                <a:ea typeface="Lemon"/>
                <a:cs typeface="Lemon"/>
                <a:sym typeface="Lemon"/>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descr="HAI_Logo_FullColor_Horizontal-01.png" id="4681" name="Google Shape;4681;p515"/>
          <p:cNvPicPr preferRelativeResize="0"/>
          <p:nvPr/>
        </p:nvPicPr>
        <p:blipFill rotWithShape="1">
          <a:blip r:embed="rId3">
            <a:alphaModFix/>
          </a:blip>
          <a:srcRect b="0" l="0" r="0" t="0"/>
          <a:stretch/>
        </p:blipFill>
        <p:spPr>
          <a:xfrm>
            <a:off x="711920" y="3517837"/>
            <a:ext cx="1843255" cy="456007"/>
          </a:xfrm>
          <a:prstGeom prst="rect">
            <a:avLst/>
          </a:prstGeom>
          <a:noFill/>
          <a:ln>
            <a:noFill/>
          </a:ln>
        </p:spPr>
      </p:pic>
      <p:sp>
        <p:nvSpPr>
          <p:cNvPr id="4682" name="Google Shape;4682;p515"/>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Sections ">
  <p:cSld name="Title + 3 Sections ">
    <p:spTree>
      <p:nvGrpSpPr>
        <p:cNvPr id="4683" name="Shape 4683"/>
        <p:cNvGrpSpPr/>
        <p:nvPr/>
      </p:nvGrpSpPr>
      <p:grpSpPr>
        <a:xfrm>
          <a:off x="0" y="0"/>
          <a:ext cx="0" cy="0"/>
          <a:chOff x="0" y="0"/>
          <a:chExt cx="0" cy="0"/>
        </a:xfrm>
      </p:grpSpPr>
      <p:sp>
        <p:nvSpPr>
          <p:cNvPr id="4684" name="Google Shape;4684;p516"/>
          <p:cNvSpPr/>
          <p:nvPr/>
        </p:nvSpPr>
        <p:spPr>
          <a:xfrm>
            <a:off x="-13085" y="2001404"/>
            <a:ext cx="3067200" cy="3143700"/>
          </a:xfrm>
          <a:prstGeom prst="rect">
            <a:avLst/>
          </a:prstGeom>
          <a:solidFill>
            <a:srgbClr val="0B2034"/>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85" name="Google Shape;4685;p516"/>
          <p:cNvSpPr/>
          <p:nvPr/>
        </p:nvSpPr>
        <p:spPr>
          <a:xfrm>
            <a:off x="3038475" y="2001404"/>
            <a:ext cx="3067200" cy="3143700"/>
          </a:xfrm>
          <a:prstGeom prst="rect">
            <a:avLst/>
          </a:prstGeom>
          <a:solidFill>
            <a:srgbClr val="018CF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86" name="Google Shape;4686;p516"/>
          <p:cNvSpPr txBox="1"/>
          <p:nvPr>
            <p:ph idx="1" type="body"/>
          </p:nvPr>
        </p:nvSpPr>
        <p:spPr>
          <a:xfrm>
            <a:off x="469196" y="2868900"/>
            <a:ext cx="475200" cy="561900"/>
          </a:xfrm>
          <a:prstGeom prst="rect">
            <a:avLst/>
          </a:prstGeom>
          <a:noFill/>
          <a:ln>
            <a:noFill/>
          </a:ln>
        </p:spPr>
        <p:txBody>
          <a:bodyPr anchorCtr="0" anchor="ctr" bIns="19050" lIns="19050" spcFirstLastPara="1" rIns="19050" wrap="square" tIns="19050">
            <a:spAutoFit/>
          </a:bodyPr>
          <a:lstStyle>
            <a:lvl1pPr indent="-228600" lvl="0" marL="457200" algn="l">
              <a:lnSpc>
                <a:spcPct val="8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87" name="Google Shape;4687;p516"/>
          <p:cNvSpPr/>
          <p:nvPr/>
        </p:nvSpPr>
        <p:spPr>
          <a:xfrm>
            <a:off x="316270" y="2718568"/>
            <a:ext cx="705000" cy="705000"/>
          </a:xfrm>
          <a:prstGeom prst="rect">
            <a:avLst/>
          </a:prstGeom>
          <a:noFill/>
          <a:ln cap="flat" cmpd="sng" w="50800">
            <a:solidFill>
              <a:srgbClr val="FFFF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C2033"/>
              </a:buClr>
              <a:buSzPts val="1200"/>
              <a:buFont typeface="Helvetica Neue"/>
              <a:buNone/>
            </a:pPr>
            <a:r>
              <a:t/>
            </a:r>
            <a:endParaRPr b="0" i="0" sz="1200" u="none" cap="none" strike="noStrike">
              <a:solidFill>
                <a:srgbClr val="0C2033"/>
              </a:solidFill>
              <a:latin typeface="Helvetica Neue"/>
              <a:ea typeface="Helvetica Neue"/>
              <a:cs typeface="Helvetica Neue"/>
              <a:sym typeface="Helvetica Neue"/>
            </a:endParaRPr>
          </a:p>
        </p:txBody>
      </p:sp>
      <p:sp>
        <p:nvSpPr>
          <p:cNvPr id="4688" name="Google Shape;4688;p516"/>
          <p:cNvSpPr txBox="1"/>
          <p:nvPr>
            <p:ph idx="2" type="body"/>
          </p:nvPr>
        </p:nvSpPr>
        <p:spPr>
          <a:xfrm>
            <a:off x="3538085" y="2868900"/>
            <a:ext cx="475200" cy="561900"/>
          </a:xfrm>
          <a:prstGeom prst="rect">
            <a:avLst/>
          </a:prstGeom>
          <a:noFill/>
          <a:ln>
            <a:noFill/>
          </a:ln>
        </p:spPr>
        <p:txBody>
          <a:bodyPr anchorCtr="0" anchor="ctr" bIns="19050" lIns="19050" spcFirstLastPara="1" rIns="19050" wrap="square" tIns="19050">
            <a:spAutoFit/>
          </a:bodyPr>
          <a:lstStyle>
            <a:lvl1pPr indent="-228600" lvl="0" marL="457200" algn="l">
              <a:lnSpc>
                <a:spcPct val="8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89" name="Google Shape;4689;p516"/>
          <p:cNvSpPr/>
          <p:nvPr/>
        </p:nvSpPr>
        <p:spPr>
          <a:xfrm>
            <a:off x="3385159" y="2718568"/>
            <a:ext cx="705000" cy="705000"/>
          </a:xfrm>
          <a:prstGeom prst="rect">
            <a:avLst/>
          </a:prstGeom>
          <a:noFill/>
          <a:ln cap="flat" cmpd="sng" w="50800">
            <a:solidFill>
              <a:srgbClr val="FFFF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C2033"/>
              </a:buClr>
              <a:buSzPts val="1200"/>
              <a:buFont typeface="Helvetica Neue"/>
              <a:buNone/>
            </a:pPr>
            <a:r>
              <a:t/>
            </a:r>
            <a:endParaRPr b="0" i="0" sz="1200" u="none" cap="none" strike="noStrike">
              <a:solidFill>
                <a:srgbClr val="0C2033"/>
              </a:solidFill>
              <a:latin typeface="Helvetica Neue"/>
              <a:ea typeface="Helvetica Neue"/>
              <a:cs typeface="Helvetica Neue"/>
              <a:sym typeface="Helvetica Neue"/>
            </a:endParaRPr>
          </a:p>
        </p:txBody>
      </p:sp>
      <p:sp>
        <p:nvSpPr>
          <p:cNvPr id="4690" name="Google Shape;4690;p516"/>
          <p:cNvSpPr txBox="1"/>
          <p:nvPr>
            <p:ph idx="3" type="body"/>
          </p:nvPr>
        </p:nvSpPr>
        <p:spPr>
          <a:xfrm>
            <a:off x="3417383" y="3598850"/>
            <a:ext cx="2414400" cy="1239900"/>
          </a:xfrm>
          <a:prstGeom prst="rect">
            <a:avLst/>
          </a:prstGeom>
          <a:noFill/>
          <a:ln>
            <a:noFill/>
          </a:ln>
        </p:spPr>
        <p:txBody>
          <a:bodyPr anchorCtr="0" anchor="t" bIns="19050" lIns="19050" spcFirstLastPara="1" rIns="19050" wrap="square" tIns="19050">
            <a:normAutofit/>
          </a:bodyPr>
          <a:lstStyle>
            <a:lvl1pPr indent="-228600" lvl="0" marL="457200" algn="l">
              <a:lnSpc>
                <a:spcPct val="80000"/>
              </a:lnSpc>
              <a:spcBef>
                <a:spcPts val="800"/>
              </a:spcBef>
              <a:spcAft>
                <a:spcPts val="0"/>
              </a:spcAft>
              <a:buClr>
                <a:srgbClr val="FFFFFF"/>
              </a:buClr>
              <a:buSzPts val="3400"/>
              <a:buFont typeface="Arial"/>
              <a:buNone/>
              <a:defRPr sz="34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91" name="Google Shape;4691;p516"/>
          <p:cNvSpPr txBox="1"/>
          <p:nvPr>
            <p:ph idx="4" type="body"/>
          </p:nvPr>
        </p:nvSpPr>
        <p:spPr>
          <a:xfrm>
            <a:off x="637385" y="489189"/>
            <a:ext cx="7761300" cy="1232400"/>
          </a:xfrm>
          <a:prstGeom prst="rect">
            <a:avLst/>
          </a:prstGeom>
          <a:noFill/>
          <a:ln>
            <a:noFill/>
          </a:ln>
        </p:spPr>
        <p:txBody>
          <a:bodyPr anchorCtr="0" anchor="ctr" bIns="19050" lIns="19050" spcFirstLastPara="1" rIns="19050" wrap="square" tIns="19050">
            <a:noAutofit/>
          </a:bodyPr>
          <a:lstStyle>
            <a:lvl1pPr indent="-228600" lvl="0" marL="45720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92" name="Google Shape;4692;p516"/>
          <p:cNvSpPr txBox="1"/>
          <p:nvPr>
            <p:ph idx="5" type="body"/>
          </p:nvPr>
        </p:nvSpPr>
        <p:spPr>
          <a:xfrm>
            <a:off x="319919" y="3598850"/>
            <a:ext cx="2414400" cy="1239900"/>
          </a:xfrm>
          <a:prstGeom prst="rect">
            <a:avLst/>
          </a:prstGeom>
          <a:noFill/>
          <a:ln>
            <a:noFill/>
          </a:ln>
        </p:spPr>
        <p:txBody>
          <a:bodyPr anchorCtr="0" anchor="t" bIns="19050" lIns="19050" spcFirstLastPara="1" rIns="19050" wrap="square" tIns="19050">
            <a:normAutofit/>
          </a:bodyPr>
          <a:lstStyle>
            <a:lvl1pPr indent="-228600" lvl="0" marL="457200" algn="l">
              <a:lnSpc>
                <a:spcPct val="80000"/>
              </a:lnSpc>
              <a:spcBef>
                <a:spcPts val="800"/>
              </a:spcBef>
              <a:spcAft>
                <a:spcPts val="0"/>
              </a:spcAft>
              <a:buClr>
                <a:srgbClr val="FFFFFF"/>
              </a:buClr>
              <a:buSzPts val="3400"/>
              <a:buFont typeface="Arial"/>
              <a:buNone/>
              <a:defRPr sz="34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93" name="Google Shape;4693;p516"/>
          <p:cNvSpPr/>
          <p:nvPr/>
        </p:nvSpPr>
        <p:spPr>
          <a:xfrm>
            <a:off x="6101965" y="2001404"/>
            <a:ext cx="3067200" cy="3143700"/>
          </a:xfrm>
          <a:prstGeom prst="rect">
            <a:avLst/>
          </a:prstGeom>
          <a:solidFill>
            <a:srgbClr val="F3F5F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694" name="Google Shape;4694;p516"/>
          <p:cNvSpPr txBox="1"/>
          <p:nvPr>
            <p:ph idx="6" type="body"/>
          </p:nvPr>
        </p:nvSpPr>
        <p:spPr>
          <a:xfrm>
            <a:off x="6622375" y="2868900"/>
            <a:ext cx="475200" cy="561900"/>
          </a:xfrm>
          <a:prstGeom prst="rect">
            <a:avLst/>
          </a:prstGeom>
          <a:noFill/>
          <a:ln>
            <a:noFill/>
          </a:ln>
        </p:spPr>
        <p:txBody>
          <a:bodyPr anchorCtr="0" anchor="ctr" bIns="19050" lIns="19050" spcFirstLastPara="1" rIns="19050" wrap="square" tIns="19050">
            <a:spAutoFit/>
          </a:bodyPr>
          <a:lstStyle>
            <a:lvl1pPr indent="-228600" lvl="0" marL="45720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95" name="Google Shape;4695;p516"/>
          <p:cNvSpPr/>
          <p:nvPr/>
        </p:nvSpPr>
        <p:spPr>
          <a:xfrm>
            <a:off x="6469449" y="2718568"/>
            <a:ext cx="705000" cy="705000"/>
          </a:xfrm>
          <a:prstGeom prst="rect">
            <a:avLst/>
          </a:prstGeom>
          <a:noFill/>
          <a:ln cap="flat" cmpd="sng" w="50800">
            <a:solidFill>
              <a:srgbClr val="0B2034"/>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B2034"/>
              </a:buClr>
              <a:buSzPts val="1200"/>
              <a:buFont typeface="Helvetica Neue"/>
              <a:buNone/>
            </a:pPr>
            <a:r>
              <a:t/>
            </a:r>
            <a:endParaRPr b="0" i="0" sz="1200" u="none" cap="none" strike="noStrike">
              <a:solidFill>
                <a:srgbClr val="0B2034"/>
              </a:solidFill>
              <a:latin typeface="Helvetica Neue"/>
              <a:ea typeface="Helvetica Neue"/>
              <a:cs typeface="Helvetica Neue"/>
              <a:sym typeface="Helvetica Neue"/>
            </a:endParaRPr>
          </a:p>
        </p:txBody>
      </p:sp>
      <p:sp>
        <p:nvSpPr>
          <p:cNvPr id="4696" name="Google Shape;4696;p516"/>
          <p:cNvSpPr txBox="1"/>
          <p:nvPr>
            <p:ph idx="7" type="body"/>
          </p:nvPr>
        </p:nvSpPr>
        <p:spPr>
          <a:xfrm>
            <a:off x="6473098" y="3598850"/>
            <a:ext cx="2414400" cy="1239900"/>
          </a:xfrm>
          <a:prstGeom prst="rect">
            <a:avLst/>
          </a:prstGeom>
          <a:noFill/>
          <a:ln>
            <a:noFill/>
          </a:ln>
        </p:spPr>
        <p:txBody>
          <a:bodyPr anchorCtr="0" anchor="t" bIns="19050" lIns="19050" spcFirstLastPara="1" rIns="19050" wrap="square" tIns="19050">
            <a:normAutofit/>
          </a:bodyPr>
          <a:lstStyle>
            <a:lvl1pPr indent="-228600" lvl="0" marL="457200" algn="l">
              <a:lnSpc>
                <a:spcPct val="80000"/>
              </a:lnSpc>
              <a:spcBef>
                <a:spcPts val="800"/>
              </a:spcBef>
              <a:spcAft>
                <a:spcPts val="0"/>
              </a:spcAft>
              <a:buClr>
                <a:srgbClr val="0B2034"/>
              </a:buClr>
              <a:buSzPts val="3400"/>
              <a:buFont typeface="Arial"/>
              <a:buNone/>
              <a:defRPr sz="34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697" name="Google Shape;4697;p516"/>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Navy">
  <p:cSld name="Title + No - Navy 2">
    <p:bg>
      <p:bgPr>
        <a:solidFill>
          <a:srgbClr val="0B2034"/>
        </a:solidFill>
      </p:bgPr>
    </p:bg>
    <p:spTree>
      <p:nvGrpSpPr>
        <p:cNvPr id="4698" name="Shape 4698"/>
        <p:cNvGrpSpPr/>
        <p:nvPr/>
      </p:nvGrpSpPr>
      <p:grpSpPr>
        <a:xfrm>
          <a:off x="0" y="0"/>
          <a:ext cx="0" cy="0"/>
          <a:chOff x="0" y="0"/>
          <a:chExt cx="0" cy="0"/>
        </a:xfrm>
      </p:grpSpPr>
      <p:pic>
        <p:nvPicPr>
          <p:cNvPr descr="bg-graphic-dark.png" id="4699" name="Google Shape;4699;p517"/>
          <p:cNvPicPr preferRelativeResize="0"/>
          <p:nvPr/>
        </p:nvPicPr>
        <p:blipFill rotWithShape="1">
          <a:blip r:embed="rId2">
            <a:alphaModFix/>
          </a:blip>
          <a:srcRect b="0" l="0" r="0" t="0"/>
          <a:stretch/>
        </p:blipFill>
        <p:spPr>
          <a:xfrm>
            <a:off x="-131639" y="-472492"/>
            <a:ext cx="11871438" cy="5935722"/>
          </a:xfrm>
          <a:prstGeom prst="rect">
            <a:avLst/>
          </a:prstGeom>
          <a:noFill/>
          <a:ln>
            <a:noFill/>
          </a:ln>
        </p:spPr>
      </p:pic>
      <p:sp>
        <p:nvSpPr>
          <p:cNvPr id="4700" name="Google Shape;4700;p517"/>
          <p:cNvSpPr txBox="1"/>
          <p:nvPr>
            <p:ph idx="1" type="body"/>
          </p:nvPr>
        </p:nvSpPr>
        <p:spPr>
          <a:xfrm>
            <a:off x="657971" y="1497990"/>
            <a:ext cx="667500" cy="466800"/>
          </a:xfrm>
          <a:prstGeom prst="rect">
            <a:avLst/>
          </a:prstGeom>
          <a:noFill/>
          <a:ln>
            <a:noFill/>
          </a:ln>
        </p:spPr>
        <p:txBody>
          <a:bodyPr anchorCtr="0" anchor="ctr" bIns="19050" lIns="19050" spcFirstLastPara="1" rIns="19050" wrap="square" tIns="19050">
            <a:spAutoFit/>
          </a:bodyPr>
          <a:lstStyle>
            <a:lvl1pPr indent="-228600" lvl="0" marL="457200" algn="ctr">
              <a:lnSpc>
                <a:spcPct val="130000"/>
              </a:lnSpc>
              <a:spcBef>
                <a:spcPts val="800"/>
              </a:spcBef>
              <a:spcAft>
                <a:spcPts val="0"/>
              </a:spcAft>
              <a:buClr>
                <a:srgbClr val="FFFFFF"/>
              </a:buClr>
              <a:buSzPts val="3400"/>
              <a:buFont typeface="Arial"/>
              <a:buNone/>
              <a:defRPr sz="34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01" name="Google Shape;4701;p517"/>
          <p:cNvSpPr/>
          <p:nvPr/>
        </p:nvSpPr>
        <p:spPr>
          <a:xfrm>
            <a:off x="634526" y="1312195"/>
            <a:ext cx="705000" cy="705000"/>
          </a:xfrm>
          <a:prstGeom prst="rect">
            <a:avLst/>
          </a:prstGeom>
          <a:noFill/>
          <a:ln cap="flat" cmpd="sng" w="50800">
            <a:solidFill>
              <a:srgbClr val="FFFF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702" name="Google Shape;4702;p517"/>
          <p:cNvSpPr txBox="1"/>
          <p:nvPr>
            <p:ph idx="2" type="body"/>
          </p:nvPr>
        </p:nvSpPr>
        <p:spPr>
          <a:xfrm>
            <a:off x="637385" y="2034571"/>
            <a:ext cx="7761300" cy="1232400"/>
          </a:xfrm>
          <a:prstGeom prst="rect">
            <a:avLst/>
          </a:prstGeom>
          <a:noFill/>
          <a:ln>
            <a:noFill/>
          </a:ln>
        </p:spPr>
        <p:txBody>
          <a:bodyPr anchorCtr="0" anchor="ctr" bIns="19050" lIns="19050" spcFirstLastPara="1" rIns="19050" wrap="square" tIns="19050">
            <a:noAutofit/>
          </a:bodyPr>
          <a:lstStyle>
            <a:lvl1pPr indent="-228600" lvl="0" marL="457200" algn="l">
              <a:lnSpc>
                <a:spcPct val="8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03" name="Google Shape;4703;p517"/>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 &amp; Subtitle 2">
    <p:spTree>
      <p:nvGrpSpPr>
        <p:cNvPr id="4704" name="Shape 4704"/>
        <p:cNvGrpSpPr/>
        <p:nvPr/>
      </p:nvGrpSpPr>
      <p:grpSpPr>
        <a:xfrm>
          <a:off x="0" y="0"/>
          <a:ext cx="0" cy="0"/>
          <a:chOff x="0" y="0"/>
          <a:chExt cx="0" cy="0"/>
        </a:xfrm>
      </p:grpSpPr>
      <p:sp>
        <p:nvSpPr>
          <p:cNvPr id="4705" name="Google Shape;4705;p518"/>
          <p:cNvSpPr txBox="1"/>
          <p:nvPr>
            <p:ph idx="1" type="body"/>
          </p:nvPr>
        </p:nvSpPr>
        <p:spPr>
          <a:xfrm>
            <a:off x="687497" y="977045"/>
            <a:ext cx="7869300" cy="495300"/>
          </a:xfrm>
          <a:prstGeom prst="rect">
            <a:avLst/>
          </a:prstGeom>
          <a:noFill/>
          <a:ln>
            <a:noFill/>
          </a:ln>
        </p:spPr>
        <p:txBody>
          <a:bodyPr anchorCtr="0" anchor="ctr" bIns="19050" lIns="19050" spcFirstLastPara="1" rIns="19050" wrap="square" tIns="19050">
            <a:spAutoFit/>
          </a:bodyPr>
          <a:lstStyle>
            <a:lvl1pPr indent="-228600" lvl="0" marL="457200" algn="l">
              <a:lnSpc>
                <a:spcPct val="130000"/>
              </a:lnSpc>
              <a:spcBef>
                <a:spcPts val="800"/>
              </a:spcBef>
              <a:spcAft>
                <a:spcPts val="0"/>
              </a:spcAft>
              <a:buClr>
                <a:srgbClr val="0C2033"/>
              </a:buClr>
              <a:buSzPts val="3000"/>
              <a:buFont typeface="Helvetica Neue"/>
              <a:buNone/>
              <a:defRPr b="1" sz="3000">
                <a:solidFill>
                  <a:srgbClr val="0C2033"/>
                </a:solidFill>
                <a:latin typeface="Helvetica Neue"/>
                <a:ea typeface="Helvetica Neue"/>
                <a:cs typeface="Helvetica Neue"/>
                <a:sym typeface="Helvetica Neue"/>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06" name="Google Shape;4706;p518"/>
          <p:cNvSpPr txBox="1"/>
          <p:nvPr>
            <p:ph idx="2" type="body"/>
          </p:nvPr>
        </p:nvSpPr>
        <p:spPr>
          <a:xfrm>
            <a:off x="687497" y="553915"/>
            <a:ext cx="1194900" cy="324000"/>
          </a:xfrm>
          <a:prstGeom prst="rect">
            <a:avLst/>
          </a:prstGeom>
          <a:noFill/>
          <a:ln>
            <a:noFill/>
          </a:ln>
        </p:spPr>
        <p:txBody>
          <a:bodyPr anchorCtr="0" anchor="ctr" bIns="19050" lIns="19050" spcFirstLastPara="1" rIns="19050" wrap="square" tIns="19050">
            <a:spAutoFit/>
          </a:bodyPr>
          <a:lstStyle>
            <a:lvl1pPr indent="-228600" lvl="0" marL="457200" algn="l">
              <a:lnSpc>
                <a:spcPct val="100000"/>
              </a:lnSpc>
              <a:spcBef>
                <a:spcPts val="0"/>
              </a:spcBef>
              <a:spcAft>
                <a:spcPts val="0"/>
              </a:spcAft>
              <a:buClr>
                <a:srgbClr val="2DA5F9"/>
              </a:buClr>
              <a:buSzPts val="1900"/>
              <a:buFont typeface="Helvetica Neue"/>
              <a:buNone/>
              <a:defRPr sz="1900">
                <a:solidFill>
                  <a:srgbClr val="2DA5F9"/>
                </a:solidFill>
                <a:latin typeface="Helvetica Neue"/>
                <a:ea typeface="Helvetica Neue"/>
                <a:cs typeface="Helvetica Neue"/>
                <a:sym typeface="Helvetica Neue"/>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07" name="Google Shape;4707;p518"/>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Blue">
  <p:cSld name="Title + No - Blue 2">
    <p:bg>
      <p:bgPr>
        <a:solidFill>
          <a:srgbClr val="018CFF"/>
        </a:solidFill>
      </p:bgPr>
    </p:bg>
    <p:spTree>
      <p:nvGrpSpPr>
        <p:cNvPr id="4708" name="Shape 4708"/>
        <p:cNvGrpSpPr/>
        <p:nvPr/>
      </p:nvGrpSpPr>
      <p:grpSpPr>
        <a:xfrm>
          <a:off x="0" y="0"/>
          <a:ext cx="0" cy="0"/>
          <a:chOff x="0" y="0"/>
          <a:chExt cx="0" cy="0"/>
        </a:xfrm>
      </p:grpSpPr>
      <p:pic>
        <p:nvPicPr>
          <p:cNvPr descr="bg-graphic-blue.png" id="4709" name="Google Shape;4709;p519"/>
          <p:cNvPicPr preferRelativeResize="0"/>
          <p:nvPr/>
        </p:nvPicPr>
        <p:blipFill rotWithShape="1">
          <a:blip r:embed="rId2">
            <a:alphaModFix/>
          </a:blip>
          <a:srcRect b="0" l="0" r="0" t="0"/>
          <a:stretch/>
        </p:blipFill>
        <p:spPr>
          <a:xfrm>
            <a:off x="421965" y="-103782"/>
            <a:ext cx="11018344" cy="5509172"/>
          </a:xfrm>
          <a:prstGeom prst="rect">
            <a:avLst/>
          </a:prstGeom>
          <a:noFill/>
          <a:ln>
            <a:noFill/>
          </a:ln>
        </p:spPr>
      </p:pic>
      <p:sp>
        <p:nvSpPr>
          <p:cNvPr id="4710" name="Google Shape;4710;p519"/>
          <p:cNvSpPr txBox="1"/>
          <p:nvPr>
            <p:ph idx="1" type="body"/>
          </p:nvPr>
        </p:nvSpPr>
        <p:spPr>
          <a:xfrm>
            <a:off x="643981" y="1497990"/>
            <a:ext cx="686100" cy="466800"/>
          </a:xfrm>
          <a:prstGeom prst="rect">
            <a:avLst/>
          </a:prstGeom>
          <a:noFill/>
          <a:ln>
            <a:noFill/>
          </a:ln>
        </p:spPr>
        <p:txBody>
          <a:bodyPr anchorCtr="0" anchor="ctr" bIns="19050" lIns="19050" spcFirstLastPara="1" rIns="19050" wrap="square" tIns="19050">
            <a:spAutoFit/>
          </a:bodyPr>
          <a:lstStyle>
            <a:lvl1pPr indent="-228600" lvl="0" marL="457200" algn="ctr">
              <a:lnSpc>
                <a:spcPct val="130000"/>
              </a:lnSpc>
              <a:spcBef>
                <a:spcPts val="800"/>
              </a:spcBef>
              <a:spcAft>
                <a:spcPts val="0"/>
              </a:spcAft>
              <a:buClr>
                <a:srgbClr val="FFFFFF"/>
              </a:buClr>
              <a:buSzPts val="3400"/>
              <a:buFont typeface="Arial"/>
              <a:buNone/>
              <a:defRPr sz="34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11" name="Google Shape;4711;p519"/>
          <p:cNvSpPr/>
          <p:nvPr/>
        </p:nvSpPr>
        <p:spPr>
          <a:xfrm>
            <a:off x="634526" y="1312195"/>
            <a:ext cx="705000" cy="705000"/>
          </a:xfrm>
          <a:prstGeom prst="rect">
            <a:avLst/>
          </a:prstGeom>
          <a:noFill/>
          <a:ln cap="flat" cmpd="sng" w="50800">
            <a:solidFill>
              <a:srgbClr val="FFFF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712" name="Google Shape;4712;p519"/>
          <p:cNvSpPr txBox="1"/>
          <p:nvPr>
            <p:ph idx="2" type="body"/>
          </p:nvPr>
        </p:nvSpPr>
        <p:spPr>
          <a:xfrm>
            <a:off x="637385" y="2034571"/>
            <a:ext cx="7761300" cy="1232400"/>
          </a:xfrm>
          <a:prstGeom prst="rect">
            <a:avLst/>
          </a:prstGeom>
          <a:noFill/>
          <a:ln>
            <a:noFill/>
          </a:ln>
        </p:spPr>
        <p:txBody>
          <a:bodyPr anchorCtr="0" anchor="ctr" bIns="19050" lIns="19050" spcFirstLastPara="1" rIns="19050" wrap="square" tIns="19050">
            <a:noAutofit/>
          </a:bodyPr>
          <a:lstStyle>
            <a:lvl1pPr indent="-228600" lvl="0" marL="457200" algn="l">
              <a:lnSpc>
                <a:spcPct val="8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13" name="Google Shape;4713;p519"/>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owth Summary">
  <p:cSld name="Growth Summary">
    <p:bg>
      <p:bgPr>
        <a:solidFill>
          <a:srgbClr val="0B2034"/>
        </a:solidFill>
      </p:bgPr>
    </p:bg>
    <p:spTree>
      <p:nvGrpSpPr>
        <p:cNvPr id="4714" name="Shape 4714"/>
        <p:cNvGrpSpPr/>
        <p:nvPr/>
      </p:nvGrpSpPr>
      <p:grpSpPr>
        <a:xfrm>
          <a:off x="0" y="0"/>
          <a:ext cx="0" cy="0"/>
          <a:chOff x="0" y="0"/>
          <a:chExt cx="0" cy="0"/>
        </a:xfrm>
      </p:grpSpPr>
      <p:sp>
        <p:nvSpPr>
          <p:cNvPr id="4715" name="Google Shape;4715;p520"/>
          <p:cNvSpPr/>
          <p:nvPr/>
        </p:nvSpPr>
        <p:spPr>
          <a:xfrm>
            <a:off x="413" y="-288189"/>
            <a:ext cx="3048000" cy="5719800"/>
          </a:xfrm>
          <a:prstGeom prst="rect">
            <a:avLst/>
          </a:prstGeom>
          <a:solidFill>
            <a:srgbClr val="FFFFFF"/>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4716" name="Google Shape;4716;p520"/>
          <p:cNvSpPr txBox="1"/>
          <p:nvPr>
            <p:ph idx="1" type="body"/>
          </p:nvPr>
        </p:nvSpPr>
        <p:spPr>
          <a:xfrm>
            <a:off x="377873" y="1790856"/>
            <a:ext cx="2306700" cy="25173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800"/>
              </a:spcBef>
              <a:spcAft>
                <a:spcPts val="0"/>
              </a:spcAft>
              <a:buClr>
                <a:srgbClr val="233745"/>
              </a:buClr>
              <a:buSzPts val="3000"/>
              <a:buFont typeface="Arial"/>
              <a:buNone/>
              <a:defRPr sz="3000">
                <a:solidFill>
                  <a:srgbClr val="233745"/>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17" name="Google Shape;4717;p520"/>
          <p:cNvSpPr txBox="1"/>
          <p:nvPr>
            <p:ph idx="2" type="body"/>
          </p:nvPr>
        </p:nvSpPr>
        <p:spPr>
          <a:xfrm>
            <a:off x="364210" y="1347927"/>
            <a:ext cx="2234700" cy="247500"/>
          </a:xfrm>
          <a:prstGeom prst="rect">
            <a:avLst/>
          </a:prstGeom>
          <a:noFill/>
          <a:ln>
            <a:noFill/>
          </a:ln>
        </p:spPr>
        <p:txBody>
          <a:bodyPr anchorCtr="0" anchor="ctr" bIns="19050" lIns="19050" spcFirstLastPara="1" rIns="19050" wrap="square" tIns="19050">
            <a:noAutofit/>
          </a:bodyPr>
          <a:lstStyle>
            <a:lvl1pPr indent="-228600" lvl="0" marL="457200" algn="l">
              <a:lnSpc>
                <a:spcPct val="100000"/>
              </a:lnSpc>
              <a:spcBef>
                <a:spcPts val="0"/>
              </a:spcBef>
              <a:spcAft>
                <a:spcPts val="0"/>
              </a:spcAft>
              <a:buClr>
                <a:srgbClr val="008CFF"/>
              </a:buClr>
              <a:buSzPts val="1500"/>
              <a:buFont typeface="Arial"/>
              <a:buNone/>
              <a:defRPr sz="1500">
                <a:solidFill>
                  <a:srgbClr val="008C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18" name="Google Shape;4718;p520"/>
          <p:cNvSpPr txBox="1"/>
          <p:nvPr>
            <p:ph idx="3" type="body"/>
          </p:nvPr>
        </p:nvSpPr>
        <p:spPr>
          <a:xfrm>
            <a:off x="3843309" y="854161"/>
            <a:ext cx="899100" cy="1180200"/>
          </a:xfrm>
          <a:prstGeom prst="rect">
            <a:avLst/>
          </a:prstGeom>
          <a:noFill/>
          <a:ln>
            <a:noFill/>
          </a:ln>
        </p:spPr>
        <p:txBody>
          <a:bodyPr anchorCtr="0" anchor="t" bIns="34275" lIns="34275" spcFirstLastPara="1" rIns="34275" wrap="square" tIns="34275">
            <a:spAutoFit/>
          </a:bodyPr>
          <a:lstStyle>
            <a:lvl1pPr indent="-228600" lvl="0" marL="457200" algn="l">
              <a:lnSpc>
                <a:spcPct val="100000"/>
              </a:lnSpc>
              <a:spcBef>
                <a:spcPts val="0"/>
              </a:spcBef>
              <a:spcAft>
                <a:spcPts val="0"/>
              </a:spcAft>
              <a:buClr>
                <a:srgbClr val="FFFFFF"/>
              </a:buClr>
              <a:buSzPts val="8700"/>
              <a:buFont typeface="Arial"/>
              <a:buNone/>
              <a:defRPr sz="8700">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cxnSp>
        <p:nvCxnSpPr>
          <p:cNvPr id="4719" name="Google Shape;4719;p520"/>
          <p:cNvCxnSpPr/>
          <p:nvPr/>
        </p:nvCxnSpPr>
        <p:spPr>
          <a:xfrm rot="10800000">
            <a:off x="5654892" y="691485"/>
            <a:ext cx="0" cy="2024700"/>
          </a:xfrm>
          <a:prstGeom prst="straightConnector1">
            <a:avLst/>
          </a:prstGeom>
          <a:noFill/>
          <a:ln cap="flat" cmpd="sng" w="127000">
            <a:solidFill>
              <a:srgbClr val="018CFF"/>
            </a:solidFill>
            <a:prstDash val="solid"/>
            <a:miter lim="8000"/>
            <a:headEnd len="sm" w="sm" type="none"/>
            <a:tailEnd len="sm" w="sm" type="none"/>
          </a:ln>
        </p:spPr>
      </p:cxnSp>
      <p:sp>
        <p:nvSpPr>
          <p:cNvPr id="4720" name="Google Shape;4720;p520"/>
          <p:cNvSpPr txBox="1"/>
          <p:nvPr/>
        </p:nvSpPr>
        <p:spPr>
          <a:xfrm>
            <a:off x="3855686" y="1837299"/>
            <a:ext cx="1432500" cy="5763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FFFFFF"/>
              </a:buClr>
              <a:buSzPts val="1500"/>
              <a:buFont typeface="Avenir"/>
              <a:buNone/>
            </a:pPr>
            <a:r>
              <a:rPr b="0" i="0" lang="en-US" sz="1500" u="none" cap="none" strike="noStrike">
                <a:solidFill>
                  <a:srgbClr val="FFFFFF"/>
                </a:solidFill>
                <a:latin typeface="Avenir"/>
                <a:ea typeface="Avenir"/>
                <a:cs typeface="Avenir"/>
                <a:sym typeface="Avenir"/>
              </a:rPr>
              <a:t>Companies</a:t>
            </a:r>
            <a:br>
              <a:rPr b="0" i="0" lang="en-US" sz="1500" u="none" cap="none" strike="noStrike">
                <a:solidFill>
                  <a:srgbClr val="FFFFFF"/>
                </a:solidFill>
                <a:latin typeface="Avenir"/>
                <a:ea typeface="Avenir"/>
                <a:cs typeface="Avenir"/>
                <a:sym typeface="Avenir"/>
              </a:rPr>
            </a:br>
            <a:r>
              <a:rPr b="0" i="0" lang="en-US" sz="1500" u="none" cap="none" strike="noStrike">
                <a:solidFill>
                  <a:srgbClr val="FFFFFF"/>
                </a:solidFill>
                <a:latin typeface="Avenir"/>
                <a:ea typeface="Avenir"/>
                <a:cs typeface="Avenir"/>
                <a:sym typeface="Avenir"/>
              </a:rPr>
              <a:t>Launched</a:t>
            </a:r>
            <a:endParaRPr b="0" i="0" sz="500" u="none" cap="none" strike="noStrike">
              <a:solidFill>
                <a:srgbClr val="000000"/>
              </a:solidFill>
              <a:latin typeface="Arial"/>
              <a:ea typeface="Arial"/>
              <a:cs typeface="Arial"/>
              <a:sym typeface="Arial"/>
            </a:endParaRPr>
          </a:p>
        </p:txBody>
      </p:sp>
      <p:sp>
        <p:nvSpPr>
          <p:cNvPr id="4721" name="Google Shape;4721;p520"/>
          <p:cNvSpPr txBox="1"/>
          <p:nvPr>
            <p:ph idx="4" type="body"/>
          </p:nvPr>
        </p:nvSpPr>
        <p:spPr>
          <a:xfrm>
            <a:off x="6110055" y="1939171"/>
            <a:ext cx="675600" cy="878100"/>
          </a:xfrm>
          <a:prstGeom prst="rect">
            <a:avLst/>
          </a:prstGeom>
          <a:noFill/>
          <a:ln>
            <a:noFill/>
          </a:ln>
        </p:spPr>
        <p:txBody>
          <a:bodyPr anchorCtr="0" anchor="t" bIns="34275" lIns="34275" spcFirstLastPara="1" rIns="34275" wrap="square" tIns="34275">
            <a:spAutoFit/>
          </a:bodyPr>
          <a:lstStyle>
            <a:lvl1pPr indent="-228600" lvl="0" marL="457200" algn="l">
              <a:lnSpc>
                <a:spcPct val="100000"/>
              </a:lnSpc>
              <a:spcBef>
                <a:spcPts val="0"/>
              </a:spcBef>
              <a:spcAft>
                <a:spcPts val="0"/>
              </a:spcAft>
              <a:buClr>
                <a:srgbClr val="FFFFFF"/>
              </a:buClr>
              <a:buSzPts val="6400"/>
              <a:buFont typeface="Arial"/>
              <a:buNone/>
              <a:defRPr sz="6400">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cxnSp>
        <p:nvCxnSpPr>
          <p:cNvPr id="4722" name="Google Shape;4722;p520"/>
          <p:cNvCxnSpPr/>
          <p:nvPr/>
        </p:nvCxnSpPr>
        <p:spPr>
          <a:xfrm>
            <a:off x="3620549" y="2948538"/>
            <a:ext cx="5072700" cy="0"/>
          </a:xfrm>
          <a:prstGeom prst="straightConnector1">
            <a:avLst/>
          </a:prstGeom>
          <a:noFill/>
          <a:ln cap="flat" cmpd="sng" w="127000">
            <a:solidFill>
              <a:srgbClr val="018CFF"/>
            </a:solidFill>
            <a:prstDash val="solid"/>
            <a:miter lim="8000"/>
            <a:headEnd len="sm" w="sm" type="none"/>
            <a:tailEnd len="sm" w="sm" type="none"/>
          </a:ln>
        </p:spPr>
      </p:cxnSp>
      <p:sp>
        <p:nvSpPr>
          <p:cNvPr id="4723" name="Google Shape;4723;p520"/>
          <p:cNvSpPr txBox="1"/>
          <p:nvPr/>
        </p:nvSpPr>
        <p:spPr>
          <a:xfrm>
            <a:off x="7262832" y="1977915"/>
            <a:ext cx="1674000" cy="5763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FFFFFF"/>
              </a:buClr>
              <a:buSzPts val="1500"/>
              <a:buFont typeface="Avenir"/>
              <a:buNone/>
            </a:pPr>
            <a:r>
              <a:rPr b="0" i="0" lang="en-US" sz="1500" u="none" cap="none" strike="noStrike">
                <a:solidFill>
                  <a:srgbClr val="FFFFFF"/>
                </a:solidFill>
                <a:latin typeface="Avenir"/>
                <a:ea typeface="Avenir"/>
                <a:cs typeface="Avenir"/>
                <a:sym typeface="Avenir"/>
              </a:rPr>
              <a:t>World-Class Founders</a:t>
            </a:r>
            <a:endParaRPr b="0" i="0" sz="500" u="none" cap="none" strike="noStrike">
              <a:solidFill>
                <a:srgbClr val="000000"/>
              </a:solidFill>
              <a:latin typeface="Arial"/>
              <a:ea typeface="Arial"/>
              <a:cs typeface="Arial"/>
              <a:sym typeface="Arial"/>
            </a:endParaRPr>
          </a:p>
        </p:txBody>
      </p:sp>
      <p:sp>
        <p:nvSpPr>
          <p:cNvPr id="4724" name="Google Shape;4724;p520"/>
          <p:cNvSpPr txBox="1"/>
          <p:nvPr>
            <p:ph idx="5" type="body"/>
          </p:nvPr>
        </p:nvSpPr>
        <p:spPr>
          <a:xfrm>
            <a:off x="6007183" y="683557"/>
            <a:ext cx="1782300" cy="878100"/>
          </a:xfrm>
          <a:prstGeom prst="rect">
            <a:avLst/>
          </a:prstGeom>
          <a:noFill/>
          <a:ln>
            <a:noFill/>
          </a:ln>
        </p:spPr>
        <p:txBody>
          <a:bodyPr anchorCtr="0" anchor="t" bIns="34275" lIns="34275" spcFirstLastPara="1" rIns="34275" wrap="square" tIns="34275">
            <a:spAutoFit/>
          </a:bodyPr>
          <a:lstStyle>
            <a:lvl1pPr indent="-228600" lvl="0" marL="457200" algn="l">
              <a:lnSpc>
                <a:spcPct val="100000"/>
              </a:lnSpc>
              <a:spcBef>
                <a:spcPts val="0"/>
              </a:spcBef>
              <a:spcAft>
                <a:spcPts val="0"/>
              </a:spcAft>
              <a:buClr>
                <a:srgbClr val="FFFFFF"/>
              </a:buClr>
              <a:buSzPts val="6400"/>
              <a:buFont typeface="Arial"/>
              <a:buNone/>
              <a:defRPr sz="6400">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cxnSp>
        <p:nvCxnSpPr>
          <p:cNvPr id="4725" name="Google Shape;4725;p520"/>
          <p:cNvCxnSpPr/>
          <p:nvPr/>
        </p:nvCxnSpPr>
        <p:spPr>
          <a:xfrm>
            <a:off x="5991503" y="1593242"/>
            <a:ext cx="2650200" cy="0"/>
          </a:xfrm>
          <a:prstGeom prst="straightConnector1">
            <a:avLst/>
          </a:prstGeom>
          <a:noFill/>
          <a:ln cap="flat" cmpd="sng" w="127000">
            <a:solidFill>
              <a:srgbClr val="018CFF"/>
            </a:solidFill>
            <a:prstDash val="solid"/>
            <a:miter lim="8000"/>
            <a:headEnd len="sm" w="sm" type="none"/>
            <a:tailEnd len="sm" w="sm" type="none"/>
          </a:ln>
        </p:spPr>
      </p:cxnSp>
      <p:sp>
        <p:nvSpPr>
          <p:cNvPr id="4726" name="Google Shape;4726;p520"/>
          <p:cNvSpPr txBox="1"/>
          <p:nvPr/>
        </p:nvSpPr>
        <p:spPr>
          <a:xfrm>
            <a:off x="7646414" y="794048"/>
            <a:ext cx="1314900" cy="5763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FFFFFF"/>
              </a:buClr>
              <a:buSzPts val="1500"/>
              <a:buFont typeface="Avenir"/>
              <a:buNone/>
            </a:pPr>
            <a:r>
              <a:rPr b="0" i="0" lang="en-US" sz="1500" u="none" cap="none" strike="noStrike">
                <a:solidFill>
                  <a:srgbClr val="FFFFFF"/>
                </a:solidFill>
                <a:latin typeface="Avenir"/>
                <a:ea typeface="Avenir"/>
                <a:cs typeface="Avenir"/>
                <a:sym typeface="Avenir"/>
              </a:rPr>
              <a:t>Employees</a:t>
            </a:r>
            <a:br>
              <a:rPr b="0" i="0" lang="en-US" sz="1500" u="none" cap="none" strike="noStrike">
                <a:solidFill>
                  <a:srgbClr val="FFFFFF"/>
                </a:solidFill>
                <a:latin typeface="Avenir"/>
                <a:ea typeface="Avenir"/>
                <a:cs typeface="Avenir"/>
                <a:sym typeface="Avenir"/>
              </a:rPr>
            </a:br>
            <a:r>
              <a:rPr b="0" i="0" lang="en-US" sz="1500" u="none" cap="none" strike="noStrike">
                <a:solidFill>
                  <a:srgbClr val="FFFFFF"/>
                </a:solidFill>
                <a:latin typeface="Avenir"/>
                <a:ea typeface="Avenir"/>
                <a:cs typeface="Avenir"/>
                <a:sym typeface="Avenir"/>
              </a:rPr>
              <a:t>Hired</a:t>
            </a:r>
            <a:endParaRPr b="0" i="0" sz="500" u="none" cap="none" strike="noStrike">
              <a:solidFill>
                <a:srgbClr val="000000"/>
              </a:solidFill>
              <a:latin typeface="Arial"/>
              <a:ea typeface="Arial"/>
              <a:cs typeface="Arial"/>
              <a:sym typeface="Arial"/>
            </a:endParaRPr>
          </a:p>
        </p:txBody>
      </p:sp>
      <p:cxnSp>
        <p:nvCxnSpPr>
          <p:cNvPr id="4727" name="Google Shape;4727;p520"/>
          <p:cNvCxnSpPr/>
          <p:nvPr/>
        </p:nvCxnSpPr>
        <p:spPr>
          <a:xfrm>
            <a:off x="3620549" y="4303834"/>
            <a:ext cx="5072700" cy="0"/>
          </a:xfrm>
          <a:prstGeom prst="straightConnector1">
            <a:avLst/>
          </a:prstGeom>
          <a:noFill/>
          <a:ln cap="flat" cmpd="sng" w="127000">
            <a:solidFill>
              <a:srgbClr val="018CFF"/>
            </a:solidFill>
            <a:prstDash val="solid"/>
            <a:miter lim="8000"/>
            <a:headEnd len="sm" w="sm" type="none"/>
            <a:tailEnd len="sm" w="sm" type="none"/>
          </a:ln>
        </p:spPr>
      </p:cxnSp>
      <p:sp>
        <p:nvSpPr>
          <p:cNvPr id="4728" name="Google Shape;4728;p520"/>
          <p:cNvSpPr txBox="1"/>
          <p:nvPr/>
        </p:nvSpPr>
        <p:spPr>
          <a:xfrm>
            <a:off x="6160187" y="3431841"/>
            <a:ext cx="1728300" cy="5763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FFFFFF"/>
              </a:buClr>
              <a:buSzPts val="1500"/>
              <a:buFont typeface="Avenir"/>
              <a:buNone/>
            </a:pPr>
            <a:r>
              <a:rPr b="0" i="0" lang="en-US" sz="1500" u="none" cap="none" strike="noStrike">
                <a:solidFill>
                  <a:srgbClr val="FFFFFF"/>
                </a:solidFill>
                <a:latin typeface="Avenir"/>
                <a:ea typeface="Avenir"/>
                <a:cs typeface="Avenir"/>
                <a:sym typeface="Avenir"/>
              </a:rPr>
              <a:t>Capital Raised by High Alpha</a:t>
            </a:r>
            <a:endParaRPr b="0" i="0" sz="500" u="none" cap="none" strike="noStrike">
              <a:solidFill>
                <a:srgbClr val="000000"/>
              </a:solidFill>
              <a:latin typeface="Arial"/>
              <a:ea typeface="Arial"/>
              <a:cs typeface="Arial"/>
              <a:sym typeface="Arial"/>
            </a:endParaRPr>
          </a:p>
        </p:txBody>
      </p:sp>
      <p:sp>
        <p:nvSpPr>
          <p:cNvPr id="4729" name="Google Shape;4729;p520"/>
          <p:cNvSpPr txBox="1"/>
          <p:nvPr/>
        </p:nvSpPr>
        <p:spPr>
          <a:xfrm>
            <a:off x="3751691" y="3342899"/>
            <a:ext cx="1728300" cy="20394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FFFFFF"/>
              </a:buClr>
              <a:buSzPts val="6400"/>
              <a:buFont typeface="Arial"/>
              <a:buNone/>
            </a:pPr>
            <a:r>
              <a:rPr b="0" i="0" lang="en-US" sz="6400" u="none" cap="none" strike="noStrike">
                <a:solidFill>
                  <a:srgbClr val="FFFFFF"/>
                </a:solidFill>
                <a:latin typeface="Arial"/>
                <a:ea typeface="Arial"/>
                <a:cs typeface="Arial"/>
                <a:sym typeface="Arial"/>
              </a:rPr>
              <a:t>$260M</a:t>
            </a:r>
            <a:endParaRPr b="0" i="0" sz="500" u="none" cap="none" strike="noStrike">
              <a:solidFill>
                <a:srgbClr val="000000"/>
              </a:solidFill>
              <a:latin typeface="Arial"/>
              <a:ea typeface="Arial"/>
              <a:cs typeface="Arial"/>
              <a:sym typeface="Arial"/>
            </a:endParaRPr>
          </a:p>
        </p:txBody>
      </p:sp>
      <p:sp>
        <p:nvSpPr>
          <p:cNvPr id="4730" name="Google Shape;4730;p520"/>
          <p:cNvSpPr txBox="1"/>
          <p:nvPr/>
        </p:nvSpPr>
        <p:spPr>
          <a:xfrm>
            <a:off x="7222738" y="741778"/>
            <a:ext cx="289200" cy="5925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FFFFFF"/>
              </a:buClr>
              <a:buSzPts val="3400"/>
              <a:buFont typeface="Proxima Nova"/>
              <a:buNone/>
            </a:pPr>
            <a:r>
              <a:rPr b="1" i="0" lang="en-US" sz="3400" u="none" cap="none" strike="noStrike">
                <a:solidFill>
                  <a:srgbClr val="FFFFFF"/>
                </a:solidFill>
                <a:latin typeface="Proxima Nova"/>
                <a:ea typeface="Proxima Nova"/>
                <a:cs typeface="Proxima Nova"/>
                <a:sym typeface="Proxima Nova"/>
              </a:rPr>
              <a:t>+</a:t>
            </a:r>
            <a:endParaRPr b="0" i="0" sz="500" u="none" cap="none" strike="noStrike">
              <a:solidFill>
                <a:srgbClr val="000000"/>
              </a:solidFill>
              <a:latin typeface="Arial"/>
              <a:ea typeface="Arial"/>
              <a:cs typeface="Arial"/>
              <a:sym typeface="Arial"/>
            </a:endParaRPr>
          </a:p>
        </p:txBody>
      </p:sp>
      <p:sp>
        <p:nvSpPr>
          <p:cNvPr id="4731" name="Google Shape;4731;p520"/>
          <p:cNvSpPr txBox="1"/>
          <p:nvPr/>
        </p:nvSpPr>
        <p:spPr>
          <a:xfrm>
            <a:off x="6879611" y="1951780"/>
            <a:ext cx="289200" cy="5925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FFFFFF"/>
              </a:buClr>
              <a:buSzPts val="3400"/>
              <a:buFont typeface="Proxima Nova"/>
              <a:buNone/>
            </a:pPr>
            <a:r>
              <a:rPr b="1" i="0" lang="en-US" sz="3400" u="none" cap="none" strike="noStrike">
                <a:solidFill>
                  <a:srgbClr val="FFFFFF"/>
                </a:solidFill>
                <a:latin typeface="Proxima Nova"/>
                <a:ea typeface="Proxima Nova"/>
                <a:cs typeface="Proxima Nova"/>
                <a:sym typeface="Proxima Nova"/>
              </a:rPr>
              <a:t>+</a:t>
            </a:r>
            <a:endParaRPr b="0" i="0" sz="500" u="none" cap="none" strike="noStrike">
              <a:solidFill>
                <a:srgbClr val="000000"/>
              </a:solidFill>
              <a:latin typeface="Arial"/>
              <a:ea typeface="Arial"/>
              <a:cs typeface="Arial"/>
              <a:sym typeface="Arial"/>
            </a:endParaRPr>
          </a:p>
        </p:txBody>
      </p:sp>
      <p:sp>
        <p:nvSpPr>
          <p:cNvPr id="4732" name="Google Shape;4732;p520"/>
          <p:cNvSpPr txBox="1"/>
          <p:nvPr/>
        </p:nvSpPr>
        <p:spPr>
          <a:xfrm>
            <a:off x="5478238" y="3483514"/>
            <a:ext cx="289200" cy="5925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FFFFFF"/>
              </a:buClr>
              <a:buSzPts val="3400"/>
              <a:buFont typeface="Proxima Nova"/>
              <a:buNone/>
            </a:pPr>
            <a:r>
              <a:rPr b="1" i="0" lang="en-US" sz="3400" u="none" cap="none" strike="noStrike">
                <a:solidFill>
                  <a:srgbClr val="FFFFFF"/>
                </a:solidFill>
                <a:latin typeface="Proxima Nova"/>
                <a:ea typeface="Proxima Nova"/>
                <a:cs typeface="Proxima Nova"/>
                <a:sym typeface="Proxima Nova"/>
              </a:rPr>
              <a:t>+</a:t>
            </a:r>
            <a:endParaRPr b="0" i="0" sz="500" u="none" cap="none" strike="noStrike">
              <a:solidFill>
                <a:srgbClr val="000000"/>
              </a:solidFill>
              <a:latin typeface="Arial"/>
              <a:ea typeface="Arial"/>
              <a:cs typeface="Arial"/>
              <a:sym typeface="Arial"/>
            </a:endParaRPr>
          </a:p>
        </p:txBody>
      </p:sp>
      <p:sp>
        <p:nvSpPr>
          <p:cNvPr id="4733" name="Google Shape;4733;p520"/>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Navy">
  <p:cSld name="Title &amp; Bullets Navy">
    <p:bg>
      <p:bgPr>
        <a:solidFill>
          <a:srgbClr val="0B2034"/>
        </a:solidFill>
      </p:bgPr>
    </p:bg>
    <p:spTree>
      <p:nvGrpSpPr>
        <p:cNvPr id="4734" name="Shape 4734"/>
        <p:cNvGrpSpPr/>
        <p:nvPr/>
      </p:nvGrpSpPr>
      <p:grpSpPr>
        <a:xfrm>
          <a:off x="0" y="0"/>
          <a:ext cx="0" cy="0"/>
          <a:chOff x="0" y="0"/>
          <a:chExt cx="0" cy="0"/>
        </a:xfrm>
      </p:grpSpPr>
      <p:sp>
        <p:nvSpPr>
          <p:cNvPr id="4735" name="Google Shape;4735;p521"/>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rmAutofit/>
          </a:bodyPr>
          <a:lstStyle>
            <a:lvl1pPr lvl="0" algn="l">
              <a:lnSpc>
                <a:spcPct val="8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4736" name="Google Shape;4736;p521"/>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Grey">
  <p:cSld name="Title + No - Grey">
    <p:bg>
      <p:bgPr>
        <a:solidFill>
          <a:srgbClr val="697789"/>
        </a:solidFill>
      </p:bgPr>
    </p:bg>
    <p:spTree>
      <p:nvGrpSpPr>
        <p:cNvPr id="4737" name="Shape 4737"/>
        <p:cNvGrpSpPr/>
        <p:nvPr/>
      </p:nvGrpSpPr>
      <p:grpSpPr>
        <a:xfrm>
          <a:off x="0" y="0"/>
          <a:ext cx="0" cy="0"/>
          <a:chOff x="0" y="0"/>
          <a:chExt cx="0" cy="0"/>
        </a:xfrm>
      </p:grpSpPr>
      <p:pic>
        <p:nvPicPr>
          <p:cNvPr descr="bg-graphic-white.png" id="4738" name="Google Shape;4738;p522"/>
          <p:cNvPicPr preferRelativeResize="0"/>
          <p:nvPr/>
        </p:nvPicPr>
        <p:blipFill rotWithShape="1">
          <a:blip r:embed="rId2">
            <a:alphaModFix/>
          </a:blip>
          <a:srcRect b="0" l="0" r="13073" t="0"/>
          <a:stretch/>
        </p:blipFill>
        <p:spPr>
          <a:xfrm>
            <a:off x="-299564" y="-600794"/>
            <a:ext cx="10058431" cy="6503155"/>
          </a:xfrm>
          <a:prstGeom prst="rect">
            <a:avLst/>
          </a:prstGeom>
          <a:noFill/>
          <a:ln>
            <a:noFill/>
          </a:ln>
        </p:spPr>
      </p:pic>
      <p:sp>
        <p:nvSpPr>
          <p:cNvPr id="4739" name="Google Shape;4739;p522"/>
          <p:cNvSpPr txBox="1"/>
          <p:nvPr>
            <p:ph idx="1" type="body"/>
          </p:nvPr>
        </p:nvSpPr>
        <p:spPr>
          <a:xfrm>
            <a:off x="618708" y="1493228"/>
            <a:ext cx="724200" cy="466800"/>
          </a:xfrm>
          <a:prstGeom prst="rect">
            <a:avLst/>
          </a:prstGeom>
          <a:noFill/>
          <a:ln>
            <a:noFill/>
          </a:ln>
        </p:spPr>
        <p:txBody>
          <a:bodyPr anchorCtr="0" anchor="ctr" bIns="19050" lIns="19050" spcFirstLastPara="1" rIns="19050" wrap="square" tIns="19050">
            <a:spAutoFit/>
          </a:bodyPr>
          <a:lstStyle>
            <a:lvl1pPr indent="-228600" lvl="0" marL="457200" algn="ctr">
              <a:lnSpc>
                <a:spcPct val="130000"/>
              </a:lnSpc>
              <a:spcBef>
                <a:spcPts val="800"/>
              </a:spcBef>
              <a:spcAft>
                <a:spcPts val="0"/>
              </a:spcAft>
              <a:buClr>
                <a:srgbClr val="FFFFFF"/>
              </a:buClr>
              <a:buSzPts val="3400"/>
              <a:buFont typeface="Arial"/>
              <a:buNone/>
              <a:defRPr sz="34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40" name="Google Shape;4740;p522"/>
          <p:cNvSpPr/>
          <p:nvPr/>
        </p:nvSpPr>
        <p:spPr>
          <a:xfrm>
            <a:off x="634526" y="1312195"/>
            <a:ext cx="705000" cy="705000"/>
          </a:xfrm>
          <a:prstGeom prst="rect">
            <a:avLst/>
          </a:prstGeom>
          <a:noFill/>
          <a:ln cap="flat" cmpd="sng" w="50800">
            <a:solidFill>
              <a:srgbClr val="FFFF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741" name="Google Shape;4741;p522"/>
          <p:cNvSpPr txBox="1"/>
          <p:nvPr>
            <p:ph idx="2" type="body"/>
          </p:nvPr>
        </p:nvSpPr>
        <p:spPr>
          <a:xfrm>
            <a:off x="637385" y="2034571"/>
            <a:ext cx="7761300" cy="1232400"/>
          </a:xfrm>
          <a:prstGeom prst="rect">
            <a:avLst/>
          </a:prstGeom>
          <a:noFill/>
          <a:ln>
            <a:noFill/>
          </a:ln>
        </p:spPr>
        <p:txBody>
          <a:bodyPr anchorCtr="0" anchor="ctr" bIns="19050" lIns="19050" spcFirstLastPara="1" rIns="19050" wrap="square" tIns="19050">
            <a:noAutofit/>
          </a:bodyPr>
          <a:lstStyle>
            <a:lvl1pPr indent="-228600" lvl="0" marL="457200" algn="l">
              <a:lnSpc>
                <a:spcPct val="8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42" name="Google Shape;4742;p522"/>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Section">
  <p:cSld name="Title + 1 Section">
    <p:spTree>
      <p:nvGrpSpPr>
        <p:cNvPr id="4743" name="Shape 4743"/>
        <p:cNvGrpSpPr/>
        <p:nvPr/>
      </p:nvGrpSpPr>
      <p:grpSpPr>
        <a:xfrm>
          <a:off x="0" y="0"/>
          <a:ext cx="0" cy="0"/>
          <a:chOff x="0" y="0"/>
          <a:chExt cx="0" cy="0"/>
        </a:xfrm>
      </p:grpSpPr>
      <p:sp>
        <p:nvSpPr>
          <p:cNvPr id="4744" name="Google Shape;4744;p523"/>
          <p:cNvSpPr/>
          <p:nvPr/>
        </p:nvSpPr>
        <p:spPr>
          <a:xfrm>
            <a:off x="-13085" y="1531989"/>
            <a:ext cx="9170100" cy="3613200"/>
          </a:xfrm>
          <a:prstGeom prst="rect">
            <a:avLst/>
          </a:prstGeom>
          <a:solidFill>
            <a:srgbClr val="0B2034"/>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C2033"/>
              </a:buClr>
              <a:buSzPts val="1200"/>
              <a:buFont typeface="Helvetica Neue"/>
              <a:buNone/>
            </a:pPr>
            <a:r>
              <a:t/>
            </a:r>
            <a:endParaRPr b="0" i="0" sz="1200" u="none" cap="none" strike="noStrike">
              <a:solidFill>
                <a:srgbClr val="0C2033"/>
              </a:solidFill>
              <a:latin typeface="Helvetica Neue"/>
              <a:ea typeface="Helvetica Neue"/>
              <a:cs typeface="Helvetica Neue"/>
              <a:sym typeface="Helvetica Neue"/>
            </a:endParaRPr>
          </a:p>
        </p:txBody>
      </p:sp>
      <p:sp>
        <p:nvSpPr>
          <p:cNvPr id="4745" name="Google Shape;4745;p523"/>
          <p:cNvSpPr txBox="1"/>
          <p:nvPr>
            <p:ph idx="1" type="body"/>
          </p:nvPr>
        </p:nvSpPr>
        <p:spPr>
          <a:xfrm>
            <a:off x="637385" y="224013"/>
            <a:ext cx="7761300" cy="1232400"/>
          </a:xfrm>
          <a:prstGeom prst="rect">
            <a:avLst/>
          </a:prstGeom>
          <a:noFill/>
          <a:ln>
            <a:noFill/>
          </a:ln>
        </p:spPr>
        <p:txBody>
          <a:bodyPr anchorCtr="0" anchor="ctr" bIns="19050" lIns="19050" spcFirstLastPara="1" rIns="19050" wrap="square" tIns="19050">
            <a:noAutofit/>
          </a:bodyPr>
          <a:lstStyle>
            <a:lvl1pPr indent="-228600" lvl="0" marL="457200" algn="ctr">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46" name="Google Shape;4746;p523"/>
          <p:cNvSpPr txBox="1"/>
          <p:nvPr>
            <p:ph idx="2" type="body"/>
          </p:nvPr>
        </p:nvSpPr>
        <p:spPr>
          <a:xfrm>
            <a:off x="638175" y="2807066"/>
            <a:ext cx="7759800" cy="1239900"/>
          </a:xfrm>
          <a:prstGeom prst="rect">
            <a:avLst/>
          </a:prstGeom>
          <a:noFill/>
          <a:ln>
            <a:noFill/>
          </a:ln>
        </p:spPr>
        <p:txBody>
          <a:bodyPr anchorCtr="0" anchor="t" bIns="19050" lIns="19050" spcFirstLastPara="1" rIns="19050" wrap="square" tIns="19050">
            <a:normAutofit/>
          </a:bodyPr>
          <a:lstStyle>
            <a:lvl1pPr indent="-228600" lvl="0" marL="457200" algn="ctr">
              <a:lnSpc>
                <a:spcPct val="120000"/>
              </a:lnSpc>
              <a:spcBef>
                <a:spcPts val="800"/>
              </a:spcBef>
              <a:spcAft>
                <a:spcPts val="0"/>
              </a:spcAft>
              <a:buClr>
                <a:srgbClr val="FFFFFF"/>
              </a:buClr>
              <a:buSzPts val="1500"/>
              <a:buFont typeface="Avenir"/>
              <a:buNone/>
              <a:defRPr sz="1500">
                <a:solidFill>
                  <a:srgbClr val="FFFFFF"/>
                </a:solidFill>
                <a:latin typeface="Avenir"/>
                <a:ea typeface="Avenir"/>
                <a:cs typeface="Avenir"/>
                <a:sym typeface="Aveni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47" name="Google Shape;4747;p523"/>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Sections  copy">
  <p:cSld name="Title + 2 Sections  copy">
    <p:spTree>
      <p:nvGrpSpPr>
        <p:cNvPr id="4748" name="Shape 4748"/>
        <p:cNvGrpSpPr/>
        <p:nvPr/>
      </p:nvGrpSpPr>
      <p:grpSpPr>
        <a:xfrm>
          <a:off x="0" y="0"/>
          <a:ext cx="0" cy="0"/>
          <a:chOff x="0" y="0"/>
          <a:chExt cx="0" cy="0"/>
        </a:xfrm>
      </p:grpSpPr>
      <p:sp>
        <p:nvSpPr>
          <p:cNvPr id="4749" name="Google Shape;4749;p524"/>
          <p:cNvSpPr/>
          <p:nvPr/>
        </p:nvSpPr>
        <p:spPr>
          <a:xfrm>
            <a:off x="-13085" y="1475632"/>
            <a:ext cx="4684800" cy="3674400"/>
          </a:xfrm>
          <a:prstGeom prst="rect">
            <a:avLst/>
          </a:prstGeom>
          <a:solidFill>
            <a:srgbClr val="0B2034"/>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C2033"/>
              </a:buClr>
              <a:buSzPts val="1200"/>
              <a:buFont typeface="Helvetica Neue"/>
              <a:buNone/>
            </a:pPr>
            <a:r>
              <a:t/>
            </a:r>
            <a:endParaRPr b="0" i="0" sz="1200" u="none" cap="none" strike="noStrike">
              <a:solidFill>
                <a:srgbClr val="0C2033"/>
              </a:solidFill>
              <a:latin typeface="Helvetica Neue"/>
              <a:ea typeface="Helvetica Neue"/>
              <a:cs typeface="Helvetica Neue"/>
              <a:sym typeface="Helvetica Neue"/>
            </a:endParaRPr>
          </a:p>
        </p:txBody>
      </p:sp>
      <p:sp>
        <p:nvSpPr>
          <p:cNvPr id="4750" name="Google Shape;4750;p524"/>
          <p:cNvSpPr/>
          <p:nvPr/>
        </p:nvSpPr>
        <p:spPr>
          <a:xfrm>
            <a:off x="4613320" y="1475632"/>
            <a:ext cx="4557000" cy="3674400"/>
          </a:xfrm>
          <a:prstGeom prst="rect">
            <a:avLst/>
          </a:prstGeom>
          <a:solidFill>
            <a:srgbClr val="018CFF"/>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751" name="Google Shape;4751;p524"/>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Sections  - no # - Grey">
  <p:cSld name="Title + 2 Sections  - no # - Grey">
    <p:spTree>
      <p:nvGrpSpPr>
        <p:cNvPr id="4752" name="Shape 4752"/>
        <p:cNvGrpSpPr/>
        <p:nvPr/>
      </p:nvGrpSpPr>
      <p:grpSpPr>
        <a:xfrm>
          <a:off x="0" y="0"/>
          <a:ext cx="0" cy="0"/>
          <a:chOff x="0" y="0"/>
          <a:chExt cx="0" cy="0"/>
        </a:xfrm>
      </p:grpSpPr>
      <p:sp>
        <p:nvSpPr>
          <p:cNvPr id="4753" name="Google Shape;4753;p525"/>
          <p:cNvSpPr/>
          <p:nvPr/>
        </p:nvSpPr>
        <p:spPr>
          <a:xfrm>
            <a:off x="-13085" y="2001404"/>
            <a:ext cx="4684800" cy="3143700"/>
          </a:xfrm>
          <a:prstGeom prst="rect">
            <a:avLst/>
          </a:prstGeom>
          <a:solidFill>
            <a:srgbClr val="0B2034"/>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C2033"/>
              </a:buClr>
              <a:buSzPts val="1200"/>
              <a:buFont typeface="Helvetica Neue"/>
              <a:buNone/>
            </a:pPr>
            <a:r>
              <a:t/>
            </a:r>
            <a:endParaRPr b="0" i="0" sz="1200" u="none" cap="none" strike="noStrike">
              <a:solidFill>
                <a:srgbClr val="0C2033"/>
              </a:solidFill>
              <a:latin typeface="Helvetica Neue"/>
              <a:ea typeface="Helvetica Neue"/>
              <a:cs typeface="Helvetica Neue"/>
              <a:sym typeface="Helvetica Neue"/>
            </a:endParaRPr>
          </a:p>
        </p:txBody>
      </p:sp>
      <p:sp>
        <p:nvSpPr>
          <p:cNvPr id="4754" name="Google Shape;4754;p525"/>
          <p:cNvSpPr/>
          <p:nvPr/>
        </p:nvSpPr>
        <p:spPr>
          <a:xfrm>
            <a:off x="4613320" y="2001404"/>
            <a:ext cx="4557000" cy="3143700"/>
          </a:xfrm>
          <a:prstGeom prst="rect">
            <a:avLst/>
          </a:prstGeom>
          <a:solidFill>
            <a:srgbClr val="F3F5F7"/>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755" name="Google Shape;4755;p525"/>
          <p:cNvSpPr txBox="1"/>
          <p:nvPr>
            <p:ph idx="1" type="body"/>
          </p:nvPr>
        </p:nvSpPr>
        <p:spPr>
          <a:xfrm>
            <a:off x="637385" y="489189"/>
            <a:ext cx="7761300" cy="1232400"/>
          </a:xfrm>
          <a:prstGeom prst="rect">
            <a:avLst/>
          </a:prstGeom>
          <a:noFill/>
          <a:ln>
            <a:noFill/>
          </a:ln>
        </p:spPr>
        <p:txBody>
          <a:bodyPr anchorCtr="0" anchor="ctr" bIns="19050" lIns="19050" spcFirstLastPara="1" rIns="19050" wrap="square" tIns="19050">
            <a:noAutofit/>
          </a:bodyPr>
          <a:lstStyle>
            <a:lvl1pPr indent="-228600" lvl="0" marL="45720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56" name="Google Shape;4756;p525"/>
          <p:cNvSpPr txBox="1"/>
          <p:nvPr>
            <p:ph idx="2" type="body"/>
          </p:nvPr>
        </p:nvSpPr>
        <p:spPr>
          <a:xfrm>
            <a:off x="722826" y="2511603"/>
            <a:ext cx="3213000" cy="1239900"/>
          </a:xfrm>
          <a:prstGeom prst="rect">
            <a:avLst/>
          </a:prstGeom>
          <a:noFill/>
          <a:ln>
            <a:noFill/>
          </a:ln>
        </p:spPr>
        <p:txBody>
          <a:bodyPr anchorCtr="0" anchor="t" bIns="19050" lIns="19050" spcFirstLastPara="1" rIns="19050" wrap="square" tIns="19050">
            <a:normAutofit/>
          </a:bodyPr>
          <a:lstStyle>
            <a:lvl1pPr indent="-228600" lvl="0" marL="457200" algn="l">
              <a:lnSpc>
                <a:spcPct val="8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57" name="Google Shape;4757;p525"/>
          <p:cNvSpPr txBox="1"/>
          <p:nvPr>
            <p:ph idx="3" type="body"/>
          </p:nvPr>
        </p:nvSpPr>
        <p:spPr>
          <a:xfrm>
            <a:off x="5285289" y="2511603"/>
            <a:ext cx="3213000" cy="1239900"/>
          </a:xfrm>
          <a:prstGeom prst="rect">
            <a:avLst/>
          </a:prstGeom>
          <a:noFill/>
          <a:ln>
            <a:noFill/>
          </a:ln>
        </p:spPr>
        <p:txBody>
          <a:bodyPr anchorCtr="0" anchor="t" bIns="19050" lIns="19050" spcFirstLastPara="1" rIns="19050" wrap="square" tIns="19050">
            <a:normAutofit/>
          </a:bodyPr>
          <a:lstStyle>
            <a:lvl1pPr indent="-228600" lvl="0" marL="45720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58" name="Google Shape;4758;p525"/>
          <p:cNvSpPr txBox="1"/>
          <p:nvPr>
            <p:ph idx="4" type="body"/>
          </p:nvPr>
        </p:nvSpPr>
        <p:spPr>
          <a:xfrm>
            <a:off x="749808" y="3423276"/>
            <a:ext cx="3213000" cy="300000"/>
          </a:xfrm>
          <a:prstGeom prst="rect">
            <a:avLst/>
          </a:prstGeom>
          <a:noFill/>
          <a:ln>
            <a:noFill/>
          </a:ln>
        </p:spPr>
        <p:txBody>
          <a:bodyPr anchorCtr="0" anchor="ctr" bIns="19050" lIns="19050" spcFirstLastPara="1" rIns="19050" wrap="square" tIns="19050">
            <a:spAutoFit/>
          </a:bodyPr>
          <a:lstStyle>
            <a:lvl1pPr indent="-279400" lvl="0" marL="457200" algn="l">
              <a:lnSpc>
                <a:spcPct val="100000"/>
              </a:lnSpc>
              <a:spcBef>
                <a:spcPts val="2200"/>
              </a:spcBef>
              <a:spcAft>
                <a:spcPts val="0"/>
              </a:spcAft>
              <a:buClr>
                <a:srgbClr val="000000"/>
              </a:buClr>
              <a:buSzPts val="800"/>
              <a:buChar cha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59" name="Google Shape;4759;p525"/>
          <p:cNvSpPr txBox="1"/>
          <p:nvPr>
            <p:ph idx="5" type="body"/>
          </p:nvPr>
        </p:nvSpPr>
        <p:spPr>
          <a:xfrm>
            <a:off x="5285289" y="3423276"/>
            <a:ext cx="3213000" cy="300000"/>
          </a:xfrm>
          <a:prstGeom prst="rect">
            <a:avLst/>
          </a:prstGeom>
          <a:noFill/>
          <a:ln>
            <a:noFill/>
          </a:ln>
        </p:spPr>
        <p:txBody>
          <a:bodyPr anchorCtr="0" anchor="ctr" bIns="19050" lIns="19050" spcFirstLastPara="1" rIns="19050" wrap="square" tIns="19050">
            <a:spAutoFit/>
          </a:bodyPr>
          <a:lstStyle>
            <a:lvl1pPr indent="-279400" lvl="0" marL="457200" algn="l">
              <a:lnSpc>
                <a:spcPct val="100000"/>
              </a:lnSpc>
              <a:spcBef>
                <a:spcPts val="2200"/>
              </a:spcBef>
              <a:spcAft>
                <a:spcPts val="0"/>
              </a:spcAft>
              <a:buClr>
                <a:srgbClr val="000000"/>
              </a:buClr>
              <a:buSzPts val="800"/>
              <a:buChar cha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60" name="Google Shape;4760;p525"/>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p:cSld name="Title &amp; Bullets">
    <p:spTree>
      <p:nvGrpSpPr>
        <p:cNvPr id="4761" name="Shape 4761"/>
        <p:cNvGrpSpPr/>
        <p:nvPr/>
      </p:nvGrpSpPr>
      <p:grpSpPr>
        <a:xfrm>
          <a:off x="0" y="0"/>
          <a:ext cx="0" cy="0"/>
          <a:chOff x="0" y="0"/>
          <a:chExt cx="0" cy="0"/>
        </a:xfrm>
      </p:grpSpPr>
      <p:sp>
        <p:nvSpPr>
          <p:cNvPr id="4762" name="Google Shape;4762;p526"/>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rmAutofit/>
          </a:bodyPr>
          <a:lstStyle>
            <a:lvl1pPr lvl="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4763" name="Google Shape;4763;p526"/>
          <p:cNvSpPr txBox="1"/>
          <p:nvPr>
            <p:ph idx="1" type="body"/>
          </p:nvPr>
        </p:nvSpPr>
        <p:spPr>
          <a:xfrm>
            <a:off x="633413" y="1181100"/>
            <a:ext cx="7877100" cy="3486300"/>
          </a:xfrm>
          <a:prstGeom prst="rect">
            <a:avLst/>
          </a:prstGeom>
          <a:noFill/>
          <a:ln>
            <a:noFill/>
          </a:ln>
        </p:spPr>
        <p:txBody>
          <a:bodyPr anchorCtr="0" anchor="t" bIns="19050" lIns="19050" spcFirstLastPara="1" rIns="19050" wrap="square" tIns="19050">
            <a:normAutofit/>
          </a:bodyPr>
          <a:lstStyle>
            <a:lvl1pPr indent="-323850" lvl="0" marL="457200" algn="l">
              <a:lnSpc>
                <a:spcPct val="120000"/>
              </a:lnSpc>
              <a:spcBef>
                <a:spcPts val="800"/>
              </a:spcBef>
              <a:spcAft>
                <a:spcPts val="0"/>
              </a:spcAft>
              <a:buClr>
                <a:srgbClr val="0B2034"/>
              </a:buClr>
              <a:buSzPts val="1500"/>
              <a:buFont typeface="Avenir"/>
              <a:buChar char="•"/>
              <a:defRPr sz="1200">
                <a:solidFill>
                  <a:srgbClr val="0B2034"/>
                </a:solidFill>
                <a:latin typeface="Avenir"/>
                <a:ea typeface="Avenir"/>
                <a:cs typeface="Avenir"/>
                <a:sym typeface="Avenir"/>
              </a:defRPr>
            </a:lvl1pPr>
            <a:lvl2pPr indent="-323850" lvl="1" marL="914400" algn="l">
              <a:lnSpc>
                <a:spcPct val="120000"/>
              </a:lnSpc>
              <a:spcBef>
                <a:spcPts val="800"/>
              </a:spcBef>
              <a:spcAft>
                <a:spcPts val="0"/>
              </a:spcAft>
              <a:buClr>
                <a:srgbClr val="0B2034"/>
              </a:buClr>
              <a:buSzPts val="1500"/>
              <a:buFont typeface="Avenir"/>
              <a:buChar char="•"/>
              <a:defRPr sz="1200">
                <a:solidFill>
                  <a:srgbClr val="0B2034"/>
                </a:solidFill>
                <a:latin typeface="Avenir"/>
                <a:ea typeface="Avenir"/>
                <a:cs typeface="Avenir"/>
                <a:sym typeface="Avenir"/>
              </a:defRPr>
            </a:lvl2pPr>
            <a:lvl3pPr indent="-323850" lvl="2" marL="1371600" algn="l">
              <a:lnSpc>
                <a:spcPct val="120000"/>
              </a:lnSpc>
              <a:spcBef>
                <a:spcPts val="800"/>
              </a:spcBef>
              <a:spcAft>
                <a:spcPts val="0"/>
              </a:spcAft>
              <a:buClr>
                <a:srgbClr val="0B2034"/>
              </a:buClr>
              <a:buSzPts val="1500"/>
              <a:buFont typeface="Avenir"/>
              <a:buChar char="•"/>
              <a:defRPr sz="1200">
                <a:solidFill>
                  <a:srgbClr val="0B2034"/>
                </a:solidFill>
                <a:latin typeface="Avenir"/>
                <a:ea typeface="Avenir"/>
                <a:cs typeface="Avenir"/>
                <a:sym typeface="Avenir"/>
              </a:defRPr>
            </a:lvl3pPr>
            <a:lvl4pPr indent="-323850" lvl="3" marL="1828800" algn="l">
              <a:lnSpc>
                <a:spcPct val="120000"/>
              </a:lnSpc>
              <a:spcBef>
                <a:spcPts val="800"/>
              </a:spcBef>
              <a:spcAft>
                <a:spcPts val="0"/>
              </a:spcAft>
              <a:buClr>
                <a:srgbClr val="0B2034"/>
              </a:buClr>
              <a:buSzPts val="1500"/>
              <a:buFont typeface="Avenir"/>
              <a:buChar char="•"/>
              <a:defRPr sz="1200">
                <a:solidFill>
                  <a:srgbClr val="0B2034"/>
                </a:solidFill>
                <a:latin typeface="Avenir"/>
                <a:ea typeface="Avenir"/>
                <a:cs typeface="Avenir"/>
                <a:sym typeface="Avenir"/>
              </a:defRPr>
            </a:lvl4pPr>
            <a:lvl5pPr indent="-323850" lvl="4" marL="2286000" algn="l">
              <a:lnSpc>
                <a:spcPct val="120000"/>
              </a:lnSpc>
              <a:spcBef>
                <a:spcPts val="800"/>
              </a:spcBef>
              <a:spcAft>
                <a:spcPts val="0"/>
              </a:spcAft>
              <a:buClr>
                <a:srgbClr val="0B2034"/>
              </a:buClr>
              <a:buSzPts val="1500"/>
              <a:buFont typeface="Avenir"/>
              <a:buChar char="•"/>
              <a:defRPr sz="1200">
                <a:solidFill>
                  <a:srgbClr val="0B2034"/>
                </a:solidFill>
                <a:latin typeface="Avenir"/>
                <a:ea typeface="Avenir"/>
                <a:cs typeface="Avenir"/>
                <a:sym typeface="Aveni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64" name="Google Shape;4764;p526"/>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Grey copy">
  <p:cSld name="Title + No - Grey copy">
    <p:bg>
      <p:bgPr>
        <a:solidFill>
          <a:srgbClr val="F3F5F7"/>
        </a:solidFill>
      </p:bgPr>
    </p:bg>
    <p:spTree>
      <p:nvGrpSpPr>
        <p:cNvPr id="4765" name="Shape 4765"/>
        <p:cNvGrpSpPr/>
        <p:nvPr/>
      </p:nvGrpSpPr>
      <p:grpSpPr>
        <a:xfrm>
          <a:off x="0" y="0"/>
          <a:ext cx="0" cy="0"/>
          <a:chOff x="0" y="0"/>
          <a:chExt cx="0" cy="0"/>
        </a:xfrm>
      </p:grpSpPr>
      <p:pic>
        <p:nvPicPr>
          <p:cNvPr descr="bg-graphic-white.png" id="4766" name="Google Shape;4766;p527"/>
          <p:cNvPicPr preferRelativeResize="0"/>
          <p:nvPr/>
        </p:nvPicPr>
        <p:blipFill rotWithShape="1">
          <a:blip r:embed="rId2">
            <a:alphaModFix/>
          </a:blip>
          <a:srcRect b="0" l="0" r="13073" t="0"/>
          <a:stretch/>
        </p:blipFill>
        <p:spPr>
          <a:xfrm>
            <a:off x="927385" y="-217225"/>
            <a:ext cx="8802906" cy="5691413"/>
          </a:xfrm>
          <a:prstGeom prst="rect">
            <a:avLst/>
          </a:prstGeom>
          <a:noFill/>
          <a:ln>
            <a:noFill/>
          </a:ln>
        </p:spPr>
      </p:pic>
      <p:sp>
        <p:nvSpPr>
          <p:cNvPr id="4767" name="Google Shape;4767;p527"/>
          <p:cNvSpPr txBox="1"/>
          <p:nvPr>
            <p:ph idx="1" type="body"/>
          </p:nvPr>
        </p:nvSpPr>
        <p:spPr>
          <a:xfrm>
            <a:off x="618708" y="1493228"/>
            <a:ext cx="724200" cy="466800"/>
          </a:xfrm>
          <a:prstGeom prst="rect">
            <a:avLst/>
          </a:prstGeom>
          <a:noFill/>
          <a:ln>
            <a:noFill/>
          </a:ln>
        </p:spPr>
        <p:txBody>
          <a:bodyPr anchorCtr="0" anchor="ctr" bIns="19050" lIns="19050" spcFirstLastPara="1" rIns="19050" wrap="square" tIns="19050">
            <a:spAutoFit/>
          </a:bodyPr>
          <a:lstStyle>
            <a:lvl1pPr indent="-228600" lvl="0" marL="457200" algn="ctr">
              <a:lnSpc>
                <a:spcPct val="130000"/>
              </a:lnSpc>
              <a:spcBef>
                <a:spcPts val="800"/>
              </a:spcBef>
              <a:spcAft>
                <a:spcPts val="0"/>
              </a:spcAft>
              <a:buClr>
                <a:srgbClr val="0B2034"/>
              </a:buClr>
              <a:buSzPts val="3400"/>
              <a:buFont typeface="Arial"/>
              <a:buNone/>
              <a:defRPr sz="34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68" name="Google Shape;4768;p527"/>
          <p:cNvSpPr/>
          <p:nvPr/>
        </p:nvSpPr>
        <p:spPr>
          <a:xfrm>
            <a:off x="634526" y="1312195"/>
            <a:ext cx="705000" cy="705000"/>
          </a:xfrm>
          <a:prstGeom prst="rect">
            <a:avLst/>
          </a:prstGeom>
          <a:noFill/>
          <a:ln cap="flat" cmpd="sng" w="50800">
            <a:solidFill>
              <a:srgbClr val="0B2034"/>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769" name="Google Shape;4769;p527"/>
          <p:cNvSpPr txBox="1"/>
          <p:nvPr>
            <p:ph idx="2" type="body"/>
          </p:nvPr>
        </p:nvSpPr>
        <p:spPr>
          <a:xfrm>
            <a:off x="637385" y="2034571"/>
            <a:ext cx="7761300" cy="1232400"/>
          </a:xfrm>
          <a:prstGeom prst="rect">
            <a:avLst/>
          </a:prstGeom>
          <a:noFill/>
          <a:ln>
            <a:noFill/>
          </a:ln>
        </p:spPr>
        <p:txBody>
          <a:bodyPr anchorCtr="0" anchor="ctr" bIns="19050" lIns="19050" spcFirstLastPara="1" rIns="19050" wrap="square" tIns="19050">
            <a:noAutofit/>
          </a:bodyPr>
          <a:lstStyle>
            <a:lvl1pPr indent="-228600" lvl="0" marL="45720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70" name="Google Shape;4770;p527"/>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Navy">
  <p:cSld name="Title &amp; Bullets Navy 2">
    <p:bg>
      <p:bgPr>
        <a:solidFill>
          <a:srgbClr val="0B2034"/>
        </a:solidFill>
      </p:bgPr>
    </p:bg>
    <p:spTree>
      <p:nvGrpSpPr>
        <p:cNvPr id="4771" name="Shape 4771"/>
        <p:cNvGrpSpPr/>
        <p:nvPr/>
      </p:nvGrpSpPr>
      <p:grpSpPr>
        <a:xfrm>
          <a:off x="0" y="0"/>
          <a:ext cx="0" cy="0"/>
          <a:chOff x="0" y="0"/>
          <a:chExt cx="0" cy="0"/>
        </a:xfrm>
      </p:grpSpPr>
      <p:sp>
        <p:nvSpPr>
          <p:cNvPr id="4772" name="Google Shape;4772;p528"/>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rmAutofit/>
          </a:bodyPr>
          <a:lstStyle>
            <a:lvl1pPr lvl="0" algn="l">
              <a:lnSpc>
                <a:spcPct val="8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4773" name="Google Shape;4773;p528"/>
          <p:cNvSpPr txBox="1"/>
          <p:nvPr>
            <p:ph idx="1" type="body"/>
          </p:nvPr>
        </p:nvSpPr>
        <p:spPr>
          <a:xfrm>
            <a:off x="633413" y="1181100"/>
            <a:ext cx="7877100" cy="3486300"/>
          </a:xfrm>
          <a:prstGeom prst="rect">
            <a:avLst/>
          </a:prstGeom>
          <a:noFill/>
          <a:ln>
            <a:noFill/>
          </a:ln>
        </p:spPr>
        <p:txBody>
          <a:bodyPr anchorCtr="0" anchor="t" bIns="19050" lIns="19050" spcFirstLastPara="1" rIns="19050" wrap="square" tIns="19050">
            <a:normAutofit/>
          </a:bodyPr>
          <a:lstStyle>
            <a:lvl1pPr indent="-323850" lvl="0" marL="457200" algn="l">
              <a:lnSpc>
                <a:spcPct val="120000"/>
              </a:lnSpc>
              <a:spcBef>
                <a:spcPts val="800"/>
              </a:spcBef>
              <a:spcAft>
                <a:spcPts val="0"/>
              </a:spcAft>
              <a:buClr>
                <a:srgbClr val="FFFFFF"/>
              </a:buClr>
              <a:buSzPts val="1500"/>
              <a:buFont typeface="Avenir"/>
              <a:buChar char="•"/>
              <a:defRPr sz="1200">
                <a:solidFill>
                  <a:srgbClr val="FFFFFF"/>
                </a:solidFill>
                <a:latin typeface="Avenir"/>
                <a:ea typeface="Avenir"/>
                <a:cs typeface="Avenir"/>
                <a:sym typeface="Avenir"/>
              </a:defRPr>
            </a:lvl1pPr>
            <a:lvl2pPr indent="-323850" lvl="1" marL="914400" algn="l">
              <a:lnSpc>
                <a:spcPct val="120000"/>
              </a:lnSpc>
              <a:spcBef>
                <a:spcPts val="800"/>
              </a:spcBef>
              <a:spcAft>
                <a:spcPts val="0"/>
              </a:spcAft>
              <a:buClr>
                <a:srgbClr val="FFFFFF"/>
              </a:buClr>
              <a:buSzPts val="1500"/>
              <a:buFont typeface="Avenir"/>
              <a:buChar char="•"/>
              <a:defRPr sz="1200">
                <a:solidFill>
                  <a:srgbClr val="FFFFFF"/>
                </a:solidFill>
                <a:latin typeface="Avenir"/>
                <a:ea typeface="Avenir"/>
                <a:cs typeface="Avenir"/>
                <a:sym typeface="Avenir"/>
              </a:defRPr>
            </a:lvl2pPr>
            <a:lvl3pPr indent="-323850" lvl="2" marL="1371600" algn="l">
              <a:lnSpc>
                <a:spcPct val="120000"/>
              </a:lnSpc>
              <a:spcBef>
                <a:spcPts val="800"/>
              </a:spcBef>
              <a:spcAft>
                <a:spcPts val="0"/>
              </a:spcAft>
              <a:buClr>
                <a:srgbClr val="FFFFFF"/>
              </a:buClr>
              <a:buSzPts val="1500"/>
              <a:buFont typeface="Avenir"/>
              <a:buChar char="•"/>
              <a:defRPr sz="1200">
                <a:solidFill>
                  <a:srgbClr val="FFFFFF"/>
                </a:solidFill>
                <a:latin typeface="Avenir"/>
                <a:ea typeface="Avenir"/>
                <a:cs typeface="Avenir"/>
                <a:sym typeface="Avenir"/>
              </a:defRPr>
            </a:lvl3pPr>
            <a:lvl4pPr indent="-323850" lvl="3" marL="1828800" algn="l">
              <a:lnSpc>
                <a:spcPct val="120000"/>
              </a:lnSpc>
              <a:spcBef>
                <a:spcPts val="800"/>
              </a:spcBef>
              <a:spcAft>
                <a:spcPts val="0"/>
              </a:spcAft>
              <a:buClr>
                <a:srgbClr val="FFFFFF"/>
              </a:buClr>
              <a:buSzPts val="1500"/>
              <a:buFont typeface="Avenir"/>
              <a:buChar char="•"/>
              <a:defRPr sz="1200">
                <a:solidFill>
                  <a:srgbClr val="FFFFFF"/>
                </a:solidFill>
                <a:latin typeface="Avenir"/>
                <a:ea typeface="Avenir"/>
                <a:cs typeface="Avenir"/>
                <a:sym typeface="Avenir"/>
              </a:defRPr>
            </a:lvl4pPr>
            <a:lvl5pPr indent="-323850" lvl="4" marL="2286000" algn="l">
              <a:lnSpc>
                <a:spcPct val="120000"/>
              </a:lnSpc>
              <a:spcBef>
                <a:spcPts val="800"/>
              </a:spcBef>
              <a:spcAft>
                <a:spcPts val="0"/>
              </a:spcAft>
              <a:buClr>
                <a:srgbClr val="FFFFFF"/>
              </a:buClr>
              <a:buSzPts val="1500"/>
              <a:buFont typeface="Avenir"/>
              <a:buChar char="•"/>
              <a:defRPr sz="1200">
                <a:solidFill>
                  <a:srgbClr val="FFFFFF"/>
                </a:solidFill>
                <a:latin typeface="Avenir"/>
                <a:ea typeface="Avenir"/>
                <a:cs typeface="Avenir"/>
                <a:sym typeface="Aveni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74" name="Google Shape;4774;p528"/>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p:cSld name="One Column">
    <p:spTree>
      <p:nvGrpSpPr>
        <p:cNvPr id="4775" name="Shape 4775"/>
        <p:cNvGrpSpPr/>
        <p:nvPr/>
      </p:nvGrpSpPr>
      <p:grpSpPr>
        <a:xfrm>
          <a:off x="0" y="0"/>
          <a:ext cx="0" cy="0"/>
          <a:chOff x="0" y="0"/>
          <a:chExt cx="0" cy="0"/>
        </a:xfrm>
      </p:grpSpPr>
      <p:sp>
        <p:nvSpPr>
          <p:cNvPr id="4776" name="Google Shape;4776;p529"/>
          <p:cNvSpPr txBox="1"/>
          <p:nvPr>
            <p:ph idx="1" type="body"/>
          </p:nvPr>
        </p:nvSpPr>
        <p:spPr>
          <a:xfrm>
            <a:off x="457200" y="971550"/>
            <a:ext cx="8229600" cy="3714900"/>
          </a:xfrm>
          <a:prstGeom prst="rect">
            <a:avLst/>
          </a:prstGeom>
          <a:noFill/>
          <a:ln>
            <a:noFill/>
          </a:ln>
        </p:spPr>
        <p:txBody>
          <a:bodyPr anchorCtr="0" anchor="t" bIns="0" lIns="0" spcFirstLastPara="1" rIns="0" wrap="square" tIns="0">
            <a:normAutofit/>
          </a:bodyPr>
          <a:lstStyle>
            <a:lvl1pPr indent="-361950" lvl="0" marL="457200" algn="l">
              <a:lnSpc>
                <a:spcPct val="110000"/>
              </a:lnSpc>
              <a:spcBef>
                <a:spcPts val="800"/>
              </a:spcBef>
              <a:spcAft>
                <a:spcPts val="0"/>
              </a:spcAft>
              <a:buClr>
                <a:srgbClr val="63B2E7"/>
              </a:buClr>
              <a:buSzPts val="2100"/>
              <a:buFont typeface="Helvetica Neue"/>
              <a:buChar char="•"/>
              <a:defRPr sz="2100">
                <a:solidFill>
                  <a:srgbClr val="263746"/>
                </a:solidFill>
                <a:latin typeface="Helvetica Neue"/>
                <a:ea typeface="Helvetica Neue"/>
                <a:cs typeface="Helvetica Neue"/>
                <a:sym typeface="Helvetica Neue"/>
              </a:defRPr>
            </a:lvl1pPr>
            <a:lvl2pPr indent="-361950" lvl="1" marL="914400" algn="l">
              <a:lnSpc>
                <a:spcPct val="110000"/>
              </a:lnSpc>
              <a:spcBef>
                <a:spcPts val="800"/>
              </a:spcBef>
              <a:spcAft>
                <a:spcPts val="0"/>
              </a:spcAft>
              <a:buClr>
                <a:srgbClr val="63B2E7"/>
              </a:buClr>
              <a:buSzPts val="2100"/>
              <a:buFont typeface="Helvetica Neue"/>
              <a:buChar char="•"/>
              <a:defRPr sz="2100">
                <a:solidFill>
                  <a:srgbClr val="263746"/>
                </a:solidFill>
                <a:latin typeface="Helvetica Neue"/>
                <a:ea typeface="Helvetica Neue"/>
                <a:cs typeface="Helvetica Neue"/>
                <a:sym typeface="Helvetica Neue"/>
              </a:defRPr>
            </a:lvl2pPr>
            <a:lvl3pPr indent="-361950" lvl="2" marL="1371600" algn="l">
              <a:lnSpc>
                <a:spcPct val="110000"/>
              </a:lnSpc>
              <a:spcBef>
                <a:spcPts val="800"/>
              </a:spcBef>
              <a:spcAft>
                <a:spcPts val="0"/>
              </a:spcAft>
              <a:buClr>
                <a:srgbClr val="63B2E7"/>
              </a:buClr>
              <a:buSzPts val="2100"/>
              <a:buFont typeface="Helvetica Neue"/>
              <a:buChar char="•"/>
              <a:defRPr sz="2100">
                <a:solidFill>
                  <a:srgbClr val="263746"/>
                </a:solidFill>
                <a:latin typeface="Helvetica Neue"/>
                <a:ea typeface="Helvetica Neue"/>
                <a:cs typeface="Helvetica Neue"/>
                <a:sym typeface="Helvetica Neue"/>
              </a:defRPr>
            </a:lvl3pPr>
            <a:lvl4pPr indent="-361950" lvl="3" marL="1828800" algn="l">
              <a:lnSpc>
                <a:spcPct val="110000"/>
              </a:lnSpc>
              <a:spcBef>
                <a:spcPts val="800"/>
              </a:spcBef>
              <a:spcAft>
                <a:spcPts val="0"/>
              </a:spcAft>
              <a:buClr>
                <a:srgbClr val="63B2E7"/>
              </a:buClr>
              <a:buSzPts val="2100"/>
              <a:buFont typeface="Helvetica Neue"/>
              <a:buChar char="•"/>
              <a:defRPr sz="2100">
                <a:solidFill>
                  <a:srgbClr val="263746"/>
                </a:solidFill>
                <a:latin typeface="Helvetica Neue"/>
                <a:ea typeface="Helvetica Neue"/>
                <a:cs typeface="Helvetica Neue"/>
                <a:sym typeface="Helvetica Neue"/>
              </a:defRPr>
            </a:lvl4pPr>
            <a:lvl5pPr indent="-361950" lvl="4" marL="2286000" algn="l">
              <a:lnSpc>
                <a:spcPct val="110000"/>
              </a:lnSpc>
              <a:spcBef>
                <a:spcPts val="800"/>
              </a:spcBef>
              <a:spcAft>
                <a:spcPts val="0"/>
              </a:spcAft>
              <a:buClr>
                <a:srgbClr val="63B2E7"/>
              </a:buClr>
              <a:buSzPts val="2100"/>
              <a:buFont typeface="Helvetica Neue"/>
              <a:buChar char="•"/>
              <a:defRPr sz="2100">
                <a:solidFill>
                  <a:srgbClr val="263746"/>
                </a:solidFill>
                <a:latin typeface="Helvetica Neue"/>
                <a:ea typeface="Helvetica Neue"/>
                <a:cs typeface="Helvetica Neue"/>
                <a:sym typeface="Helvetica Neue"/>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77" name="Google Shape;4777;p529"/>
          <p:cNvSpPr txBox="1"/>
          <p:nvPr>
            <p:ph idx="12" type="sldNum"/>
          </p:nvPr>
        </p:nvSpPr>
        <p:spPr>
          <a:xfrm>
            <a:off x="6553200" y="4629150"/>
            <a:ext cx="2133600" cy="177000"/>
          </a:xfrm>
          <a:prstGeom prst="rect">
            <a:avLst/>
          </a:prstGeom>
          <a:noFill/>
          <a:ln>
            <a:noFill/>
          </a:ln>
        </p:spPr>
        <p:txBody>
          <a:bodyPr anchorCtr="0" anchor="ctr" bIns="34275" lIns="34275" spcFirstLastPara="1" rIns="34275" wrap="square" tIns="34275">
            <a:spAutoFit/>
          </a:bodyPr>
          <a:lstStyle>
            <a:lvl1pPr indent="0" lvl="0" marL="0" marR="0" algn="l">
              <a:lnSpc>
                <a:spcPct val="100000"/>
              </a:lnSpc>
              <a:spcBef>
                <a:spcPts val="0"/>
              </a:spcBef>
              <a:spcAft>
                <a:spcPts val="0"/>
              </a:spcAft>
              <a:buClr>
                <a:srgbClr val="FFFFFF"/>
              </a:buClr>
              <a:buSzPts val="700"/>
              <a:buFont typeface="Helvetica Neue"/>
              <a:buNone/>
              <a:defRPr b="0" i="0" sz="700" u="none" cap="none" strike="noStrike">
                <a:solidFill>
                  <a:srgbClr val="FFFFFF"/>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FFFFFF"/>
              </a:buClr>
              <a:buSzPts val="700"/>
              <a:buFont typeface="Helvetica Neue"/>
              <a:buNone/>
              <a:defRPr b="0" i="0" sz="700" u="none" cap="none" strike="noStrike">
                <a:solidFill>
                  <a:srgbClr val="FFFFFF"/>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FFFFFF"/>
              </a:buClr>
              <a:buSzPts val="700"/>
              <a:buFont typeface="Helvetica Neue"/>
              <a:buNone/>
              <a:defRPr b="0" i="0" sz="700" u="none" cap="none" strike="noStrike">
                <a:solidFill>
                  <a:srgbClr val="FFFFFF"/>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FFFFFF"/>
              </a:buClr>
              <a:buSzPts val="700"/>
              <a:buFont typeface="Helvetica Neue"/>
              <a:buNone/>
              <a:defRPr b="0" i="0" sz="700" u="none" cap="none" strike="noStrike">
                <a:solidFill>
                  <a:srgbClr val="FFFFFF"/>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FFFFFF"/>
              </a:buClr>
              <a:buSzPts val="700"/>
              <a:buFont typeface="Helvetica Neue"/>
              <a:buNone/>
              <a:defRPr b="0" i="0" sz="700" u="none" cap="none" strike="noStrike">
                <a:solidFill>
                  <a:srgbClr val="FFFFFF"/>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FFFFFF"/>
              </a:buClr>
              <a:buSzPts val="700"/>
              <a:buFont typeface="Helvetica Neue"/>
              <a:buNone/>
              <a:defRPr b="0" i="0" sz="700" u="none" cap="none" strike="noStrike">
                <a:solidFill>
                  <a:srgbClr val="FFFFFF"/>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FFFFFF"/>
              </a:buClr>
              <a:buSzPts val="700"/>
              <a:buFont typeface="Helvetica Neue"/>
              <a:buNone/>
              <a:defRPr b="0" i="0" sz="700" u="none" cap="none" strike="noStrike">
                <a:solidFill>
                  <a:srgbClr val="FFFFFF"/>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FFFFFF"/>
              </a:buClr>
              <a:buSzPts val="700"/>
              <a:buFont typeface="Helvetica Neue"/>
              <a:buNone/>
              <a:defRPr b="0" i="0" sz="700" u="none" cap="none" strike="noStrike">
                <a:solidFill>
                  <a:srgbClr val="FFFFFF"/>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FFFFFF"/>
              </a:buClr>
              <a:buSzPts val="700"/>
              <a:buFont typeface="Helvetica Neue"/>
              <a:buNone/>
              <a:defRPr b="0" i="0" sz="700" u="none" cap="none" strike="noStrike">
                <a:solidFill>
                  <a:srgbClr val="FFFFFF"/>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sz="900">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5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copy">
  <p:cSld name="Blank copy">
    <p:spTree>
      <p:nvGrpSpPr>
        <p:cNvPr id="4778" name="Shape 4778"/>
        <p:cNvGrpSpPr/>
        <p:nvPr/>
      </p:nvGrpSpPr>
      <p:grpSpPr>
        <a:xfrm>
          <a:off x="0" y="0"/>
          <a:ext cx="0" cy="0"/>
          <a:chOff x="0" y="0"/>
          <a:chExt cx="0" cy="0"/>
        </a:xfrm>
      </p:grpSpPr>
      <p:sp>
        <p:nvSpPr>
          <p:cNvPr id="4779" name="Google Shape;4779;p530"/>
          <p:cNvSpPr txBox="1"/>
          <p:nvPr>
            <p:ph idx="1" type="body"/>
          </p:nvPr>
        </p:nvSpPr>
        <p:spPr>
          <a:xfrm>
            <a:off x="22364" y="512184"/>
            <a:ext cx="9187800" cy="438300"/>
          </a:xfrm>
          <a:prstGeom prst="rect">
            <a:avLst/>
          </a:prstGeom>
          <a:noFill/>
          <a:ln>
            <a:noFill/>
          </a:ln>
        </p:spPr>
        <p:txBody>
          <a:bodyPr anchorCtr="0" anchor="ctr" bIns="19050" lIns="19050" spcFirstLastPara="1" rIns="19050" wrap="square" tIns="19050">
            <a:spAutoFit/>
          </a:bodyPr>
          <a:lstStyle>
            <a:lvl1pPr indent="-228600" lvl="0" marL="457200" algn="ctr">
              <a:lnSpc>
                <a:spcPct val="140000"/>
              </a:lnSpc>
              <a:spcBef>
                <a:spcPts val="800"/>
              </a:spcBef>
              <a:spcAft>
                <a:spcPts val="0"/>
              </a:spcAft>
              <a:buClr>
                <a:srgbClr val="263746"/>
              </a:buClr>
              <a:buSzPts val="2600"/>
              <a:buFont typeface="Helvetica Neue"/>
              <a:buNone/>
              <a:defRPr b="1" sz="2600">
                <a:solidFill>
                  <a:srgbClr val="263746"/>
                </a:solidFill>
                <a:latin typeface="Helvetica Neue"/>
                <a:ea typeface="Helvetica Neue"/>
                <a:cs typeface="Helvetica Neue"/>
                <a:sym typeface="Helvetica Neue"/>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80" name="Google Shape;4780;p530"/>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4781" name="Shape 4781"/>
        <p:cNvGrpSpPr/>
        <p:nvPr/>
      </p:nvGrpSpPr>
      <p:grpSpPr>
        <a:xfrm>
          <a:off x="0" y="0"/>
          <a:ext cx="0" cy="0"/>
          <a:chOff x="0" y="0"/>
          <a:chExt cx="0" cy="0"/>
        </a:xfrm>
      </p:grpSpPr>
      <p:sp>
        <p:nvSpPr>
          <p:cNvPr id="4782" name="Google Shape;4782;p531"/>
          <p:cNvSpPr txBox="1"/>
          <p:nvPr>
            <p:ph idx="1" type="body"/>
          </p:nvPr>
        </p:nvSpPr>
        <p:spPr>
          <a:xfrm>
            <a:off x="895350" y="3357563"/>
            <a:ext cx="7358100" cy="219000"/>
          </a:xfrm>
          <a:prstGeom prst="rect">
            <a:avLst/>
          </a:prstGeom>
          <a:noFill/>
          <a:ln>
            <a:noFill/>
          </a:ln>
        </p:spPr>
        <p:txBody>
          <a:bodyPr anchorCtr="0" anchor="t" bIns="19050" lIns="19050" spcFirstLastPara="1" rIns="19050" wrap="square" tIns="19050">
            <a:spAutoFit/>
          </a:bodyPr>
          <a:lstStyle>
            <a:lvl1pPr indent="-228600" lvl="0" marL="457200" algn="r">
              <a:lnSpc>
                <a:spcPct val="100000"/>
              </a:lnSpc>
              <a:spcBef>
                <a:spcPts val="0"/>
              </a:spcBef>
              <a:spcAft>
                <a:spcPts val="0"/>
              </a:spcAft>
              <a:buClr>
                <a:srgbClr val="0C2033"/>
              </a:buClr>
              <a:buSzPts val="800"/>
              <a:buFont typeface="Lemon"/>
              <a:buNone/>
              <a:defRPr sz="800">
                <a:solidFill>
                  <a:srgbClr val="0C2033"/>
                </a:solidFill>
                <a:latin typeface="Lemon"/>
                <a:ea typeface="Lemon"/>
                <a:cs typeface="Lemon"/>
                <a:sym typeface="Lemon"/>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83" name="Google Shape;4783;p531"/>
          <p:cNvSpPr txBox="1"/>
          <p:nvPr>
            <p:ph idx="2" type="body"/>
          </p:nvPr>
        </p:nvSpPr>
        <p:spPr>
          <a:xfrm>
            <a:off x="895350" y="2152649"/>
            <a:ext cx="7358100" cy="561900"/>
          </a:xfrm>
          <a:prstGeom prst="rect">
            <a:avLst/>
          </a:prstGeom>
          <a:noFill/>
          <a:ln>
            <a:noFill/>
          </a:ln>
        </p:spPr>
        <p:txBody>
          <a:bodyPr anchorCtr="0" anchor="ctr" bIns="19050" lIns="19050" spcFirstLastPara="1" rIns="19050" wrap="square" tIns="19050">
            <a:spAutoFit/>
          </a:bodyPr>
          <a:lstStyle>
            <a:lvl1pPr indent="-228600" lvl="0" marL="457200" algn="ctr">
              <a:lnSpc>
                <a:spcPct val="80000"/>
              </a:lnSpc>
              <a:spcBef>
                <a:spcPts val="800"/>
              </a:spcBef>
              <a:spcAft>
                <a:spcPts val="0"/>
              </a:spcAft>
              <a:buClr>
                <a:srgbClr val="3D8AF7"/>
              </a:buClr>
              <a:buSzPts val="4100"/>
              <a:buFont typeface="Arial"/>
              <a:buNone/>
              <a:defRPr sz="4100" cap="none">
                <a:solidFill>
                  <a:srgbClr val="3D8AF7"/>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84" name="Google Shape;4784;p531"/>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only">
  <p:cSld name="Logo only">
    <p:spTree>
      <p:nvGrpSpPr>
        <p:cNvPr id="4785" name="Shape 4785"/>
        <p:cNvGrpSpPr/>
        <p:nvPr/>
      </p:nvGrpSpPr>
      <p:grpSpPr>
        <a:xfrm>
          <a:off x="0" y="0"/>
          <a:ext cx="0" cy="0"/>
          <a:chOff x="0" y="0"/>
          <a:chExt cx="0" cy="0"/>
        </a:xfrm>
      </p:grpSpPr>
      <p:pic>
        <p:nvPicPr>
          <p:cNvPr descr="5eb2e089ce03ef65e2356e0a_HAI-color-dark.png" id="4786" name="Google Shape;4786;p532"/>
          <p:cNvPicPr preferRelativeResize="0"/>
          <p:nvPr/>
        </p:nvPicPr>
        <p:blipFill rotWithShape="1">
          <a:blip r:embed="rId2">
            <a:alphaModFix/>
          </a:blip>
          <a:srcRect b="0" l="0" r="0" t="0"/>
          <a:stretch/>
        </p:blipFill>
        <p:spPr>
          <a:xfrm>
            <a:off x="7926592" y="179560"/>
            <a:ext cx="975749" cy="241315"/>
          </a:xfrm>
          <a:prstGeom prst="rect">
            <a:avLst/>
          </a:prstGeom>
          <a:noFill/>
          <a:ln>
            <a:noFill/>
          </a:ln>
        </p:spPr>
      </p:pic>
      <p:sp>
        <p:nvSpPr>
          <p:cNvPr id="4787" name="Google Shape;4787;p532"/>
          <p:cNvSpPr txBox="1"/>
          <p:nvPr>
            <p:ph idx="12" type="sldNum"/>
          </p:nvPr>
        </p:nvSpPr>
        <p:spPr>
          <a:xfrm>
            <a:off x="6553200" y="4842746"/>
            <a:ext cx="2133600" cy="192300"/>
          </a:xfrm>
          <a:prstGeom prst="rect">
            <a:avLst/>
          </a:prstGeom>
          <a:noFill/>
          <a:ln>
            <a:noFill/>
          </a:ln>
        </p:spPr>
        <p:txBody>
          <a:bodyPr anchorCtr="0" anchor="b" bIns="34275" lIns="34275" spcFirstLastPara="1" rIns="34275" wrap="square" tIns="34275">
            <a:spAutoFit/>
          </a:bodyPr>
          <a:lstStyle>
            <a:lvl1pPr indent="0" lvl="0" marL="0" marR="0" algn="r">
              <a:lnSpc>
                <a:spcPct val="110000"/>
              </a:lnSpc>
              <a:spcBef>
                <a:spcPts val="0"/>
              </a:spcBef>
              <a:spcAft>
                <a:spcPts val="0"/>
              </a:spcAft>
              <a:buClr>
                <a:srgbClr val="797979"/>
              </a:buClr>
              <a:buSzPts val="800"/>
              <a:buFont typeface="Helvetica Neue"/>
              <a:buNone/>
              <a:defRPr b="1" i="0" sz="800" u="none" cap="none" strike="noStrike">
                <a:solidFill>
                  <a:srgbClr val="797979"/>
                </a:solidFill>
                <a:latin typeface="Helvetica Neue"/>
                <a:ea typeface="Helvetica Neue"/>
                <a:cs typeface="Helvetica Neue"/>
                <a:sym typeface="Helvetica Neue"/>
              </a:defRPr>
            </a:lvl1pPr>
            <a:lvl2pPr indent="0" lvl="1" marL="0" marR="0" algn="r">
              <a:lnSpc>
                <a:spcPct val="110000"/>
              </a:lnSpc>
              <a:spcBef>
                <a:spcPts val="0"/>
              </a:spcBef>
              <a:spcAft>
                <a:spcPts val="0"/>
              </a:spcAft>
              <a:buClr>
                <a:srgbClr val="797979"/>
              </a:buClr>
              <a:buSzPts val="800"/>
              <a:buFont typeface="Helvetica Neue"/>
              <a:buNone/>
              <a:defRPr b="1" i="0" sz="800" u="none" cap="none" strike="noStrike">
                <a:solidFill>
                  <a:srgbClr val="797979"/>
                </a:solidFill>
                <a:latin typeface="Helvetica Neue"/>
                <a:ea typeface="Helvetica Neue"/>
                <a:cs typeface="Helvetica Neue"/>
                <a:sym typeface="Helvetica Neue"/>
              </a:defRPr>
            </a:lvl2pPr>
            <a:lvl3pPr indent="0" lvl="2" marL="0" marR="0" algn="r">
              <a:lnSpc>
                <a:spcPct val="110000"/>
              </a:lnSpc>
              <a:spcBef>
                <a:spcPts val="0"/>
              </a:spcBef>
              <a:spcAft>
                <a:spcPts val="0"/>
              </a:spcAft>
              <a:buClr>
                <a:srgbClr val="797979"/>
              </a:buClr>
              <a:buSzPts val="800"/>
              <a:buFont typeface="Helvetica Neue"/>
              <a:buNone/>
              <a:defRPr b="1" i="0" sz="800" u="none" cap="none" strike="noStrike">
                <a:solidFill>
                  <a:srgbClr val="797979"/>
                </a:solidFill>
                <a:latin typeface="Helvetica Neue"/>
                <a:ea typeface="Helvetica Neue"/>
                <a:cs typeface="Helvetica Neue"/>
                <a:sym typeface="Helvetica Neue"/>
              </a:defRPr>
            </a:lvl3pPr>
            <a:lvl4pPr indent="0" lvl="3" marL="0" marR="0" algn="r">
              <a:lnSpc>
                <a:spcPct val="110000"/>
              </a:lnSpc>
              <a:spcBef>
                <a:spcPts val="0"/>
              </a:spcBef>
              <a:spcAft>
                <a:spcPts val="0"/>
              </a:spcAft>
              <a:buClr>
                <a:srgbClr val="797979"/>
              </a:buClr>
              <a:buSzPts val="800"/>
              <a:buFont typeface="Helvetica Neue"/>
              <a:buNone/>
              <a:defRPr b="1" i="0" sz="800" u="none" cap="none" strike="noStrike">
                <a:solidFill>
                  <a:srgbClr val="797979"/>
                </a:solidFill>
                <a:latin typeface="Helvetica Neue"/>
                <a:ea typeface="Helvetica Neue"/>
                <a:cs typeface="Helvetica Neue"/>
                <a:sym typeface="Helvetica Neue"/>
              </a:defRPr>
            </a:lvl4pPr>
            <a:lvl5pPr indent="0" lvl="4" marL="0" marR="0" algn="r">
              <a:lnSpc>
                <a:spcPct val="110000"/>
              </a:lnSpc>
              <a:spcBef>
                <a:spcPts val="0"/>
              </a:spcBef>
              <a:spcAft>
                <a:spcPts val="0"/>
              </a:spcAft>
              <a:buClr>
                <a:srgbClr val="797979"/>
              </a:buClr>
              <a:buSzPts val="800"/>
              <a:buFont typeface="Helvetica Neue"/>
              <a:buNone/>
              <a:defRPr b="1" i="0" sz="800" u="none" cap="none" strike="noStrike">
                <a:solidFill>
                  <a:srgbClr val="797979"/>
                </a:solidFill>
                <a:latin typeface="Helvetica Neue"/>
                <a:ea typeface="Helvetica Neue"/>
                <a:cs typeface="Helvetica Neue"/>
                <a:sym typeface="Helvetica Neue"/>
              </a:defRPr>
            </a:lvl5pPr>
            <a:lvl6pPr indent="0" lvl="5" marL="0" marR="0" algn="r">
              <a:lnSpc>
                <a:spcPct val="110000"/>
              </a:lnSpc>
              <a:spcBef>
                <a:spcPts val="0"/>
              </a:spcBef>
              <a:spcAft>
                <a:spcPts val="0"/>
              </a:spcAft>
              <a:buClr>
                <a:srgbClr val="797979"/>
              </a:buClr>
              <a:buSzPts val="800"/>
              <a:buFont typeface="Helvetica Neue"/>
              <a:buNone/>
              <a:defRPr b="1" i="0" sz="800" u="none" cap="none" strike="noStrike">
                <a:solidFill>
                  <a:srgbClr val="797979"/>
                </a:solidFill>
                <a:latin typeface="Helvetica Neue"/>
                <a:ea typeface="Helvetica Neue"/>
                <a:cs typeface="Helvetica Neue"/>
                <a:sym typeface="Helvetica Neue"/>
              </a:defRPr>
            </a:lvl6pPr>
            <a:lvl7pPr indent="0" lvl="6" marL="0" marR="0" algn="r">
              <a:lnSpc>
                <a:spcPct val="110000"/>
              </a:lnSpc>
              <a:spcBef>
                <a:spcPts val="0"/>
              </a:spcBef>
              <a:spcAft>
                <a:spcPts val="0"/>
              </a:spcAft>
              <a:buClr>
                <a:srgbClr val="797979"/>
              </a:buClr>
              <a:buSzPts val="800"/>
              <a:buFont typeface="Helvetica Neue"/>
              <a:buNone/>
              <a:defRPr b="1" i="0" sz="800" u="none" cap="none" strike="noStrike">
                <a:solidFill>
                  <a:srgbClr val="797979"/>
                </a:solidFill>
                <a:latin typeface="Helvetica Neue"/>
                <a:ea typeface="Helvetica Neue"/>
                <a:cs typeface="Helvetica Neue"/>
                <a:sym typeface="Helvetica Neue"/>
              </a:defRPr>
            </a:lvl7pPr>
            <a:lvl8pPr indent="0" lvl="7" marL="0" marR="0" algn="r">
              <a:lnSpc>
                <a:spcPct val="110000"/>
              </a:lnSpc>
              <a:spcBef>
                <a:spcPts val="0"/>
              </a:spcBef>
              <a:spcAft>
                <a:spcPts val="0"/>
              </a:spcAft>
              <a:buClr>
                <a:srgbClr val="797979"/>
              </a:buClr>
              <a:buSzPts val="800"/>
              <a:buFont typeface="Helvetica Neue"/>
              <a:buNone/>
              <a:defRPr b="1" i="0" sz="800" u="none" cap="none" strike="noStrike">
                <a:solidFill>
                  <a:srgbClr val="797979"/>
                </a:solidFill>
                <a:latin typeface="Helvetica Neue"/>
                <a:ea typeface="Helvetica Neue"/>
                <a:cs typeface="Helvetica Neue"/>
                <a:sym typeface="Helvetica Neue"/>
              </a:defRPr>
            </a:lvl8pPr>
            <a:lvl9pPr indent="0" lvl="8" marL="0" marR="0" algn="r">
              <a:lnSpc>
                <a:spcPct val="110000"/>
              </a:lnSpc>
              <a:spcBef>
                <a:spcPts val="0"/>
              </a:spcBef>
              <a:spcAft>
                <a:spcPts val="0"/>
              </a:spcAft>
              <a:buClr>
                <a:srgbClr val="797979"/>
              </a:buClr>
              <a:buSzPts val="800"/>
              <a:buFont typeface="Helvetica Neue"/>
              <a:buNone/>
              <a:defRPr b="1" i="0" sz="800" u="none" cap="none" strike="noStrike">
                <a:solidFill>
                  <a:srgbClr val="797979"/>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b="0" sz="900">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5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 &amp; Subtitle 3">
    <p:spTree>
      <p:nvGrpSpPr>
        <p:cNvPr id="4788" name="Shape 4788"/>
        <p:cNvGrpSpPr/>
        <p:nvPr/>
      </p:nvGrpSpPr>
      <p:grpSpPr>
        <a:xfrm>
          <a:off x="0" y="0"/>
          <a:ext cx="0" cy="0"/>
          <a:chOff x="0" y="0"/>
          <a:chExt cx="0" cy="0"/>
        </a:xfrm>
      </p:grpSpPr>
      <p:pic>
        <p:nvPicPr>
          <p:cNvPr descr="bg-graphic-white.png" id="4789" name="Google Shape;4789;p533"/>
          <p:cNvPicPr preferRelativeResize="0"/>
          <p:nvPr/>
        </p:nvPicPr>
        <p:blipFill rotWithShape="1">
          <a:blip r:embed="rId2">
            <a:alphaModFix/>
          </a:blip>
          <a:srcRect b="0" l="0" r="13073" t="0"/>
          <a:stretch/>
        </p:blipFill>
        <p:spPr>
          <a:xfrm>
            <a:off x="927385" y="-217225"/>
            <a:ext cx="8802906" cy="5691413"/>
          </a:xfrm>
          <a:prstGeom prst="rect">
            <a:avLst/>
          </a:prstGeom>
          <a:noFill/>
          <a:ln>
            <a:noFill/>
          </a:ln>
        </p:spPr>
      </p:pic>
      <p:sp>
        <p:nvSpPr>
          <p:cNvPr id="4790" name="Google Shape;4790;p533"/>
          <p:cNvSpPr txBox="1"/>
          <p:nvPr>
            <p:ph idx="1" type="body"/>
          </p:nvPr>
        </p:nvSpPr>
        <p:spPr>
          <a:xfrm>
            <a:off x="711920" y="2071299"/>
            <a:ext cx="7992900" cy="561900"/>
          </a:xfrm>
          <a:prstGeom prst="rect">
            <a:avLst/>
          </a:prstGeom>
          <a:noFill/>
          <a:ln>
            <a:noFill/>
          </a:ln>
        </p:spPr>
        <p:txBody>
          <a:bodyPr anchorCtr="0" anchor="ctr" bIns="19050" lIns="19050" spcFirstLastPara="1" rIns="19050" wrap="square" tIns="19050">
            <a:spAutoFit/>
          </a:bodyPr>
          <a:lstStyle>
            <a:lvl1pPr indent="-228600" lvl="0" marL="45720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91" name="Google Shape;4791;p533"/>
          <p:cNvSpPr txBox="1"/>
          <p:nvPr>
            <p:ph idx="2" type="body"/>
          </p:nvPr>
        </p:nvSpPr>
        <p:spPr>
          <a:xfrm>
            <a:off x="711921" y="1167305"/>
            <a:ext cx="2451300" cy="257100"/>
          </a:xfrm>
          <a:prstGeom prst="rect">
            <a:avLst/>
          </a:prstGeom>
          <a:noFill/>
          <a:ln>
            <a:noFill/>
          </a:ln>
        </p:spPr>
        <p:txBody>
          <a:bodyPr anchorCtr="0" anchor="ctr" bIns="19050" lIns="19050" spcFirstLastPara="1" rIns="19050" wrap="square" tIns="19050">
            <a:spAutoFit/>
          </a:bodyPr>
          <a:lstStyle>
            <a:lvl1pPr indent="-228600" lvl="0" marL="457200" algn="l">
              <a:lnSpc>
                <a:spcPct val="100000"/>
              </a:lnSpc>
              <a:spcBef>
                <a:spcPts val="0"/>
              </a:spcBef>
              <a:spcAft>
                <a:spcPts val="0"/>
              </a:spcAft>
              <a:buClr>
                <a:srgbClr val="008CFF"/>
              </a:buClr>
              <a:buSzPts val="1500"/>
              <a:buFont typeface="Arial"/>
              <a:buNone/>
              <a:defRPr sz="1500">
                <a:solidFill>
                  <a:srgbClr val="008C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92" name="Google Shape;4792;p533"/>
          <p:cNvSpPr txBox="1"/>
          <p:nvPr>
            <p:ph idx="3" type="body"/>
          </p:nvPr>
        </p:nvSpPr>
        <p:spPr>
          <a:xfrm>
            <a:off x="8256780" y="4817292"/>
            <a:ext cx="557400" cy="142800"/>
          </a:xfrm>
          <a:prstGeom prst="rect">
            <a:avLst/>
          </a:prstGeom>
          <a:noFill/>
          <a:ln>
            <a:noFill/>
          </a:ln>
        </p:spPr>
        <p:txBody>
          <a:bodyPr anchorCtr="0" anchor="ctr" bIns="19050" lIns="19050" spcFirstLastPara="1" rIns="19050" wrap="square" tIns="19050">
            <a:spAutoFit/>
          </a:bodyPr>
          <a:lstStyle>
            <a:lvl1pPr indent="-228600" lvl="0" marL="457200" algn="r">
              <a:lnSpc>
                <a:spcPct val="100000"/>
              </a:lnSpc>
              <a:spcBef>
                <a:spcPts val="0"/>
              </a:spcBef>
              <a:spcAft>
                <a:spcPts val="0"/>
              </a:spcAft>
              <a:buClr>
                <a:srgbClr val="0C2033"/>
              </a:buClr>
              <a:buSzPts val="800"/>
              <a:buFont typeface="Lemon"/>
              <a:buNone/>
              <a:defRPr sz="800">
                <a:solidFill>
                  <a:srgbClr val="0C2033"/>
                </a:solidFill>
                <a:latin typeface="Lemon"/>
                <a:ea typeface="Lemon"/>
                <a:cs typeface="Lemon"/>
                <a:sym typeface="Lemon"/>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pic>
        <p:nvPicPr>
          <p:cNvPr descr="HAI_Logo_FullColor_Horizontal-01.png" id="4793" name="Google Shape;4793;p533"/>
          <p:cNvPicPr preferRelativeResize="0"/>
          <p:nvPr/>
        </p:nvPicPr>
        <p:blipFill rotWithShape="1">
          <a:blip r:embed="rId3">
            <a:alphaModFix/>
          </a:blip>
          <a:srcRect b="0" l="0" r="0" t="0"/>
          <a:stretch/>
        </p:blipFill>
        <p:spPr>
          <a:xfrm>
            <a:off x="711920" y="3517837"/>
            <a:ext cx="1843255" cy="456007"/>
          </a:xfrm>
          <a:prstGeom prst="rect">
            <a:avLst/>
          </a:prstGeom>
          <a:noFill/>
          <a:ln>
            <a:noFill/>
          </a:ln>
        </p:spPr>
      </p:pic>
      <p:sp>
        <p:nvSpPr>
          <p:cNvPr id="4794" name="Google Shape;4794;p533"/>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No - Grey">
  <p:cSld name="Title + No - Grey 2">
    <p:bg>
      <p:bgPr>
        <a:solidFill>
          <a:srgbClr val="F3F5F7"/>
        </a:solidFill>
      </p:bgPr>
    </p:bg>
    <p:spTree>
      <p:nvGrpSpPr>
        <p:cNvPr id="4795" name="Shape 4795"/>
        <p:cNvGrpSpPr/>
        <p:nvPr/>
      </p:nvGrpSpPr>
      <p:grpSpPr>
        <a:xfrm>
          <a:off x="0" y="0"/>
          <a:ext cx="0" cy="0"/>
          <a:chOff x="0" y="0"/>
          <a:chExt cx="0" cy="0"/>
        </a:xfrm>
      </p:grpSpPr>
      <p:pic>
        <p:nvPicPr>
          <p:cNvPr descr="bg-graphic-white.png" id="4796" name="Google Shape;4796;p534"/>
          <p:cNvPicPr preferRelativeResize="0"/>
          <p:nvPr/>
        </p:nvPicPr>
        <p:blipFill rotWithShape="1">
          <a:blip r:embed="rId2">
            <a:alphaModFix/>
          </a:blip>
          <a:srcRect b="0" l="0" r="13073" t="0"/>
          <a:stretch/>
        </p:blipFill>
        <p:spPr>
          <a:xfrm>
            <a:off x="927385" y="-217225"/>
            <a:ext cx="8802906" cy="5691413"/>
          </a:xfrm>
          <a:prstGeom prst="rect">
            <a:avLst/>
          </a:prstGeom>
          <a:noFill/>
          <a:ln>
            <a:noFill/>
          </a:ln>
        </p:spPr>
      </p:pic>
      <p:sp>
        <p:nvSpPr>
          <p:cNvPr id="4797" name="Google Shape;4797;p534"/>
          <p:cNvSpPr txBox="1"/>
          <p:nvPr>
            <p:ph idx="1" type="body"/>
          </p:nvPr>
        </p:nvSpPr>
        <p:spPr>
          <a:xfrm>
            <a:off x="631294" y="1493228"/>
            <a:ext cx="711300" cy="466800"/>
          </a:xfrm>
          <a:prstGeom prst="rect">
            <a:avLst/>
          </a:prstGeom>
          <a:noFill/>
          <a:ln>
            <a:noFill/>
          </a:ln>
        </p:spPr>
        <p:txBody>
          <a:bodyPr anchorCtr="0" anchor="ctr" bIns="19050" lIns="19050" spcFirstLastPara="1" rIns="19050" wrap="square" tIns="19050">
            <a:spAutoFit/>
          </a:bodyPr>
          <a:lstStyle>
            <a:lvl1pPr indent="-228600" lvl="0" marL="457200" algn="ctr">
              <a:lnSpc>
                <a:spcPct val="80000"/>
              </a:lnSpc>
              <a:spcBef>
                <a:spcPts val="800"/>
              </a:spcBef>
              <a:spcAft>
                <a:spcPts val="0"/>
              </a:spcAft>
              <a:buClr>
                <a:srgbClr val="0B2034"/>
              </a:buClr>
              <a:buSzPts val="3400"/>
              <a:buFont typeface="Arial"/>
              <a:buNone/>
              <a:defRPr sz="34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798" name="Google Shape;4798;p534"/>
          <p:cNvSpPr/>
          <p:nvPr/>
        </p:nvSpPr>
        <p:spPr>
          <a:xfrm>
            <a:off x="634526" y="1312195"/>
            <a:ext cx="705000" cy="705000"/>
          </a:xfrm>
          <a:prstGeom prst="rect">
            <a:avLst/>
          </a:prstGeom>
          <a:noFill/>
          <a:ln cap="flat" cmpd="sng" w="50800">
            <a:solidFill>
              <a:srgbClr val="0B2034"/>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799" name="Google Shape;4799;p534"/>
          <p:cNvSpPr txBox="1"/>
          <p:nvPr>
            <p:ph idx="2" type="body"/>
          </p:nvPr>
        </p:nvSpPr>
        <p:spPr>
          <a:xfrm>
            <a:off x="637385" y="2034571"/>
            <a:ext cx="7761300" cy="1232400"/>
          </a:xfrm>
          <a:prstGeom prst="rect">
            <a:avLst/>
          </a:prstGeom>
          <a:noFill/>
          <a:ln>
            <a:noFill/>
          </a:ln>
        </p:spPr>
        <p:txBody>
          <a:bodyPr anchorCtr="0" anchor="ctr" bIns="19050" lIns="19050" spcFirstLastPara="1" rIns="19050" wrap="square" tIns="19050">
            <a:noAutofit/>
          </a:bodyPr>
          <a:lstStyle>
            <a:lvl1pPr indent="-228600" lvl="0" marL="45720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00" name="Google Shape;4800;p534"/>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debar Title Dark">
  <p:cSld name="Sidebar Title Dark">
    <p:spTree>
      <p:nvGrpSpPr>
        <p:cNvPr id="4801" name="Shape 4801"/>
        <p:cNvGrpSpPr/>
        <p:nvPr/>
      </p:nvGrpSpPr>
      <p:grpSpPr>
        <a:xfrm>
          <a:off x="0" y="0"/>
          <a:ext cx="0" cy="0"/>
          <a:chOff x="0" y="0"/>
          <a:chExt cx="0" cy="0"/>
        </a:xfrm>
      </p:grpSpPr>
      <p:sp>
        <p:nvSpPr>
          <p:cNvPr id="4802" name="Google Shape;4802;p535"/>
          <p:cNvSpPr/>
          <p:nvPr/>
        </p:nvSpPr>
        <p:spPr>
          <a:xfrm>
            <a:off x="413" y="-1211"/>
            <a:ext cx="3048000" cy="5145900"/>
          </a:xfrm>
          <a:prstGeom prst="rect">
            <a:avLst/>
          </a:prstGeom>
          <a:solidFill>
            <a:srgbClr val="0B2034"/>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pic>
        <p:nvPicPr>
          <p:cNvPr descr="bg-graphic-dark.png" id="4803" name="Google Shape;4803;p535"/>
          <p:cNvPicPr preferRelativeResize="0"/>
          <p:nvPr/>
        </p:nvPicPr>
        <p:blipFill rotWithShape="1">
          <a:blip r:embed="rId2">
            <a:alphaModFix/>
          </a:blip>
          <a:srcRect b="0" l="0" r="0" t="0"/>
          <a:stretch/>
        </p:blipFill>
        <p:spPr>
          <a:xfrm>
            <a:off x="-2009870" y="-472492"/>
            <a:ext cx="11871438" cy="5935722"/>
          </a:xfrm>
          <a:prstGeom prst="rect">
            <a:avLst/>
          </a:prstGeom>
          <a:noFill/>
          <a:ln>
            <a:noFill/>
          </a:ln>
        </p:spPr>
      </p:pic>
      <p:sp>
        <p:nvSpPr>
          <p:cNvPr id="4804" name="Google Shape;4804;p535"/>
          <p:cNvSpPr txBox="1"/>
          <p:nvPr>
            <p:ph idx="1" type="body"/>
          </p:nvPr>
        </p:nvSpPr>
        <p:spPr>
          <a:xfrm>
            <a:off x="555993" y="2485071"/>
            <a:ext cx="2263500" cy="592500"/>
          </a:xfrm>
          <a:prstGeom prst="rect">
            <a:avLst/>
          </a:prstGeom>
          <a:noFill/>
          <a:ln>
            <a:noFill/>
          </a:ln>
        </p:spPr>
        <p:txBody>
          <a:bodyPr anchorCtr="0" anchor="t" bIns="34275" lIns="34275" spcFirstLastPara="1" rIns="34275" wrap="square" tIns="34275">
            <a:spAutoFit/>
          </a:bodyPr>
          <a:lstStyle>
            <a:lvl1pPr indent="-228600" lvl="0" marL="457200" algn="l">
              <a:lnSpc>
                <a:spcPct val="11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05" name="Google Shape;4805;p535"/>
          <p:cNvSpPr txBox="1"/>
          <p:nvPr>
            <p:ph idx="2" type="body"/>
          </p:nvPr>
        </p:nvSpPr>
        <p:spPr>
          <a:xfrm>
            <a:off x="570821" y="1565667"/>
            <a:ext cx="582600" cy="419100"/>
          </a:xfrm>
          <a:prstGeom prst="rect">
            <a:avLst/>
          </a:prstGeom>
          <a:noFill/>
          <a:ln>
            <a:noFill/>
          </a:ln>
        </p:spPr>
        <p:txBody>
          <a:bodyPr anchorCtr="0" anchor="ctr" bIns="19050" lIns="19050" spcFirstLastPara="1" rIns="19050" wrap="square" tIns="19050">
            <a:spAutoFit/>
          </a:bodyPr>
          <a:lstStyle>
            <a:lvl1pPr indent="-228600" lvl="0" marL="457200" algn="ctr">
              <a:lnSpc>
                <a:spcPct val="110000"/>
              </a:lnSpc>
              <a:spcBef>
                <a:spcPts val="800"/>
              </a:spcBef>
              <a:spcAft>
                <a:spcPts val="0"/>
              </a:spcAft>
              <a:buClr>
                <a:srgbClr val="FFFFFF"/>
              </a:buClr>
              <a:buSzPts val="3000"/>
              <a:buFont typeface="Arial"/>
              <a:buNone/>
              <a:defRPr sz="30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06" name="Google Shape;4806;p535"/>
          <p:cNvSpPr/>
          <p:nvPr/>
        </p:nvSpPr>
        <p:spPr>
          <a:xfrm>
            <a:off x="566058" y="1447051"/>
            <a:ext cx="573000" cy="573000"/>
          </a:xfrm>
          <a:prstGeom prst="rect">
            <a:avLst/>
          </a:prstGeom>
          <a:noFill/>
          <a:ln cap="flat" cmpd="sng" w="25400">
            <a:solidFill>
              <a:srgbClr val="FFFF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07" name="Google Shape;4807;p535"/>
          <p:cNvSpPr/>
          <p:nvPr/>
        </p:nvSpPr>
        <p:spPr>
          <a:xfrm>
            <a:off x="3048000" y="-1211"/>
            <a:ext cx="6098400" cy="5145900"/>
          </a:xfrm>
          <a:prstGeom prst="rect">
            <a:avLst/>
          </a:prstGeom>
          <a:solidFill>
            <a:srgbClr val="FFFFFF"/>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4808" name="Google Shape;4808;p535"/>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debar Title Dark subtitle">
  <p:cSld name="Sidebar Title Dark subtitle">
    <p:spTree>
      <p:nvGrpSpPr>
        <p:cNvPr id="4809" name="Shape 4809"/>
        <p:cNvGrpSpPr/>
        <p:nvPr/>
      </p:nvGrpSpPr>
      <p:grpSpPr>
        <a:xfrm>
          <a:off x="0" y="0"/>
          <a:ext cx="0" cy="0"/>
          <a:chOff x="0" y="0"/>
          <a:chExt cx="0" cy="0"/>
        </a:xfrm>
      </p:grpSpPr>
      <p:sp>
        <p:nvSpPr>
          <p:cNvPr id="4810" name="Google Shape;4810;p536"/>
          <p:cNvSpPr/>
          <p:nvPr/>
        </p:nvSpPr>
        <p:spPr>
          <a:xfrm>
            <a:off x="413" y="-1211"/>
            <a:ext cx="3048000" cy="5145900"/>
          </a:xfrm>
          <a:prstGeom prst="rect">
            <a:avLst/>
          </a:prstGeom>
          <a:solidFill>
            <a:srgbClr val="0B2034"/>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pic>
        <p:nvPicPr>
          <p:cNvPr descr="bg-graphic-dark.png" id="4811" name="Google Shape;4811;p536"/>
          <p:cNvPicPr preferRelativeResize="0"/>
          <p:nvPr/>
        </p:nvPicPr>
        <p:blipFill rotWithShape="1">
          <a:blip r:embed="rId2">
            <a:alphaModFix/>
          </a:blip>
          <a:srcRect b="0" l="0" r="0" t="0"/>
          <a:stretch/>
        </p:blipFill>
        <p:spPr>
          <a:xfrm>
            <a:off x="-2009870" y="-472492"/>
            <a:ext cx="11871438" cy="5935722"/>
          </a:xfrm>
          <a:prstGeom prst="rect">
            <a:avLst/>
          </a:prstGeom>
          <a:noFill/>
          <a:ln>
            <a:noFill/>
          </a:ln>
        </p:spPr>
      </p:pic>
      <p:sp>
        <p:nvSpPr>
          <p:cNvPr id="4812" name="Google Shape;4812;p536"/>
          <p:cNvSpPr txBox="1"/>
          <p:nvPr>
            <p:ph idx="1" type="body"/>
          </p:nvPr>
        </p:nvSpPr>
        <p:spPr>
          <a:xfrm>
            <a:off x="528708" y="2034874"/>
            <a:ext cx="2263500" cy="592500"/>
          </a:xfrm>
          <a:prstGeom prst="rect">
            <a:avLst/>
          </a:prstGeom>
          <a:noFill/>
          <a:ln>
            <a:noFill/>
          </a:ln>
        </p:spPr>
        <p:txBody>
          <a:bodyPr anchorCtr="0" anchor="t" bIns="34275" lIns="34275" spcFirstLastPara="1" rIns="34275" wrap="square" tIns="34275">
            <a:spAutoFit/>
          </a:bodyPr>
          <a:lstStyle>
            <a:lvl1pPr indent="-228600" lvl="0" marL="457200" algn="l">
              <a:lnSpc>
                <a:spcPct val="11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13" name="Google Shape;4813;p536"/>
          <p:cNvSpPr/>
          <p:nvPr/>
        </p:nvSpPr>
        <p:spPr>
          <a:xfrm>
            <a:off x="3048000" y="-1211"/>
            <a:ext cx="6098400" cy="5145900"/>
          </a:xfrm>
          <a:prstGeom prst="rect">
            <a:avLst/>
          </a:prstGeom>
          <a:solidFill>
            <a:srgbClr val="FFFFFF"/>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4814" name="Google Shape;4814;p536"/>
          <p:cNvSpPr txBox="1"/>
          <p:nvPr>
            <p:ph idx="2" type="body"/>
          </p:nvPr>
        </p:nvSpPr>
        <p:spPr>
          <a:xfrm>
            <a:off x="528226" y="1651249"/>
            <a:ext cx="731100" cy="257100"/>
          </a:xfrm>
          <a:prstGeom prst="rect">
            <a:avLst/>
          </a:prstGeom>
          <a:noFill/>
          <a:ln>
            <a:noFill/>
          </a:ln>
        </p:spPr>
        <p:txBody>
          <a:bodyPr anchorCtr="0" anchor="ctr" bIns="19050" lIns="19050" spcFirstLastPara="1" rIns="19050" wrap="square" tIns="19050">
            <a:spAutoFit/>
          </a:bodyPr>
          <a:lstStyle>
            <a:lvl1pPr indent="-228600" lvl="0" marL="457200" algn="l">
              <a:lnSpc>
                <a:spcPct val="100000"/>
              </a:lnSpc>
              <a:spcBef>
                <a:spcPts val="0"/>
              </a:spcBef>
              <a:spcAft>
                <a:spcPts val="0"/>
              </a:spcAft>
              <a:buClr>
                <a:srgbClr val="008CFF"/>
              </a:buClr>
              <a:buSzPts val="1500"/>
              <a:buFont typeface="Arial"/>
              <a:buNone/>
              <a:defRPr sz="1500">
                <a:solidFill>
                  <a:srgbClr val="008C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15" name="Google Shape;4815;p536"/>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debar Title Red">
  <p:cSld name="Sidebar Title Red 2">
    <p:spTree>
      <p:nvGrpSpPr>
        <p:cNvPr id="4816" name="Shape 4816"/>
        <p:cNvGrpSpPr/>
        <p:nvPr/>
      </p:nvGrpSpPr>
      <p:grpSpPr>
        <a:xfrm>
          <a:off x="0" y="0"/>
          <a:ext cx="0" cy="0"/>
          <a:chOff x="0" y="0"/>
          <a:chExt cx="0" cy="0"/>
        </a:xfrm>
      </p:grpSpPr>
      <p:pic>
        <p:nvPicPr>
          <p:cNvPr descr="VectorFieldBG-Red-white.png" id="4817" name="Google Shape;4817;p537"/>
          <p:cNvPicPr preferRelativeResize="0"/>
          <p:nvPr/>
        </p:nvPicPr>
        <p:blipFill rotWithShape="1">
          <a:blip r:embed="rId2">
            <a:alphaModFix/>
          </a:blip>
          <a:srcRect b="0" l="24516" r="41654" t="0"/>
          <a:stretch/>
        </p:blipFill>
        <p:spPr>
          <a:xfrm>
            <a:off x="-24299" y="0"/>
            <a:ext cx="3093014" cy="5143500"/>
          </a:xfrm>
          <a:prstGeom prst="rect">
            <a:avLst/>
          </a:prstGeom>
          <a:noFill/>
          <a:ln>
            <a:noFill/>
          </a:ln>
        </p:spPr>
      </p:pic>
      <p:sp>
        <p:nvSpPr>
          <p:cNvPr id="4818" name="Google Shape;4818;p537"/>
          <p:cNvSpPr txBox="1"/>
          <p:nvPr>
            <p:ph idx="1" type="body"/>
          </p:nvPr>
        </p:nvSpPr>
        <p:spPr>
          <a:xfrm>
            <a:off x="528708" y="2034874"/>
            <a:ext cx="2263500" cy="592500"/>
          </a:xfrm>
          <a:prstGeom prst="rect">
            <a:avLst/>
          </a:prstGeom>
          <a:noFill/>
          <a:ln>
            <a:noFill/>
          </a:ln>
        </p:spPr>
        <p:txBody>
          <a:bodyPr anchorCtr="0" anchor="t" bIns="34275" lIns="34275" spcFirstLastPara="1" rIns="34275" wrap="square" tIns="34275">
            <a:spAutoFit/>
          </a:bodyPr>
          <a:lstStyle>
            <a:lvl1pPr indent="-228600" lvl="0" marL="457200" algn="l">
              <a:lnSpc>
                <a:spcPct val="110000"/>
              </a:lnSpc>
              <a:spcBef>
                <a:spcPts val="800"/>
              </a:spcBef>
              <a:spcAft>
                <a:spcPts val="0"/>
              </a:spcAft>
              <a:buClr>
                <a:srgbClr val="FFFFFF"/>
              </a:buClr>
              <a:buSzPts val="4100"/>
              <a:buFont typeface="Arial"/>
              <a:buNone/>
              <a:defRPr sz="4100" cap="none">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19" name="Google Shape;4819;p537"/>
          <p:cNvSpPr/>
          <p:nvPr/>
        </p:nvSpPr>
        <p:spPr>
          <a:xfrm>
            <a:off x="3048000" y="-1211"/>
            <a:ext cx="6098400" cy="5145900"/>
          </a:xfrm>
          <a:prstGeom prst="rect">
            <a:avLst/>
          </a:prstGeom>
          <a:solidFill>
            <a:srgbClr val="FFFFFF"/>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4820" name="Google Shape;4820;p537"/>
          <p:cNvSpPr txBox="1"/>
          <p:nvPr>
            <p:ph idx="2" type="body"/>
          </p:nvPr>
        </p:nvSpPr>
        <p:spPr>
          <a:xfrm>
            <a:off x="528226" y="1651249"/>
            <a:ext cx="731100" cy="257100"/>
          </a:xfrm>
          <a:prstGeom prst="rect">
            <a:avLst/>
          </a:prstGeom>
          <a:noFill/>
          <a:ln>
            <a:noFill/>
          </a:ln>
        </p:spPr>
        <p:txBody>
          <a:bodyPr anchorCtr="0" anchor="ctr" bIns="19050" lIns="19050" spcFirstLastPara="1" rIns="19050" wrap="square" tIns="19050">
            <a:spAutoFit/>
          </a:bodyPr>
          <a:lstStyle>
            <a:lvl1pPr indent="-228600" lvl="0" marL="457200" algn="l">
              <a:lnSpc>
                <a:spcPct val="100000"/>
              </a:lnSpc>
              <a:spcBef>
                <a:spcPts val="0"/>
              </a:spcBef>
              <a:spcAft>
                <a:spcPts val="0"/>
              </a:spcAft>
              <a:buClr>
                <a:srgbClr val="FFFFFF"/>
              </a:buClr>
              <a:buSzPts val="1500"/>
              <a:buFont typeface="Arial"/>
              <a:buNone/>
              <a:defRPr sz="1500">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21" name="Google Shape;4821;p537"/>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owth Summary">
  <p:cSld name="Growth Summary 2">
    <p:bg>
      <p:bgPr>
        <a:solidFill>
          <a:srgbClr val="0B2034"/>
        </a:solidFill>
      </p:bgPr>
    </p:bg>
    <p:spTree>
      <p:nvGrpSpPr>
        <p:cNvPr id="4822" name="Shape 4822"/>
        <p:cNvGrpSpPr/>
        <p:nvPr/>
      </p:nvGrpSpPr>
      <p:grpSpPr>
        <a:xfrm>
          <a:off x="0" y="0"/>
          <a:ext cx="0" cy="0"/>
          <a:chOff x="0" y="0"/>
          <a:chExt cx="0" cy="0"/>
        </a:xfrm>
      </p:grpSpPr>
      <p:sp>
        <p:nvSpPr>
          <p:cNvPr id="4823" name="Google Shape;4823;p538"/>
          <p:cNvSpPr/>
          <p:nvPr/>
        </p:nvSpPr>
        <p:spPr>
          <a:xfrm>
            <a:off x="413" y="-288189"/>
            <a:ext cx="3048000" cy="5719800"/>
          </a:xfrm>
          <a:prstGeom prst="rect">
            <a:avLst/>
          </a:prstGeom>
          <a:solidFill>
            <a:srgbClr val="FFFFFF"/>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4824" name="Google Shape;4824;p538"/>
          <p:cNvSpPr txBox="1"/>
          <p:nvPr>
            <p:ph idx="1" type="body"/>
          </p:nvPr>
        </p:nvSpPr>
        <p:spPr>
          <a:xfrm>
            <a:off x="3679608" y="683557"/>
            <a:ext cx="675600" cy="878100"/>
          </a:xfrm>
          <a:prstGeom prst="rect">
            <a:avLst/>
          </a:prstGeom>
          <a:noFill/>
          <a:ln>
            <a:noFill/>
          </a:ln>
        </p:spPr>
        <p:txBody>
          <a:bodyPr anchorCtr="0" anchor="t" bIns="34275" lIns="34275" spcFirstLastPara="1" rIns="34275" wrap="square" tIns="34275">
            <a:spAutoFit/>
          </a:bodyPr>
          <a:lstStyle>
            <a:lvl1pPr indent="-228600" lvl="0" marL="457200" algn="l">
              <a:lnSpc>
                <a:spcPct val="100000"/>
              </a:lnSpc>
              <a:spcBef>
                <a:spcPts val="0"/>
              </a:spcBef>
              <a:spcAft>
                <a:spcPts val="0"/>
              </a:spcAft>
              <a:buClr>
                <a:srgbClr val="FFFFFF"/>
              </a:buClr>
              <a:buSzPts val="6400"/>
              <a:buFont typeface="Arial"/>
              <a:buNone/>
              <a:defRPr sz="6400">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cxnSp>
        <p:nvCxnSpPr>
          <p:cNvPr id="4825" name="Google Shape;4825;p538"/>
          <p:cNvCxnSpPr/>
          <p:nvPr/>
        </p:nvCxnSpPr>
        <p:spPr>
          <a:xfrm>
            <a:off x="3679608" y="1593242"/>
            <a:ext cx="1975200" cy="0"/>
          </a:xfrm>
          <a:prstGeom prst="straightConnector1">
            <a:avLst/>
          </a:prstGeom>
          <a:noFill/>
          <a:ln cap="flat" cmpd="sng" w="127000">
            <a:solidFill>
              <a:srgbClr val="018CFF"/>
            </a:solidFill>
            <a:prstDash val="solid"/>
            <a:miter lim="8000"/>
            <a:headEnd len="sm" w="sm" type="none"/>
            <a:tailEnd len="sm" w="sm" type="none"/>
          </a:ln>
        </p:spPr>
      </p:cxnSp>
      <p:sp>
        <p:nvSpPr>
          <p:cNvPr id="4826" name="Google Shape;4826;p538"/>
          <p:cNvSpPr txBox="1"/>
          <p:nvPr/>
        </p:nvSpPr>
        <p:spPr>
          <a:xfrm>
            <a:off x="4397112" y="794048"/>
            <a:ext cx="1432500" cy="5763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FFFFFF"/>
              </a:buClr>
              <a:buSzPts val="1500"/>
              <a:buFont typeface="Avenir"/>
              <a:buNone/>
            </a:pPr>
            <a:r>
              <a:rPr b="0" i="0" lang="en-US" sz="1500" u="none" cap="none" strike="noStrike">
                <a:solidFill>
                  <a:srgbClr val="FFFFFF"/>
                </a:solidFill>
                <a:latin typeface="Avenir"/>
                <a:ea typeface="Avenir"/>
                <a:cs typeface="Avenir"/>
                <a:sym typeface="Avenir"/>
              </a:rPr>
              <a:t>Companies</a:t>
            </a:r>
            <a:br>
              <a:rPr b="0" i="0" lang="en-US" sz="1500" u="none" cap="none" strike="noStrike">
                <a:solidFill>
                  <a:srgbClr val="FFFFFF"/>
                </a:solidFill>
                <a:latin typeface="Avenir"/>
                <a:ea typeface="Avenir"/>
                <a:cs typeface="Avenir"/>
                <a:sym typeface="Avenir"/>
              </a:rPr>
            </a:br>
            <a:r>
              <a:rPr b="0" i="0" lang="en-US" sz="1500" u="none" cap="none" strike="noStrike">
                <a:solidFill>
                  <a:srgbClr val="FFFFFF"/>
                </a:solidFill>
                <a:latin typeface="Avenir"/>
                <a:ea typeface="Avenir"/>
                <a:cs typeface="Avenir"/>
                <a:sym typeface="Avenir"/>
              </a:rPr>
              <a:t>Launched</a:t>
            </a:r>
            <a:endParaRPr b="0" i="0" sz="500" u="none" cap="none" strike="noStrike">
              <a:solidFill>
                <a:srgbClr val="000000"/>
              </a:solidFill>
              <a:latin typeface="Arial"/>
              <a:ea typeface="Arial"/>
              <a:cs typeface="Arial"/>
              <a:sym typeface="Arial"/>
            </a:endParaRPr>
          </a:p>
        </p:txBody>
      </p:sp>
      <p:sp>
        <p:nvSpPr>
          <p:cNvPr id="4827" name="Google Shape;4827;p538"/>
          <p:cNvSpPr txBox="1"/>
          <p:nvPr>
            <p:ph idx="2" type="body"/>
          </p:nvPr>
        </p:nvSpPr>
        <p:spPr>
          <a:xfrm>
            <a:off x="3751691" y="2013228"/>
            <a:ext cx="1728300" cy="878100"/>
          </a:xfrm>
          <a:prstGeom prst="rect">
            <a:avLst/>
          </a:prstGeom>
          <a:noFill/>
          <a:ln>
            <a:noFill/>
          </a:ln>
        </p:spPr>
        <p:txBody>
          <a:bodyPr anchorCtr="0" anchor="t" bIns="34275" lIns="34275" spcFirstLastPara="1" rIns="34275" wrap="square" tIns="34275">
            <a:spAutoFit/>
          </a:bodyPr>
          <a:lstStyle>
            <a:lvl1pPr indent="-228600" lvl="0" marL="457200" algn="l">
              <a:lnSpc>
                <a:spcPct val="100000"/>
              </a:lnSpc>
              <a:spcBef>
                <a:spcPts val="0"/>
              </a:spcBef>
              <a:spcAft>
                <a:spcPts val="0"/>
              </a:spcAft>
              <a:buClr>
                <a:srgbClr val="FFFFFF"/>
              </a:buClr>
              <a:buSzPts val="6400"/>
              <a:buFont typeface="Arial"/>
              <a:buNone/>
              <a:defRPr sz="6400">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cxnSp>
        <p:nvCxnSpPr>
          <p:cNvPr id="4828" name="Google Shape;4828;p538"/>
          <p:cNvCxnSpPr/>
          <p:nvPr/>
        </p:nvCxnSpPr>
        <p:spPr>
          <a:xfrm>
            <a:off x="3620549" y="2948538"/>
            <a:ext cx="5072700" cy="0"/>
          </a:xfrm>
          <a:prstGeom prst="straightConnector1">
            <a:avLst/>
          </a:prstGeom>
          <a:noFill/>
          <a:ln cap="flat" cmpd="sng" w="127000">
            <a:solidFill>
              <a:srgbClr val="018CFF"/>
            </a:solidFill>
            <a:prstDash val="solid"/>
            <a:miter lim="8000"/>
            <a:headEnd len="sm" w="sm" type="none"/>
            <a:tailEnd len="sm" w="sm" type="none"/>
          </a:ln>
        </p:spPr>
      </p:cxnSp>
      <p:sp>
        <p:nvSpPr>
          <p:cNvPr id="4829" name="Google Shape;4829;p538"/>
          <p:cNvSpPr txBox="1"/>
          <p:nvPr/>
        </p:nvSpPr>
        <p:spPr>
          <a:xfrm>
            <a:off x="6160187" y="2090143"/>
            <a:ext cx="2414400" cy="5763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FFFFFF"/>
              </a:buClr>
              <a:buSzPts val="1500"/>
              <a:buFont typeface="Avenir"/>
              <a:buNone/>
            </a:pPr>
            <a:r>
              <a:rPr b="0" i="0" lang="en-US" sz="1500" u="none" cap="none" strike="noStrike">
                <a:solidFill>
                  <a:srgbClr val="FFFFFF"/>
                </a:solidFill>
                <a:latin typeface="Avenir"/>
                <a:ea typeface="Avenir"/>
                <a:cs typeface="Avenir"/>
                <a:sym typeface="Avenir"/>
              </a:rPr>
              <a:t>Capital Raised by </a:t>
            </a:r>
            <a:br>
              <a:rPr b="0" i="0" lang="en-US" sz="1500" u="none" cap="none" strike="noStrike">
                <a:solidFill>
                  <a:srgbClr val="FFFFFF"/>
                </a:solidFill>
                <a:latin typeface="Avenir"/>
                <a:ea typeface="Avenir"/>
                <a:cs typeface="Avenir"/>
                <a:sym typeface="Avenir"/>
              </a:rPr>
            </a:br>
            <a:r>
              <a:rPr b="0" i="0" lang="en-US" sz="1500" u="none" cap="none" strike="noStrike">
                <a:solidFill>
                  <a:srgbClr val="FFFFFF"/>
                </a:solidFill>
                <a:latin typeface="Avenir"/>
                <a:ea typeface="Avenir"/>
                <a:cs typeface="Avenir"/>
                <a:sym typeface="Avenir"/>
              </a:rPr>
              <a:t>High Alpha</a:t>
            </a:r>
            <a:endParaRPr b="0" i="0" sz="500" u="none" cap="none" strike="noStrike">
              <a:solidFill>
                <a:srgbClr val="000000"/>
              </a:solidFill>
              <a:latin typeface="Arial"/>
              <a:ea typeface="Arial"/>
              <a:cs typeface="Arial"/>
              <a:sym typeface="Arial"/>
            </a:endParaRPr>
          </a:p>
        </p:txBody>
      </p:sp>
      <p:sp>
        <p:nvSpPr>
          <p:cNvPr id="4830" name="Google Shape;4830;p538"/>
          <p:cNvSpPr txBox="1"/>
          <p:nvPr>
            <p:ph idx="3" type="body"/>
          </p:nvPr>
        </p:nvSpPr>
        <p:spPr>
          <a:xfrm>
            <a:off x="6007183" y="683557"/>
            <a:ext cx="1782300" cy="878100"/>
          </a:xfrm>
          <a:prstGeom prst="rect">
            <a:avLst/>
          </a:prstGeom>
          <a:noFill/>
          <a:ln>
            <a:noFill/>
          </a:ln>
        </p:spPr>
        <p:txBody>
          <a:bodyPr anchorCtr="0" anchor="t" bIns="34275" lIns="34275" spcFirstLastPara="1" rIns="34275" wrap="square" tIns="34275">
            <a:spAutoFit/>
          </a:bodyPr>
          <a:lstStyle>
            <a:lvl1pPr indent="-228600" lvl="0" marL="457200" algn="l">
              <a:lnSpc>
                <a:spcPct val="100000"/>
              </a:lnSpc>
              <a:spcBef>
                <a:spcPts val="0"/>
              </a:spcBef>
              <a:spcAft>
                <a:spcPts val="0"/>
              </a:spcAft>
              <a:buClr>
                <a:srgbClr val="FFFFFF"/>
              </a:buClr>
              <a:buSzPts val="6400"/>
              <a:buFont typeface="Arial"/>
              <a:buNone/>
              <a:defRPr sz="6400">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cxnSp>
        <p:nvCxnSpPr>
          <p:cNvPr id="4831" name="Google Shape;4831;p538"/>
          <p:cNvCxnSpPr/>
          <p:nvPr/>
        </p:nvCxnSpPr>
        <p:spPr>
          <a:xfrm>
            <a:off x="5991503" y="1593242"/>
            <a:ext cx="2650200" cy="0"/>
          </a:xfrm>
          <a:prstGeom prst="straightConnector1">
            <a:avLst/>
          </a:prstGeom>
          <a:noFill/>
          <a:ln cap="flat" cmpd="sng" w="127000">
            <a:solidFill>
              <a:srgbClr val="018CFF"/>
            </a:solidFill>
            <a:prstDash val="solid"/>
            <a:miter lim="8000"/>
            <a:headEnd len="sm" w="sm" type="none"/>
            <a:tailEnd len="sm" w="sm" type="none"/>
          </a:ln>
        </p:spPr>
      </p:cxnSp>
      <p:sp>
        <p:nvSpPr>
          <p:cNvPr id="4832" name="Google Shape;4832;p538"/>
          <p:cNvSpPr txBox="1"/>
          <p:nvPr/>
        </p:nvSpPr>
        <p:spPr>
          <a:xfrm>
            <a:off x="7451151" y="794048"/>
            <a:ext cx="1314900" cy="5763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FFFFFF"/>
              </a:buClr>
              <a:buSzPts val="1500"/>
              <a:buFont typeface="Avenir"/>
              <a:buNone/>
            </a:pPr>
            <a:r>
              <a:rPr b="0" i="0" lang="en-US" sz="1500" u="none" cap="none" strike="noStrike">
                <a:solidFill>
                  <a:srgbClr val="FFFFFF"/>
                </a:solidFill>
                <a:latin typeface="Avenir"/>
                <a:ea typeface="Avenir"/>
                <a:cs typeface="Avenir"/>
                <a:sym typeface="Avenir"/>
              </a:rPr>
              <a:t>Employees</a:t>
            </a:r>
            <a:br>
              <a:rPr b="0" i="0" lang="en-US" sz="1500" u="none" cap="none" strike="noStrike">
                <a:solidFill>
                  <a:srgbClr val="FFFFFF"/>
                </a:solidFill>
                <a:latin typeface="Avenir"/>
                <a:ea typeface="Avenir"/>
                <a:cs typeface="Avenir"/>
                <a:sym typeface="Avenir"/>
              </a:rPr>
            </a:br>
            <a:r>
              <a:rPr b="0" i="0" lang="en-US" sz="1500" u="none" cap="none" strike="noStrike">
                <a:solidFill>
                  <a:srgbClr val="FFFFFF"/>
                </a:solidFill>
                <a:latin typeface="Avenir"/>
                <a:ea typeface="Avenir"/>
                <a:cs typeface="Avenir"/>
                <a:sym typeface="Avenir"/>
              </a:rPr>
              <a:t>Hired</a:t>
            </a:r>
            <a:endParaRPr b="0" i="0" sz="500" u="none" cap="none" strike="noStrike">
              <a:solidFill>
                <a:srgbClr val="000000"/>
              </a:solidFill>
              <a:latin typeface="Arial"/>
              <a:ea typeface="Arial"/>
              <a:cs typeface="Arial"/>
              <a:sym typeface="Arial"/>
            </a:endParaRPr>
          </a:p>
        </p:txBody>
      </p:sp>
      <p:cxnSp>
        <p:nvCxnSpPr>
          <p:cNvPr id="4833" name="Google Shape;4833;p538"/>
          <p:cNvCxnSpPr/>
          <p:nvPr/>
        </p:nvCxnSpPr>
        <p:spPr>
          <a:xfrm>
            <a:off x="3620549" y="4303834"/>
            <a:ext cx="5072700" cy="0"/>
          </a:xfrm>
          <a:prstGeom prst="straightConnector1">
            <a:avLst/>
          </a:prstGeom>
          <a:noFill/>
          <a:ln cap="flat" cmpd="sng" w="127000">
            <a:solidFill>
              <a:srgbClr val="018CFF"/>
            </a:solidFill>
            <a:prstDash val="solid"/>
            <a:miter lim="8000"/>
            <a:headEnd len="sm" w="sm" type="none"/>
            <a:tailEnd len="sm" w="sm" type="none"/>
          </a:ln>
        </p:spPr>
      </p:cxnSp>
      <p:sp>
        <p:nvSpPr>
          <p:cNvPr id="4834" name="Google Shape;4834;p538"/>
          <p:cNvSpPr txBox="1"/>
          <p:nvPr/>
        </p:nvSpPr>
        <p:spPr>
          <a:xfrm>
            <a:off x="6160187" y="3431841"/>
            <a:ext cx="2414400" cy="576300"/>
          </a:xfrm>
          <a:prstGeom prst="rect">
            <a:avLst/>
          </a:prstGeom>
          <a:noFill/>
          <a:ln>
            <a:noFill/>
          </a:ln>
        </p:spPr>
        <p:txBody>
          <a:bodyPr anchorCtr="0" anchor="t" bIns="0" lIns="0" spcFirstLastPara="1" rIns="0" wrap="square" tIns="0">
            <a:normAutofit/>
          </a:bodyPr>
          <a:lstStyle/>
          <a:p>
            <a:pPr indent="0" lvl="0" marL="0" marR="0" rtl="0" algn="l">
              <a:lnSpc>
                <a:spcPct val="120000"/>
              </a:lnSpc>
              <a:spcBef>
                <a:spcPts val="0"/>
              </a:spcBef>
              <a:spcAft>
                <a:spcPts val="0"/>
              </a:spcAft>
              <a:buClr>
                <a:srgbClr val="FFFFFF"/>
              </a:buClr>
              <a:buSzPts val="1500"/>
              <a:buFont typeface="Avenir"/>
              <a:buNone/>
            </a:pPr>
            <a:r>
              <a:rPr b="0" i="0" lang="en-US" sz="1500" u="none" cap="none" strike="noStrike">
                <a:solidFill>
                  <a:srgbClr val="FFFFFF"/>
                </a:solidFill>
                <a:latin typeface="Avenir"/>
                <a:ea typeface="Avenir"/>
                <a:cs typeface="Avenir"/>
                <a:sym typeface="Avenir"/>
              </a:rPr>
              <a:t>Follow-on Funding Raised by Studio Cos</a:t>
            </a:r>
            <a:endParaRPr b="0" i="0" sz="500" u="none" cap="none" strike="noStrike">
              <a:solidFill>
                <a:srgbClr val="000000"/>
              </a:solidFill>
              <a:latin typeface="Arial"/>
              <a:ea typeface="Arial"/>
              <a:cs typeface="Arial"/>
              <a:sym typeface="Arial"/>
            </a:endParaRPr>
          </a:p>
        </p:txBody>
      </p:sp>
      <p:sp>
        <p:nvSpPr>
          <p:cNvPr id="4835" name="Google Shape;4835;p538"/>
          <p:cNvSpPr txBox="1"/>
          <p:nvPr>
            <p:ph idx="4" type="body"/>
          </p:nvPr>
        </p:nvSpPr>
        <p:spPr>
          <a:xfrm>
            <a:off x="3752218" y="3340638"/>
            <a:ext cx="1728300" cy="878100"/>
          </a:xfrm>
          <a:prstGeom prst="rect">
            <a:avLst/>
          </a:prstGeom>
          <a:noFill/>
          <a:ln>
            <a:noFill/>
          </a:ln>
        </p:spPr>
        <p:txBody>
          <a:bodyPr anchorCtr="0" anchor="t" bIns="34275" lIns="34275" spcFirstLastPara="1" rIns="34275" wrap="square" tIns="34275">
            <a:spAutoFit/>
          </a:bodyPr>
          <a:lstStyle>
            <a:lvl1pPr indent="-228600" lvl="0" marL="457200" algn="l">
              <a:lnSpc>
                <a:spcPct val="100000"/>
              </a:lnSpc>
              <a:spcBef>
                <a:spcPts val="0"/>
              </a:spcBef>
              <a:spcAft>
                <a:spcPts val="0"/>
              </a:spcAft>
              <a:buClr>
                <a:srgbClr val="FFFFFF"/>
              </a:buClr>
              <a:buSzPts val="6400"/>
              <a:buFont typeface="Arial"/>
              <a:buNone/>
              <a:defRPr sz="6400">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36" name="Google Shape;4836;p538"/>
          <p:cNvSpPr txBox="1"/>
          <p:nvPr/>
        </p:nvSpPr>
        <p:spPr>
          <a:xfrm>
            <a:off x="6989376" y="826433"/>
            <a:ext cx="289200" cy="5925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FFFFFF"/>
              </a:buClr>
              <a:buSzPts val="3400"/>
              <a:buFont typeface="Proxima Nova"/>
              <a:buNone/>
            </a:pPr>
            <a:r>
              <a:rPr b="1" i="0" lang="en-US" sz="3400" u="none" cap="none" strike="noStrike">
                <a:solidFill>
                  <a:srgbClr val="FFFFFF"/>
                </a:solidFill>
                <a:latin typeface="Proxima Nova"/>
                <a:ea typeface="Proxima Nova"/>
                <a:cs typeface="Proxima Nova"/>
                <a:sym typeface="Proxima Nova"/>
              </a:rPr>
              <a:t>+</a:t>
            </a:r>
            <a:endParaRPr b="0" i="0" sz="500" u="none" cap="none" strike="noStrike">
              <a:solidFill>
                <a:srgbClr val="000000"/>
              </a:solidFill>
              <a:latin typeface="Arial"/>
              <a:ea typeface="Arial"/>
              <a:cs typeface="Arial"/>
              <a:sym typeface="Arial"/>
            </a:endParaRPr>
          </a:p>
        </p:txBody>
      </p:sp>
      <p:sp>
        <p:nvSpPr>
          <p:cNvPr id="4837" name="Google Shape;4837;p538"/>
          <p:cNvSpPr txBox="1"/>
          <p:nvPr/>
        </p:nvSpPr>
        <p:spPr>
          <a:xfrm>
            <a:off x="5478238" y="2156104"/>
            <a:ext cx="289200" cy="5925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FFFFFF"/>
              </a:buClr>
              <a:buSzPts val="3400"/>
              <a:buFont typeface="Proxima Nova"/>
              <a:buNone/>
            </a:pPr>
            <a:r>
              <a:rPr b="1" i="0" lang="en-US" sz="3400" u="none" cap="none" strike="noStrike">
                <a:solidFill>
                  <a:srgbClr val="FFFFFF"/>
                </a:solidFill>
                <a:latin typeface="Proxima Nova"/>
                <a:ea typeface="Proxima Nova"/>
                <a:cs typeface="Proxima Nova"/>
                <a:sym typeface="Proxima Nova"/>
              </a:rPr>
              <a:t>+</a:t>
            </a:r>
            <a:endParaRPr b="0" i="0" sz="500" u="none" cap="none" strike="noStrike">
              <a:solidFill>
                <a:srgbClr val="000000"/>
              </a:solidFill>
              <a:latin typeface="Arial"/>
              <a:ea typeface="Arial"/>
              <a:cs typeface="Arial"/>
              <a:sym typeface="Arial"/>
            </a:endParaRPr>
          </a:p>
        </p:txBody>
      </p:sp>
      <p:sp>
        <p:nvSpPr>
          <p:cNvPr id="4838" name="Google Shape;4838;p538"/>
          <p:cNvSpPr txBox="1"/>
          <p:nvPr/>
        </p:nvSpPr>
        <p:spPr>
          <a:xfrm>
            <a:off x="5478238" y="3483514"/>
            <a:ext cx="289200" cy="592500"/>
          </a:xfrm>
          <a:prstGeom prst="rect">
            <a:avLst/>
          </a:prstGeom>
          <a:noFill/>
          <a:ln>
            <a:noFill/>
          </a:ln>
        </p:spPr>
        <p:txBody>
          <a:bodyPr anchorCtr="0" anchor="t" bIns="34275" lIns="34275" spcFirstLastPara="1" rIns="34275" wrap="square" tIns="34275">
            <a:spAutoFit/>
          </a:bodyPr>
          <a:lstStyle/>
          <a:p>
            <a:pPr indent="0" lvl="0" marL="0" marR="0" rtl="0" algn="l">
              <a:lnSpc>
                <a:spcPct val="100000"/>
              </a:lnSpc>
              <a:spcBef>
                <a:spcPts val="0"/>
              </a:spcBef>
              <a:spcAft>
                <a:spcPts val="0"/>
              </a:spcAft>
              <a:buClr>
                <a:srgbClr val="FFFFFF"/>
              </a:buClr>
              <a:buSzPts val="3400"/>
              <a:buFont typeface="Proxima Nova"/>
              <a:buNone/>
            </a:pPr>
            <a:r>
              <a:rPr b="1" i="0" lang="en-US" sz="3400" u="none" cap="none" strike="noStrike">
                <a:solidFill>
                  <a:srgbClr val="FFFFFF"/>
                </a:solidFill>
                <a:latin typeface="Proxima Nova"/>
                <a:ea typeface="Proxima Nova"/>
                <a:cs typeface="Proxima Nova"/>
                <a:sym typeface="Proxima Nova"/>
              </a:rPr>
              <a:t>+</a:t>
            </a:r>
            <a:endParaRPr b="0" i="0" sz="500" u="none" cap="none" strike="noStrike">
              <a:solidFill>
                <a:srgbClr val="000000"/>
              </a:solidFill>
              <a:latin typeface="Arial"/>
              <a:ea typeface="Arial"/>
              <a:cs typeface="Arial"/>
              <a:sym typeface="Arial"/>
            </a:endParaRPr>
          </a:p>
        </p:txBody>
      </p:sp>
      <p:sp>
        <p:nvSpPr>
          <p:cNvPr id="4839" name="Google Shape;4839;p538"/>
          <p:cNvSpPr txBox="1"/>
          <p:nvPr/>
        </p:nvSpPr>
        <p:spPr>
          <a:xfrm>
            <a:off x="333962" y="1712418"/>
            <a:ext cx="2381100" cy="3732600"/>
          </a:xfrm>
          <a:prstGeom prst="rect">
            <a:avLst/>
          </a:prstGeom>
          <a:noFill/>
          <a:ln>
            <a:noFill/>
          </a:ln>
        </p:spPr>
        <p:txBody>
          <a:bodyPr anchorCtr="0" anchor="ctr" bIns="19050" lIns="19050" spcFirstLastPara="1" rIns="19050" wrap="square" tIns="19050">
            <a:spAutoFit/>
          </a:bodyPr>
          <a:lstStyle/>
          <a:p>
            <a:pPr indent="0" lvl="0" marL="0" marR="0" rtl="0" algn="l">
              <a:lnSpc>
                <a:spcPct val="80000"/>
              </a:lnSpc>
              <a:spcBef>
                <a:spcPts val="0"/>
              </a:spcBef>
              <a:spcAft>
                <a:spcPts val="0"/>
              </a:spcAft>
              <a:buClr>
                <a:srgbClr val="0C2033"/>
              </a:buClr>
              <a:buSzPts val="3000"/>
              <a:buFont typeface="Arial"/>
              <a:buNone/>
            </a:pPr>
            <a:r>
              <a:rPr b="0" i="0" lang="en-US" sz="3000" u="none" cap="none" strike="noStrike">
                <a:solidFill>
                  <a:srgbClr val="0C2033"/>
                </a:solidFill>
                <a:latin typeface="Arial"/>
                <a:ea typeface="Arial"/>
                <a:cs typeface="Arial"/>
                <a:sym typeface="Arial"/>
              </a:rPr>
              <a:t>WE NURTURE OUR STUDIO COMPANIES INTO SCALED, DURABLE BUSINESSES</a:t>
            </a:r>
            <a:endParaRPr b="0" i="0" sz="500" u="none" cap="none" strike="noStrike">
              <a:solidFill>
                <a:srgbClr val="000000"/>
              </a:solidFill>
              <a:latin typeface="Arial"/>
              <a:ea typeface="Arial"/>
              <a:cs typeface="Arial"/>
              <a:sym typeface="Arial"/>
            </a:endParaRPr>
          </a:p>
        </p:txBody>
      </p:sp>
      <p:sp>
        <p:nvSpPr>
          <p:cNvPr id="4840" name="Google Shape;4840;p538"/>
          <p:cNvSpPr txBox="1"/>
          <p:nvPr/>
        </p:nvSpPr>
        <p:spPr>
          <a:xfrm>
            <a:off x="333962" y="1290268"/>
            <a:ext cx="2200200" cy="269400"/>
          </a:xfrm>
          <a:prstGeom prst="rect">
            <a:avLst/>
          </a:prstGeom>
          <a:noFill/>
          <a:ln>
            <a:noFill/>
          </a:ln>
        </p:spPr>
        <p:txBody>
          <a:bodyPr anchorCtr="0" anchor="ctr" bIns="19050" lIns="19050" spcFirstLastPara="1" rIns="19050" wrap="square" tIns="19050">
            <a:spAutoFit/>
          </a:bodyPr>
          <a:lstStyle/>
          <a:p>
            <a:pPr indent="0" lvl="0" marL="0" marR="0" rtl="0" algn="l">
              <a:lnSpc>
                <a:spcPct val="140000"/>
              </a:lnSpc>
              <a:spcBef>
                <a:spcPts val="0"/>
              </a:spcBef>
              <a:spcAft>
                <a:spcPts val="0"/>
              </a:spcAft>
              <a:buClr>
                <a:srgbClr val="008CFF"/>
              </a:buClr>
              <a:buSzPts val="1500"/>
              <a:buFont typeface="Arial"/>
              <a:buNone/>
            </a:pPr>
            <a:r>
              <a:rPr b="0" i="0" lang="en-US" sz="1500" u="none" cap="none" strike="noStrike">
                <a:solidFill>
                  <a:srgbClr val="008CFF"/>
                </a:solidFill>
                <a:latin typeface="Arial"/>
                <a:ea typeface="Arial"/>
                <a:cs typeface="Arial"/>
                <a:sym typeface="Arial"/>
              </a:rPr>
              <a:t>Our Successes</a:t>
            </a:r>
            <a:endParaRPr b="0" i="0" sz="500" u="none" cap="none" strike="noStrike">
              <a:solidFill>
                <a:srgbClr val="000000"/>
              </a:solidFill>
              <a:latin typeface="Arial"/>
              <a:ea typeface="Arial"/>
              <a:cs typeface="Arial"/>
              <a:sym typeface="Arial"/>
            </a:endParaRPr>
          </a:p>
        </p:txBody>
      </p:sp>
      <p:sp>
        <p:nvSpPr>
          <p:cNvPr id="4841" name="Google Shape;4841;p538"/>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rtfolio Summary">
  <p:cSld name="Portfolio Summary">
    <p:bg>
      <p:bgPr>
        <a:solidFill>
          <a:srgbClr val="0C2033"/>
        </a:solidFill>
      </p:bgPr>
    </p:bg>
    <p:spTree>
      <p:nvGrpSpPr>
        <p:cNvPr id="4842" name="Shape 4842"/>
        <p:cNvGrpSpPr/>
        <p:nvPr/>
      </p:nvGrpSpPr>
      <p:grpSpPr>
        <a:xfrm>
          <a:off x="0" y="0"/>
          <a:ext cx="0" cy="0"/>
          <a:chOff x="0" y="0"/>
          <a:chExt cx="0" cy="0"/>
        </a:xfrm>
      </p:grpSpPr>
      <p:graphicFrame>
        <p:nvGraphicFramePr>
          <p:cNvPr id="4843" name="Google Shape;4843;p539"/>
          <p:cNvGraphicFramePr/>
          <p:nvPr/>
        </p:nvGraphicFramePr>
        <p:xfrm>
          <a:off x="3323750" y="88499"/>
          <a:ext cx="3000000" cy="3000000"/>
        </p:xfrm>
        <a:graphic>
          <a:graphicData uri="http://schemas.openxmlformats.org/drawingml/2006/table">
            <a:tbl>
              <a:tblPr>
                <a:noFill/>
                <a:tableStyleId>{676FD7AD-1F2C-4D79-8242-A7234429844B}</a:tableStyleId>
              </a:tblPr>
              <a:tblGrid>
                <a:gridCol w="1303150"/>
                <a:gridCol w="1632225"/>
                <a:gridCol w="1330000"/>
                <a:gridCol w="1330000"/>
              </a:tblGrid>
              <a:tr h="506250">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03550">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C6387"/>
                        </a:buClr>
                        <a:buSzPts val="1300"/>
                        <a:buFont typeface="Helvetica Neue"/>
                        <a:buNone/>
                      </a:pPr>
                      <a:r>
                        <a:t/>
                      </a:r>
                      <a:endParaRPr sz="1300" u="none" cap="none" strike="noStrike">
                        <a:solidFill>
                          <a:srgbClr val="3C6387"/>
                        </a:solidFill>
                        <a:latin typeface="Helvetica Neue"/>
                        <a:ea typeface="Helvetica Neue"/>
                        <a:cs typeface="Helvetica Neue"/>
                        <a:sym typeface="Helvetica Neue"/>
                      </a:endParaRPr>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02800">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C6387"/>
                        </a:buClr>
                        <a:buSzPts val="1300"/>
                        <a:buFont typeface="Helvetica Neue"/>
                        <a:buNone/>
                      </a:pPr>
                      <a:r>
                        <a:t/>
                      </a:r>
                      <a:endParaRPr sz="1300" u="none" cap="none" strike="noStrike">
                        <a:solidFill>
                          <a:srgbClr val="3C6387"/>
                        </a:solidFill>
                        <a:latin typeface="Helvetica Neue"/>
                        <a:ea typeface="Helvetica Neue"/>
                        <a:cs typeface="Helvetica Neue"/>
                        <a:sym typeface="Helvetica Neue"/>
                      </a:endParaRPr>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05800">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02775">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01425">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C6387"/>
                        </a:buClr>
                        <a:buSzPts val="1300"/>
                        <a:buFont typeface="Helvetica Neue"/>
                        <a:buNone/>
                      </a:pPr>
                      <a:r>
                        <a:t/>
                      </a:r>
                      <a:endParaRPr sz="1300" u="none" cap="none" strike="noStrike">
                        <a:solidFill>
                          <a:srgbClr val="3C6387"/>
                        </a:solidFill>
                        <a:latin typeface="Helvetica Neue"/>
                        <a:ea typeface="Helvetica Neue"/>
                        <a:cs typeface="Helvetica Neue"/>
                        <a:sym typeface="Helvetica Neue"/>
                      </a:endParaRPr>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07225">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3C6387"/>
                        </a:buClr>
                        <a:buSzPts val="1300"/>
                        <a:buFont typeface="Helvetica Neue"/>
                        <a:buNone/>
                      </a:pPr>
                      <a:r>
                        <a:t/>
                      </a:r>
                      <a:endParaRPr sz="1300" u="none" cap="none" strike="noStrike">
                        <a:solidFill>
                          <a:srgbClr val="3C6387"/>
                        </a:solidFill>
                        <a:latin typeface="Helvetica Neue"/>
                        <a:ea typeface="Helvetica Neue"/>
                        <a:cs typeface="Helvetica Neue"/>
                        <a:sym typeface="Helvetica Neue"/>
                      </a:endParaRPr>
                    </a:p>
                  </a:txBody>
                  <a:tcPr marT="0" marB="0" marR="0" marL="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93250">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273745"/>
                        </a:buClr>
                        <a:buSzPts val="1300"/>
                        <a:buFont typeface="Helvetica Neue"/>
                        <a:buNone/>
                      </a:pPr>
                      <a:r>
                        <a:t/>
                      </a:r>
                      <a:endParaRPr sz="1300" u="none" cap="none" strike="noStrike">
                        <a:solidFill>
                          <a:srgbClr val="273745"/>
                        </a:solidFill>
                        <a:latin typeface="Helvetica Neue"/>
                        <a:ea typeface="Helvetica Neue"/>
                        <a:cs typeface="Helvetica Neue"/>
                        <a:sym typeface="Helvetica Neue"/>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1800"/>
                        <a:buFont typeface="Proxima Nova"/>
                        <a:buNone/>
                      </a:pPr>
                      <a:r>
                        <a:t/>
                      </a:r>
                      <a:endParaRPr b="1" sz="1800" u="none" cap="none" strike="noStrike">
                        <a:solidFill>
                          <a:srgbClr val="FFFFFF"/>
                        </a:solidFill>
                        <a:latin typeface="Proxima Nova"/>
                        <a:ea typeface="Proxima Nova"/>
                        <a:cs typeface="Proxima Nova"/>
                        <a:sym typeface="Proxima Nova"/>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1800"/>
                        <a:buFont typeface="Proxima Nova"/>
                        <a:buNone/>
                      </a:pPr>
                      <a:r>
                        <a:t/>
                      </a:r>
                      <a:endParaRPr b="1" sz="1800" u="none" cap="none" strike="noStrike">
                        <a:solidFill>
                          <a:srgbClr val="FFFFFF"/>
                        </a:solidFill>
                        <a:latin typeface="Proxima Nova"/>
                        <a:ea typeface="Proxima Nova"/>
                        <a:cs typeface="Proxima Nova"/>
                        <a:sym typeface="Proxima Nova"/>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02525">
                <a:tc>
                  <a:txBody>
                    <a:bodyPr/>
                    <a:lstStyle/>
                    <a:p>
                      <a:pPr indent="0" lvl="0" marL="0" marR="0" rtl="0" algn="ctr">
                        <a:lnSpc>
                          <a:spcPct val="100000"/>
                        </a:lnSpc>
                        <a:spcBef>
                          <a:spcPts val="0"/>
                        </a:spcBef>
                        <a:spcAft>
                          <a:spcPts val="0"/>
                        </a:spcAft>
                        <a:buClr>
                          <a:srgbClr val="FFFFFF"/>
                        </a:buClr>
                        <a:buSzPts val="2400"/>
                        <a:buFont typeface="Proxima Nova"/>
                        <a:buNone/>
                      </a:pPr>
                      <a:r>
                        <a:t/>
                      </a:r>
                      <a:endParaRPr b="1" sz="2400" u="none" cap="none" strike="noStrike">
                        <a:solidFill>
                          <a:srgbClr val="FFFFFF"/>
                        </a:solidFill>
                        <a:latin typeface="Proxima Nova"/>
                        <a:ea typeface="Proxima Nova"/>
                        <a:cs typeface="Proxima Nova"/>
                        <a:sym typeface="Proxima Nova"/>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900"/>
                        <a:buFont typeface="Proxima Nova"/>
                        <a:buNone/>
                      </a:pPr>
                      <a:r>
                        <a:t/>
                      </a:r>
                      <a:endParaRPr sz="900" u="none" cap="none" strike="noStrike">
                        <a:solidFill>
                          <a:srgbClr val="FFFFFF"/>
                        </a:solidFill>
                        <a:latin typeface="Proxima Nova"/>
                        <a:ea typeface="Proxima Nova"/>
                        <a:cs typeface="Proxima Nova"/>
                        <a:sym typeface="Proxima Nova"/>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900"/>
                        <a:buFont typeface="Proxima Nova"/>
                        <a:buNone/>
                      </a:pPr>
                      <a:r>
                        <a:t/>
                      </a:r>
                      <a:endParaRPr sz="900" u="none" cap="none" strike="noStrike">
                        <a:solidFill>
                          <a:srgbClr val="FFFFFF"/>
                        </a:solidFill>
                        <a:latin typeface="Proxima Nova"/>
                        <a:ea typeface="Proxima Nova"/>
                        <a:cs typeface="Proxima Nova"/>
                        <a:sym typeface="Proxima Nova"/>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1800"/>
                        <a:buFont typeface="Proxima Nova"/>
                        <a:buNone/>
                      </a:pPr>
                      <a:r>
                        <a:t/>
                      </a:r>
                      <a:endParaRPr b="1" sz="1800" u="none" cap="none" strike="noStrike">
                        <a:solidFill>
                          <a:srgbClr val="FFFFFF"/>
                        </a:solidFill>
                        <a:latin typeface="Proxima Nova"/>
                        <a:ea typeface="Proxima Nova"/>
                        <a:cs typeface="Proxima Nova"/>
                        <a:sym typeface="Proxima Nova"/>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02525">
                <a:tc>
                  <a:txBody>
                    <a:bodyPr/>
                    <a:lstStyle/>
                    <a:p>
                      <a:pPr indent="0" lvl="0" marL="0" marR="0" rtl="0" algn="ctr">
                        <a:lnSpc>
                          <a:spcPct val="100000"/>
                        </a:lnSpc>
                        <a:spcBef>
                          <a:spcPts val="0"/>
                        </a:spcBef>
                        <a:spcAft>
                          <a:spcPts val="0"/>
                        </a:spcAft>
                        <a:buClr>
                          <a:srgbClr val="FFFFFF"/>
                        </a:buClr>
                        <a:buSzPts val="900"/>
                        <a:buFont typeface="Proxima Nova"/>
                        <a:buNone/>
                      </a:pPr>
                      <a:r>
                        <a:t/>
                      </a:r>
                      <a:endParaRPr sz="900" u="none" cap="none" strike="noStrike">
                        <a:solidFill>
                          <a:srgbClr val="FFFFFF"/>
                        </a:solidFill>
                        <a:latin typeface="Proxima Nova"/>
                        <a:ea typeface="Proxima Nova"/>
                        <a:cs typeface="Proxima Nova"/>
                        <a:sym typeface="Proxima Nova"/>
                      </a:endParaRPr>
                    </a:p>
                  </a:txBody>
                  <a:tcPr marT="0" marB="0" marR="0" marL="0" anchor="ctr">
                    <a:lnL cap="flat" cmpd="sng" w="12700">
                      <a:solidFill>
                        <a:srgbClr val="0C2033"/>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900"/>
                        <a:buFont typeface="Proxima Nova"/>
                        <a:buNone/>
                      </a:pPr>
                      <a:r>
                        <a:rPr b="1" lang="en-US" sz="900" u="none" cap="none" strike="noStrike">
                          <a:solidFill>
                            <a:srgbClr val="FFFFFF"/>
                          </a:solidFill>
                          <a:latin typeface="Proxima Nova"/>
                          <a:ea typeface="Proxima Nova"/>
                          <a:cs typeface="Proxima Nova"/>
                          <a:sym typeface="Proxima Nova"/>
                        </a:rPr>
                        <a:t>NEWCO</a:t>
                      </a:r>
                      <a:endParaRPr sz="500" u="none" cap="none" strike="noStrike"/>
                    </a:p>
                    <a:p>
                      <a:pPr indent="0" lvl="0" marL="0" marR="0" rtl="0" algn="ctr">
                        <a:lnSpc>
                          <a:spcPct val="100000"/>
                        </a:lnSpc>
                        <a:spcBef>
                          <a:spcPts val="0"/>
                        </a:spcBef>
                        <a:spcAft>
                          <a:spcPts val="0"/>
                        </a:spcAft>
                        <a:buClr>
                          <a:srgbClr val="FFFFFF"/>
                        </a:buClr>
                        <a:buSzPts val="900"/>
                        <a:buFont typeface="Proxima Nova"/>
                        <a:buNone/>
                      </a:pPr>
                      <a:r>
                        <a:rPr lang="en-US" sz="900" u="none" cap="none" strike="noStrike">
                          <a:solidFill>
                            <a:srgbClr val="FFFFFF"/>
                          </a:solidFill>
                          <a:latin typeface="Proxima Nova"/>
                          <a:ea typeface="Proxima Nova"/>
                          <a:cs typeface="Proxima Nova"/>
                          <a:sym typeface="Proxima Nova"/>
                        </a:rPr>
                        <a:t>(incubating)</a:t>
                      </a:r>
                      <a:endParaRPr sz="500" u="none" cap="none" strike="noStrike"/>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900"/>
                        <a:buFont typeface="Proxima Nova"/>
                        <a:buNone/>
                      </a:pPr>
                      <a:r>
                        <a:rPr b="1" lang="en-US" sz="900" u="none" cap="none" strike="noStrike">
                          <a:solidFill>
                            <a:srgbClr val="FFFFFF"/>
                          </a:solidFill>
                          <a:latin typeface="Proxima Nova"/>
                          <a:ea typeface="Proxima Nova"/>
                          <a:cs typeface="Proxima Nova"/>
                          <a:sym typeface="Proxima Nova"/>
                        </a:rPr>
                        <a:t>NEWCO</a:t>
                      </a:r>
                      <a:endParaRPr sz="500" u="none" cap="none" strike="noStrike"/>
                    </a:p>
                    <a:p>
                      <a:pPr indent="0" lvl="0" marL="0" marR="0" rtl="0" algn="ctr">
                        <a:lnSpc>
                          <a:spcPct val="100000"/>
                        </a:lnSpc>
                        <a:spcBef>
                          <a:spcPts val="0"/>
                        </a:spcBef>
                        <a:spcAft>
                          <a:spcPts val="0"/>
                        </a:spcAft>
                        <a:buClr>
                          <a:srgbClr val="FFFFFF"/>
                        </a:buClr>
                        <a:buSzPts val="900"/>
                        <a:buFont typeface="Proxima Nova"/>
                        <a:buNone/>
                      </a:pPr>
                      <a:r>
                        <a:rPr lang="en-US" sz="900" u="none" cap="none" strike="noStrike">
                          <a:solidFill>
                            <a:srgbClr val="FFFFFF"/>
                          </a:solidFill>
                          <a:latin typeface="Proxima Nova"/>
                          <a:ea typeface="Proxima Nova"/>
                          <a:cs typeface="Proxima Nova"/>
                          <a:sym typeface="Proxima Nova"/>
                        </a:rPr>
                        <a:t>(incubating)</a:t>
                      </a:r>
                      <a:endParaRPr sz="500" u="none" cap="none" strike="noStrike"/>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900"/>
                        <a:buFont typeface="Proxima Nova"/>
                        <a:buNone/>
                      </a:pPr>
                      <a:r>
                        <a:rPr b="1" lang="en-US" sz="900" u="none" cap="none" strike="noStrike">
                          <a:solidFill>
                            <a:srgbClr val="FFFFFF"/>
                          </a:solidFill>
                          <a:latin typeface="Proxima Nova"/>
                          <a:ea typeface="Proxima Nova"/>
                          <a:cs typeface="Proxima Nova"/>
                          <a:sym typeface="Proxima Nova"/>
                        </a:rPr>
                        <a:t>NEWCO</a:t>
                      </a:r>
                      <a:endParaRPr sz="500" u="none" cap="none" strike="noStrike"/>
                    </a:p>
                    <a:p>
                      <a:pPr indent="0" lvl="0" marL="0" marR="0" rtl="0" algn="ctr">
                        <a:lnSpc>
                          <a:spcPct val="100000"/>
                        </a:lnSpc>
                        <a:spcBef>
                          <a:spcPts val="0"/>
                        </a:spcBef>
                        <a:spcAft>
                          <a:spcPts val="0"/>
                        </a:spcAft>
                        <a:buClr>
                          <a:srgbClr val="FFFFFF"/>
                        </a:buClr>
                        <a:buSzPts val="900"/>
                        <a:buFont typeface="Proxima Nova"/>
                        <a:buNone/>
                      </a:pPr>
                      <a:r>
                        <a:rPr lang="en-US" sz="900" u="none" cap="none" strike="noStrike">
                          <a:solidFill>
                            <a:srgbClr val="FFFFFF"/>
                          </a:solidFill>
                          <a:latin typeface="Proxima Nova"/>
                          <a:ea typeface="Proxima Nova"/>
                          <a:cs typeface="Proxima Nova"/>
                          <a:sym typeface="Proxima Nova"/>
                        </a:rPr>
                        <a:t>(incubating)</a:t>
                      </a:r>
                      <a:endParaRPr sz="500" u="none" cap="none" strike="noStrike"/>
                    </a:p>
                  </a:txBody>
                  <a:tcPr marT="0" marB="0" marR="0" marL="0" anchor="ctr">
                    <a:lnL cap="flat" cmpd="sng" w="9525">
                      <a:solidFill>
                        <a:srgbClr val="000000"/>
                      </a:solidFill>
                      <a:prstDash val="solid"/>
                      <a:round/>
                      <a:headEnd len="sm" w="sm" type="none"/>
                      <a:tailEnd len="sm" w="sm" type="none"/>
                    </a:lnL>
                    <a:lnR cap="flat" cmpd="sng" w="12700">
                      <a:solidFill>
                        <a:srgbClr val="0C2033"/>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02525">
                <a:tc>
                  <a:txBody>
                    <a:bodyPr/>
                    <a:lstStyle/>
                    <a:p>
                      <a:pPr indent="0" lvl="0" marL="0" marR="0" rtl="0" algn="ctr">
                        <a:lnSpc>
                          <a:spcPct val="100000"/>
                        </a:lnSpc>
                        <a:spcBef>
                          <a:spcPts val="0"/>
                        </a:spcBef>
                        <a:spcAft>
                          <a:spcPts val="0"/>
                        </a:spcAft>
                        <a:buClr>
                          <a:srgbClr val="FFFFFF"/>
                        </a:buClr>
                        <a:buSzPts val="900"/>
                        <a:buFont typeface="Proxima Nova"/>
                        <a:buNone/>
                      </a:pPr>
                      <a:r>
                        <a:t/>
                      </a:r>
                      <a:endParaRPr b="1" sz="900" u="none" cap="none" strike="noStrike">
                        <a:solidFill>
                          <a:srgbClr val="FFFFFF"/>
                        </a:solidFill>
                        <a:latin typeface="Proxima Nova"/>
                        <a:ea typeface="Proxima Nova"/>
                        <a:cs typeface="Proxima Nova"/>
                        <a:sym typeface="Proxima Nova"/>
                      </a:endParaRPr>
                    </a:p>
                  </a:txBody>
                  <a:tcPr marT="0" marB="0" marR="0" marL="0" anchor="ctr">
                    <a:lnL cap="flat" cmpd="sng" w="12700">
                      <a:solidFill>
                        <a:srgbClr val="0C2033"/>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rgbClr val="0C203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900"/>
                        <a:buFont typeface="Proxima Nova"/>
                        <a:buNone/>
                      </a:pPr>
                      <a:r>
                        <a:t/>
                      </a:r>
                      <a:endParaRPr sz="900" u="none" cap="none" strike="noStrike">
                        <a:solidFill>
                          <a:srgbClr val="FFFFFF"/>
                        </a:solidFill>
                        <a:latin typeface="Proxima Nova"/>
                        <a:ea typeface="Proxima Nova"/>
                        <a:cs typeface="Proxima Nova"/>
                        <a:sym typeface="Proxima Nova"/>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rgbClr val="0C203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900"/>
                        <a:buFont typeface="Proxima Nova"/>
                        <a:buNone/>
                      </a:pPr>
                      <a:r>
                        <a:t/>
                      </a:r>
                      <a:endParaRPr sz="900" u="none" cap="none" strike="noStrike">
                        <a:solidFill>
                          <a:srgbClr val="FFFFFF"/>
                        </a:solidFill>
                        <a:latin typeface="Proxima Nova"/>
                        <a:ea typeface="Proxima Nova"/>
                        <a:cs typeface="Proxima Nova"/>
                        <a:sym typeface="Proxima Nova"/>
                      </a:endParaRPr>
                    </a:p>
                  </a:txBody>
                  <a:tcPr marT="0" marB="0" marR="0" marL="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rgbClr val="0C2033"/>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FFFF"/>
                        </a:buClr>
                        <a:buSzPts val="900"/>
                        <a:buFont typeface="Proxima Nova"/>
                        <a:buNone/>
                      </a:pPr>
                      <a:r>
                        <a:t/>
                      </a:r>
                      <a:endParaRPr sz="900" u="none" cap="none" strike="noStrike">
                        <a:solidFill>
                          <a:srgbClr val="FFFFFF"/>
                        </a:solidFill>
                        <a:latin typeface="Proxima Nova"/>
                        <a:ea typeface="Proxima Nova"/>
                        <a:cs typeface="Proxima Nova"/>
                        <a:sym typeface="Proxima Nova"/>
                      </a:endParaRPr>
                    </a:p>
                  </a:txBody>
                  <a:tcPr marT="0" marB="0" marR="0" marL="0">
                    <a:lnL cap="flat" cmpd="sng" w="9525">
                      <a:solidFill>
                        <a:srgbClr val="000000"/>
                      </a:solidFill>
                      <a:prstDash val="solid"/>
                      <a:round/>
                      <a:headEnd len="sm" w="sm" type="none"/>
                      <a:tailEnd len="sm" w="sm" type="none"/>
                    </a:lnL>
                    <a:lnR cap="flat" cmpd="sng" w="12700">
                      <a:solidFill>
                        <a:srgbClr val="0C2033"/>
                      </a:solidFill>
                      <a:prstDash val="solid"/>
                      <a:round/>
                      <a:headEnd len="sm" w="sm" type="none"/>
                      <a:tailEnd len="sm" w="sm" type="none"/>
                    </a:lnR>
                    <a:lnT cap="flat" cmpd="sng" w="9525">
                      <a:solidFill>
                        <a:srgbClr val="000000"/>
                      </a:solidFill>
                      <a:prstDash val="solid"/>
                      <a:round/>
                      <a:headEnd len="sm" w="sm" type="none"/>
                      <a:tailEnd len="sm" w="sm" type="none"/>
                    </a:lnT>
                    <a:lnB cap="flat" cmpd="sng" w="12700">
                      <a:solidFill>
                        <a:srgbClr val="0C2033"/>
                      </a:solidFill>
                      <a:prstDash val="solid"/>
                      <a:round/>
                      <a:headEnd len="sm" w="sm" type="none"/>
                      <a:tailEnd len="sm" w="sm" type="none"/>
                    </a:lnB>
                  </a:tcPr>
                </a:tc>
              </a:tr>
            </a:tbl>
          </a:graphicData>
        </a:graphic>
      </p:graphicFrame>
      <p:sp>
        <p:nvSpPr>
          <p:cNvPr id="4844" name="Google Shape;4844;p539"/>
          <p:cNvSpPr/>
          <p:nvPr/>
        </p:nvSpPr>
        <p:spPr>
          <a:xfrm>
            <a:off x="8628412" y="2091213"/>
            <a:ext cx="396900" cy="205200"/>
          </a:xfrm>
          <a:prstGeom prst="roundRect">
            <a:avLst>
              <a:gd fmla="val 16019" name="adj"/>
            </a:avLst>
          </a:prstGeom>
          <a:solidFill>
            <a:srgbClr val="71C163"/>
          </a:solidFill>
          <a:ln cap="flat" cmpd="sng" w="12700">
            <a:solidFill>
              <a:srgbClr val="000000">
                <a:alpha val="19220"/>
              </a:srgbClr>
            </a:solidFill>
            <a:prstDash val="solid"/>
            <a:miter lim="8000"/>
            <a:headEnd len="sm" w="sm" type="none"/>
            <a:tailEnd len="sm" w="sm" type="none"/>
          </a:ln>
          <a:effectLst>
            <a:outerShdw blurRad="381000" rotWithShape="0" dir="2665229" dist="510836">
              <a:srgbClr val="000000">
                <a:alpha val="9800"/>
              </a:srgbClr>
            </a:outerShdw>
          </a:effectLst>
        </p:spPr>
        <p:txBody>
          <a:bodyPr anchorCtr="0" anchor="ctr" bIns="0" lIns="0" spcFirstLastPara="1" rIns="0" wrap="square" tIns="0">
            <a:noAutofit/>
          </a:bodyPr>
          <a:lstStyle/>
          <a:p>
            <a:pPr indent="0" lvl="0" marL="0" marR="0" rtl="0" algn="ctr">
              <a:lnSpc>
                <a:spcPct val="10000"/>
              </a:lnSpc>
              <a:spcBef>
                <a:spcPts val="0"/>
              </a:spcBef>
              <a:spcAft>
                <a:spcPts val="0"/>
              </a:spcAft>
              <a:buClr>
                <a:srgbClr val="FFFFFF"/>
              </a:buClr>
              <a:buSzPts val="900"/>
              <a:buFont typeface="Proxima Nova"/>
              <a:buNone/>
            </a:pPr>
            <a:r>
              <a:t/>
            </a:r>
            <a:endParaRPr b="1" i="0" sz="900" u="none" cap="none" strike="noStrike">
              <a:solidFill>
                <a:srgbClr val="FFFFFF"/>
              </a:solidFill>
              <a:latin typeface="Proxima Nova"/>
              <a:ea typeface="Proxima Nova"/>
              <a:cs typeface="Proxima Nova"/>
              <a:sym typeface="Proxima Nova"/>
            </a:endParaRPr>
          </a:p>
          <a:p>
            <a:pPr indent="0" lvl="0" marL="0" marR="0" rtl="0" algn="ctr">
              <a:lnSpc>
                <a:spcPct val="10000"/>
              </a:lnSpc>
              <a:spcBef>
                <a:spcPts val="0"/>
              </a:spcBef>
              <a:spcAft>
                <a:spcPts val="0"/>
              </a:spcAft>
              <a:buClr>
                <a:srgbClr val="FFFFFF"/>
              </a:buClr>
              <a:buSzPts val="900"/>
              <a:buFont typeface="Proxima Nova"/>
              <a:buNone/>
            </a:pPr>
            <a:r>
              <a:rPr b="1" i="0" lang="en-US" sz="900" u="none" cap="none" strike="noStrike">
                <a:solidFill>
                  <a:srgbClr val="FFFFFF"/>
                </a:solidFill>
                <a:latin typeface="Proxima Nova"/>
                <a:ea typeface="Proxima Nova"/>
                <a:cs typeface="Proxima Nova"/>
                <a:sym typeface="Proxima Nova"/>
              </a:rPr>
              <a:t>EXIT</a:t>
            </a:r>
            <a:endParaRPr b="0" i="0" sz="500" u="none" cap="none" strike="noStrike">
              <a:solidFill>
                <a:srgbClr val="000000"/>
              </a:solidFill>
              <a:latin typeface="Arial"/>
              <a:ea typeface="Arial"/>
              <a:cs typeface="Arial"/>
              <a:sym typeface="Arial"/>
            </a:endParaRPr>
          </a:p>
        </p:txBody>
      </p:sp>
      <p:sp>
        <p:nvSpPr>
          <p:cNvPr id="4845" name="Google Shape;4845;p539"/>
          <p:cNvSpPr/>
          <p:nvPr/>
        </p:nvSpPr>
        <p:spPr>
          <a:xfrm>
            <a:off x="5829254" y="2581421"/>
            <a:ext cx="396900" cy="205200"/>
          </a:xfrm>
          <a:prstGeom prst="roundRect">
            <a:avLst>
              <a:gd fmla="val 16019" name="adj"/>
            </a:avLst>
          </a:prstGeom>
          <a:solidFill>
            <a:srgbClr val="71C163"/>
          </a:solidFill>
          <a:ln cap="flat" cmpd="sng" w="12700">
            <a:solidFill>
              <a:srgbClr val="000000">
                <a:alpha val="19220"/>
              </a:srgbClr>
            </a:solidFill>
            <a:prstDash val="solid"/>
            <a:miter lim="8000"/>
            <a:headEnd len="sm" w="sm" type="none"/>
            <a:tailEnd len="sm" w="sm" type="none"/>
          </a:ln>
          <a:effectLst>
            <a:outerShdw blurRad="381000" rotWithShape="0" dir="2665229" dist="510836">
              <a:srgbClr val="000000">
                <a:alpha val="9800"/>
              </a:srgbClr>
            </a:outerShdw>
          </a:effectLst>
        </p:spPr>
        <p:txBody>
          <a:bodyPr anchorCtr="0" anchor="ctr" bIns="0" lIns="0" spcFirstLastPara="1" rIns="0" wrap="square" tIns="0">
            <a:noAutofit/>
          </a:bodyPr>
          <a:lstStyle/>
          <a:p>
            <a:pPr indent="0" lvl="0" marL="0" marR="0" rtl="0" algn="ctr">
              <a:lnSpc>
                <a:spcPct val="10000"/>
              </a:lnSpc>
              <a:spcBef>
                <a:spcPts val="0"/>
              </a:spcBef>
              <a:spcAft>
                <a:spcPts val="0"/>
              </a:spcAft>
              <a:buClr>
                <a:srgbClr val="FFFFFF"/>
              </a:buClr>
              <a:buSzPts val="900"/>
              <a:buFont typeface="Proxima Nova"/>
              <a:buNone/>
            </a:pPr>
            <a:r>
              <a:t/>
            </a:r>
            <a:endParaRPr b="1" i="0" sz="900" u="none" cap="none" strike="noStrike">
              <a:solidFill>
                <a:srgbClr val="FFFFFF"/>
              </a:solidFill>
              <a:latin typeface="Proxima Nova"/>
              <a:ea typeface="Proxima Nova"/>
              <a:cs typeface="Proxima Nova"/>
              <a:sym typeface="Proxima Nova"/>
            </a:endParaRPr>
          </a:p>
          <a:p>
            <a:pPr indent="0" lvl="0" marL="0" marR="0" rtl="0" algn="ctr">
              <a:lnSpc>
                <a:spcPct val="10000"/>
              </a:lnSpc>
              <a:spcBef>
                <a:spcPts val="0"/>
              </a:spcBef>
              <a:spcAft>
                <a:spcPts val="0"/>
              </a:spcAft>
              <a:buClr>
                <a:srgbClr val="FFFFFF"/>
              </a:buClr>
              <a:buSzPts val="900"/>
              <a:buFont typeface="Proxima Nova"/>
              <a:buNone/>
            </a:pPr>
            <a:r>
              <a:rPr b="1" i="0" lang="en-US" sz="900" u="none" cap="none" strike="noStrike">
                <a:solidFill>
                  <a:srgbClr val="FFFFFF"/>
                </a:solidFill>
                <a:latin typeface="Proxima Nova"/>
                <a:ea typeface="Proxima Nova"/>
                <a:cs typeface="Proxima Nova"/>
                <a:sym typeface="Proxima Nova"/>
              </a:rPr>
              <a:t>EXIT</a:t>
            </a:r>
            <a:endParaRPr b="0" i="0" sz="500" u="none" cap="none" strike="noStrike">
              <a:solidFill>
                <a:srgbClr val="000000"/>
              </a:solidFill>
              <a:latin typeface="Arial"/>
              <a:ea typeface="Arial"/>
              <a:cs typeface="Arial"/>
              <a:sym typeface="Arial"/>
            </a:endParaRPr>
          </a:p>
        </p:txBody>
      </p:sp>
      <p:sp>
        <p:nvSpPr>
          <p:cNvPr id="4846" name="Google Shape;4846;p539"/>
          <p:cNvSpPr/>
          <p:nvPr/>
        </p:nvSpPr>
        <p:spPr>
          <a:xfrm>
            <a:off x="413" y="-288189"/>
            <a:ext cx="3048000" cy="5719800"/>
          </a:xfrm>
          <a:prstGeom prst="rect">
            <a:avLst/>
          </a:prstGeom>
          <a:solidFill>
            <a:srgbClr val="FFFFFF"/>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4847" name="Google Shape;4847;p539"/>
          <p:cNvSpPr/>
          <p:nvPr/>
        </p:nvSpPr>
        <p:spPr>
          <a:xfrm>
            <a:off x="4349834" y="2581421"/>
            <a:ext cx="396900" cy="205200"/>
          </a:xfrm>
          <a:prstGeom prst="roundRect">
            <a:avLst>
              <a:gd fmla="val 16019" name="adj"/>
            </a:avLst>
          </a:prstGeom>
          <a:solidFill>
            <a:srgbClr val="71C163"/>
          </a:solidFill>
          <a:ln cap="flat" cmpd="sng" w="12700">
            <a:solidFill>
              <a:srgbClr val="000000">
                <a:alpha val="19220"/>
              </a:srgbClr>
            </a:solidFill>
            <a:prstDash val="solid"/>
            <a:miter lim="8000"/>
            <a:headEnd len="sm" w="sm" type="none"/>
            <a:tailEnd len="sm" w="sm" type="none"/>
          </a:ln>
          <a:effectLst>
            <a:outerShdw blurRad="381000" rotWithShape="0" dir="2665229" dist="510836">
              <a:srgbClr val="000000">
                <a:alpha val="9800"/>
              </a:srgbClr>
            </a:outerShdw>
          </a:effectLst>
        </p:spPr>
        <p:txBody>
          <a:bodyPr anchorCtr="0" anchor="ctr" bIns="0" lIns="0" spcFirstLastPara="1" rIns="0" wrap="square" tIns="0">
            <a:noAutofit/>
          </a:bodyPr>
          <a:lstStyle/>
          <a:p>
            <a:pPr indent="0" lvl="0" marL="0" marR="0" rtl="0" algn="ctr">
              <a:lnSpc>
                <a:spcPct val="10000"/>
              </a:lnSpc>
              <a:spcBef>
                <a:spcPts val="0"/>
              </a:spcBef>
              <a:spcAft>
                <a:spcPts val="0"/>
              </a:spcAft>
              <a:buClr>
                <a:srgbClr val="FFFFFF"/>
              </a:buClr>
              <a:buSzPts val="900"/>
              <a:buFont typeface="Proxima Nova"/>
              <a:buNone/>
            </a:pPr>
            <a:r>
              <a:t/>
            </a:r>
            <a:endParaRPr b="1" i="0" sz="900" u="none" cap="none" strike="noStrike">
              <a:solidFill>
                <a:srgbClr val="FFFFFF"/>
              </a:solidFill>
              <a:latin typeface="Proxima Nova"/>
              <a:ea typeface="Proxima Nova"/>
              <a:cs typeface="Proxima Nova"/>
              <a:sym typeface="Proxima Nova"/>
            </a:endParaRPr>
          </a:p>
          <a:p>
            <a:pPr indent="0" lvl="0" marL="0" marR="0" rtl="0" algn="ctr">
              <a:lnSpc>
                <a:spcPct val="10000"/>
              </a:lnSpc>
              <a:spcBef>
                <a:spcPts val="0"/>
              </a:spcBef>
              <a:spcAft>
                <a:spcPts val="0"/>
              </a:spcAft>
              <a:buClr>
                <a:srgbClr val="FFFFFF"/>
              </a:buClr>
              <a:buSzPts val="900"/>
              <a:buFont typeface="Proxima Nova"/>
              <a:buNone/>
            </a:pPr>
            <a:r>
              <a:rPr b="1" i="0" lang="en-US" sz="900" u="none" cap="none" strike="noStrike">
                <a:solidFill>
                  <a:srgbClr val="FFFFFF"/>
                </a:solidFill>
                <a:latin typeface="Proxima Nova"/>
                <a:ea typeface="Proxima Nova"/>
                <a:cs typeface="Proxima Nova"/>
                <a:sym typeface="Proxima Nova"/>
              </a:rPr>
              <a:t>EXIT</a:t>
            </a:r>
            <a:endParaRPr b="0" i="0" sz="500" u="none" cap="none" strike="noStrike">
              <a:solidFill>
                <a:srgbClr val="000000"/>
              </a:solidFill>
              <a:latin typeface="Arial"/>
              <a:ea typeface="Arial"/>
              <a:cs typeface="Arial"/>
              <a:sym typeface="Arial"/>
            </a:endParaRPr>
          </a:p>
        </p:txBody>
      </p:sp>
      <p:sp>
        <p:nvSpPr>
          <p:cNvPr id="4848" name="Google Shape;4848;p539"/>
          <p:cNvSpPr txBox="1"/>
          <p:nvPr/>
        </p:nvSpPr>
        <p:spPr>
          <a:xfrm>
            <a:off x="333962" y="1712418"/>
            <a:ext cx="2291400" cy="3732600"/>
          </a:xfrm>
          <a:prstGeom prst="rect">
            <a:avLst/>
          </a:prstGeom>
          <a:noFill/>
          <a:ln>
            <a:noFill/>
          </a:ln>
        </p:spPr>
        <p:txBody>
          <a:bodyPr anchorCtr="0" anchor="ctr" bIns="19050" lIns="19050" spcFirstLastPara="1" rIns="19050" wrap="square" tIns="19050">
            <a:spAutoFit/>
          </a:bodyPr>
          <a:lstStyle/>
          <a:p>
            <a:pPr indent="0" lvl="0" marL="0" marR="0" rtl="0" algn="l">
              <a:lnSpc>
                <a:spcPct val="80000"/>
              </a:lnSpc>
              <a:spcBef>
                <a:spcPts val="0"/>
              </a:spcBef>
              <a:spcAft>
                <a:spcPts val="0"/>
              </a:spcAft>
              <a:buClr>
                <a:srgbClr val="0C2033"/>
              </a:buClr>
              <a:buSzPts val="3000"/>
              <a:buFont typeface="Arial"/>
              <a:buNone/>
            </a:pPr>
            <a:r>
              <a:rPr b="0" i="0" lang="en-US" sz="3000" u="none" cap="none" strike="noStrike">
                <a:solidFill>
                  <a:srgbClr val="0C2033"/>
                </a:solidFill>
                <a:latin typeface="Arial"/>
                <a:ea typeface="Arial"/>
                <a:cs typeface="Arial"/>
                <a:sym typeface="Arial"/>
              </a:rPr>
              <a:t>WE SUPPORT AND RAPIDLY BUILD HIGH-GROWTH DIGITAL COMPANIES</a:t>
            </a:r>
            <a:endParaRPr b="0" i="0" sz="500" u="none" cap="none" strike="noStrike">
              <a:solidFill>
                <a:srgbClr val="000000"/>
              </a:solidFill>
              <a:latin typeface="Arial"/>
              <a:ea typeface="Arial"/>
              <a:cs typeface="Arial"/>
              <a:sym typeface="Arial"/>
            </a:endParaRPr>
          </a:p>
        </p:txBody>
      </p:sp>
      <p:sp>
        <p:nvSpPr>
          <p:cNvPr id="4849" name="Google Shape;4849;p539"/>
          <p:cNvSpPr txBox="1"/>
          <p:nvPr/>
        </p:nvSpPr>
        <p:spPr>
          <a:xfrm>
            <a:off x="333962" y="1290268"/>
            <a:ext cx="2200200" cy="269400"/>
          </a:xfrm>
          <a:prstGeom prst="rect">
            <a:avLst/>
          </a:prstGeom>
          <a:noFill/>
          <a:ln>
            <a:noFill/>
          </a:ln>
        </p:spPr>
        <p:txBody>
          <a:bodyPr anchorCtr="0" anchor="ctr" bIns="19050" lIns="19050" spcFirstLastPara="1" rIns="19050" wrap="square" tIns="19050">
            <a:spAutoFit/>
          </a:bodyPr>
          <a:lstStyle/>
          <a:p>
            <a:pPr indent="0" lvl="0" marL="0" marR="0" rtl="0" algn="l">
              <a:lnSpc>
                <a:spcPct val="140000"/>
              </a:lnSpc>
              <a:spcBef>
                <a:spcPts val="0"/>
              </a:spcBef>
              <a:spcAft>
                <a:spcPts val="0"/>
              </a:spcAft>
              <a:buClr>
                <a:srgbClr val="008CFF"/>
              </a:buClr>
              <a:buSzPts val="1500"/>
              <a:buFont typeface="Arial"/>
              <a:buNone/>
            </a:pPr>
            <a:r>
              <a:rPr b="0" i="0" lang="en-US" sz="1500" u="none" cap="none" strike="noStrike">
                <a:solidFill>
                  <a:srgbClr val="008CFF"/>
                </a:solidFill>
                <a:latin typeface="Arial"/>
                <a:ea typeface="Arial"/>
                <a:cs typeface="Arial"/>
                <a:sym typeface="Arial"/>
              </a:rPr>
              <a:t>Our Portfolio</a:t>
            </a:r>
            <a:endParaRPr b="0" i="0" sz="500" u="none" cap="none" strike="noStrike">
              <a:solidFill>
                <a:srgbClr val="000000"/>
              </a:solidFill>
              <a:latin typeface="Arial"/>
              <a:ea typeface="Arial"/>
              <a:cs typeface="Arial"/>
              <a:sym typeface="Arial"/>
            </a:endParaRPr>
          </a:p>
        </p:txBody>
      </p:sp>
      <p:sp>
        <p:nvSpPr>
          <p:cNvPr id="4850" name="Google Shape;4850;p539"/>
          <p:cNvSpPr/>
          <p:nvPr/>
        </p:nvSpPr>
        <p:spPr>
          <a:xfrm>
            <a:off x="5829254" y="2091213"/>
            <a:ext cx="396900" cy="205200"/>
          </a:xfrm>
          <a:prstGeom prst="roundRect">
            <a:avLst>
              <a:gd fmla="val 16019" name="adj"/>
            </a:avLst>
          </a:prstGeom>
          <a:solidFill>
            <a:srgbClr val="71C163"/>
          </a:solidFill>
          <a:ln cap="flat" cmpd="sng" w="12700">
            <a:solidFill>
              <a:srgbClr val="000000">
                <a:alpha val="19220"/>
              </a:srgbClr>
            </a:solidFill>
            <a:prstDash val="solid"/>
            <a:miter lim="8000"/>
            <a:headEnd len="sm" w="sm" type="none"/>
            <a:tailEnd len="sm" w="sm" type="none"/>
          </a:ln>
          <a:effectLst>
            <a:outerShdw blurRad="381000" rotWithShape="0" dir="2665229" dist="510836">
              <a:srgbClr val="000000">
                <a:alpha val="9800"/>
              </a:srgbClr>
            </a:outerShdw>
          </a:effectLst>
        </p:spPr>
        <p:txBody>
          <a:bodyPr anchorCtr="0" anchor="ctr" bIns="0" lIns="0" spcFirstLastPara="1" rIns="0" wrap="square" tIns="0">
            <a:noAutofit/>
          </a:bodyPr>
          <a:lstStyle/>
          <a:p>
            <a:pPr indent="0" lvl="0" marL="0" marR="0" rtl="0" algn="ctr">
              <a:lnSpc>
                <a:spcPct val="10000"/>
              </a:lnSpc>
              <a:spcBef>
                <a:spcPts val="0"/>
              </a:spcBef>
              <a:spcAft>
                <a:spcPts val="0"/>
              </a:spcAft>
              <a:buClr>
                <a:srgbClr val="FFFFFF"/>
              </a:buClr>
              <a:buSzPts val="900"/>
              <a:buFont typeface="Proxima Nova"/>
              <a:buNone/>
            </a:pPr>
            <a:r>
              <a:t/>
            </a:r>
            <a:endParaRPr b="1" i="0" sz="900" u="none" cap="none" strike="noStrike">
              <a:solidFill>
                <a:srgbClr val="FFFFFF"/>
              </a:solidFill>
              <a:latin typeface="Proxima Nova"/>
              <a:ea typeface="Proxima Nova"/>
              <a:cs typeface="Proxima Nova"/>
              <a:sym typeface="Proxima Nova"/>
            </a:endParaRPr>
          </a:p>
          <a:p>
            <a:pPr indent="0" lvl="0" marL="0" marR="0" rtl="0" algn="ctr">
              <a:lnSpc>
                <a:spcPct val="10000"/>
              </a:lnSpc>
              <a:spcBef>
                <a:spcPts val="0"/>
              </a:spcBef>
              <a:spcAft>
                <a:spcPts val="0"/>
              </a:spcAft>
              <a:buClr>
                <a:srgbClr val="FFFFFF"/>
              </a:buClr>
              <a:buSzPts val="900"/>
              <a:buFont typeface="Proxima Nova"/>
              <a:buNone/>
            </a:pPr>
            <a:r>
              <a:rPr b="1" i="0" lang="en-US" sz="900" u="none" cap="none" strike="noStrike">
                <a:solidFill>
                  <a:srgbClr val="FFFFFF"/>
                </a:solidFill>
                <a:latin typeface="Proxima Nova"/>
                <a:ea typeface="Proxima Nova"/>
                <a:cs typeface="Proxima Nova"/>
                <a:sym typeface="Proxima Nova"/>
              </a:rPr>
              <a:t>EXIT</a:t>
            </a:r>
            <a:endParaRPr b="0" i="0" sz="500" u="none" cap="none" strike="noStrike">
              <a:solidFill>
                <a:srgbClr val="000000"/>
              </a:solidFill>
              <a:latin typeface="Arial"/>
              <a:ea typeface="Arial"/>
              <a:cs typeface="Arial"/>
              <a:sym typeface="Arial"/>
            </a:endParaRPr>
          </a:p>
        </p:txBody>
      </p:sp>
      <p:sp>
        <p:nvSpPr>
          <p:cNvPr id="4851" name="Google Shape;4851;p539"/>
          <p:cNvSpPr/>
          <p:nvPr/>
        </p:nvSpPr>
        <p:spPr>
          <a:xfrm>
            <a:off x="8628412" y="595788"/>
            <a:ext cx="396900" cy="205200"/>
          </a:xfrm>
          <a:prstGeom prst="roundRect">
            <a:avLst>
              <a:gd fmla="val 16019" name="adj"/>
            </a:avLst>
          </a:prstGeom>
          <a:solidFill>
            <a:srgbClr val="71C163"/>
          </a:solidFill>
          <a:ln cap="flat" cmpd="sng" w="12700">
            <a:solidFill>
              <a:srgbClr val="000000">
                <a:alpha val="19220"/>
              </a:srgbClr>
            </a:solidFill>
            <a:prstDash val="solid"/>
            <a:miter lim="8000"/>
            <a:headEnd len="sm" w="sm" type="none"/>
            <a:tailEnd len="sm" w="sm" type="none"/>
          </a:ln>
          <a:effectLst>
            <a:outerShdw blurRad="381000" rotWithShape="0" dir="2665229" dist="510836">
              <a:srgbClr val="000000">
                <a:alpha val="9800"/>
              </a:srgbClr>
            </a:outerShdw>
          </a:effectLst>
        </p:spPr>
        <p:txBody>
          <a:bodyPr anchorCtr="0" anchor="ctr" bIns="0" lIns="0" spcFirstLastPara="1" rIns="0" wrap="square" tIns="0">
            <a:noAutofit/>
          </a:bodyPr>
          <a:lstStyle/>
          <a:p>
            <a:pPr indent="0" lvl="0" marL="0" marR="0" rtl="0" algn="ctr">
              <a:lnSpc>
                <a:spcPct val="10000"/>
              </a:lnSpc>
              <a:spcBef>
                <a:spcPts val="0"/>
              </a:spcBef>
              <a:spcAft>
                <a:spcPts val="0"/>
              </a:spcAft>
              <a:buClr>
                <a:srgbClr val="FFFFFF"/>
              </a:buClr>
              <a:buSzPts val="900"/>
              <a:buFont typeface="Proxima Nova"/>
              <a:buNone/>
            </a:pPr>
            <a:r>
              <a:t/>
            </a:r>
            <a:endParaRPr b="1" i="0" sz="900" u="none" cap="none" strike="noStrike">
              <a:solidFill>
                <a:srgbClr val="FFFFFF"/>
              </a:solidFill>
              <a:latin typeface="Proxima Nova"/>
              <a:ea typeface="Proxima Nova"/>
              <a:cs typeface="Proxima Nova"/>
              <a:sym typeface="Proxima Nova"/>
            </a:endParaRPr>
          </a:p>
          <a:p>
            <a:pPr indent="0" lvl="0" marL="0" marR="0" rtl="0" algn="ctr">
              <a:lnSpc>
                <a:spcPct val="10000"/>
              </a:lnSpc>
              <a:spcBef>
                <a:spcPts val="0"/>
              </a:spcBef>
              <a:spcAft>
                <a:spcPts val="0"/>
              </a:spcAft>
              <a:buClr>
                <a:srgbClr val="FFFFFF"/>
              </a:buClr>
              <a:buSzPts val="900"/>
              <a:buFont typeface="Proxima Nova"/>
              <a:buNone/>
            </a:pPr>
            <a:r>
              <a:rPr b="1" i="0" lang="en-US" sz="900" u="none" cap="none" strike="noStrike">
                <a:solidFill>
                  <a:srgbClr val="FFFFFF"/>
                </a:solidFill>
                <a:latin typeface="Proxima Nova"/>
                <a:ea typeface="Proxima Nova"/>
                <a:cs typeface="Proxima Nova"/>
                <a:sym typeface="Proxima Nova"/>
              </a:rPr>
              <a:t>EXIT</a:t>
            </a:r>
            <a:endParaRPr b="0" i="0" sz="500" u="none" cap="none" strike="noStrike">
              <a:solidFill>
                <a:srgbClr val="000000"/>
              </a:solidFill>
              <a:latin typeface="Arial"/>
              <a:ea typeface="Arial"/>
              <a:cs typeface="Arial"/>
              <a:sym typeface="Arial"/>
            </a:endParaRPr>
          </a:p>
        </p:txBody>
      </p:sp>
      <p:sp>
        <p:nvSpPr>
          <p:cNvPr id="4852" name="Google Shape;4852;p539"/>
          <p:cNvSpPr/>
          <p:nvPr/>
        </p:nvSpPr>
        <p:spPr>
          <a:xfrm>
            <a:off x="4373532" y="4571142"/>
            <a:ext cx="396900" cy="205200"/>
          </a:xfrm>
          <a:prstGeom prst="roundRect">
            <a:avLst>
              <a:gd fmla="val 16019" name="adj"/>
            </a:avLst>
          </a:prstGeom>
          <a:solidFill>
            <a:srgbClr val="71C163"/>
          </a:solidFill>
          <a:ln cap="flat" cmpd="sng" w="12700">
            <a:solidFill>
              <a:srgbClr val="000000">
                <a:alpha val="19220"/>
              </a:srgbClr>
            </a:solidFill>
            <a:prstDash val="solid"/>
            <a:miter lim="8000"/>
            <a:headEnd len="sm" w="sm" type="none"/>
            <a:tailEnd len="sm" w="sm" type="none"/>
          </a:ln>
          <a:effectLst>
            <a:outerShdw blurRad="381000" rotWithShape="0" dir="2665229" dist="510836">
              <a:srgbClr val="000000">
                <a:alpha val="9800"/>
              </a:srgbClr>
            </a:outerShdw>
          </a:effectLst>
        </p:spPr>
        <p:txBody>
          <a:bodyPr anchorCtr="0" anchor="ctr" bIns="0" lIns="0" spcFirstLastPara="1" rIns="0" wrap="square" tIns="0">
            <a:noAutofit/>
          </a:bodyPr>
          <a:lstStyle/>
          <a:p>
            <a:pPr indent="0" lvl="0" marL="0" marR="0" rtl="0" algn="ctr">
              <a:lnSpc>
                <a:spcPct val="10000"/>
              </a:lnSpc>
              <a:spcBef>
                <a:spcPts val="0"/>
              </a:spcBef>
              <a:spcAft>
                <a:spcPts val="0"/>
              </a:spcAft>
              <a:buClr>
                <a:srgbClr val="FFFFFF"/>
              </a:buClr>
              <a:buSzPts val="900"/>
              <a:buFont typeface="Proxima Nova"/>
              <a:buNone/>
            </a:pPr>
            <a:r>
              <a:t/>
            </a:r>
            <a:endParaRPr b="1" i="0" sz="900" u="none" cap="none" strike="noStrike">
              <a:solidFill>
                <a:srgbClr val="FFFFFF"/>
              </a:solidFill>
              <a:latin typeface="Proxima Nova"/>
              <a:ea typeface="Proxima Nova"/>
              <a:cs typeface="Proxima Nova"/>
              <a:sym typeface="Proxima Nova"/>
            </a:endParaRPr>
          </a:p>
          <a:p>
            <a:pPr indent="0" lvl="0" marL="0" marR="0" rtl="0" algn="ctr">
              <a:lnSpc>
                <a:spcPct val="10000"/>
              </a:lnSpc>
              <a:spcBef>
                <a:spcPts val="0"/>
              </a:spcBef>
              <a:spcAft>
                <a:spcPts val="0"/>
              </a:spcAft>
              <a:buClr>
                <a:srgbClr val="FFFFFF"/>
              </a:buClr>
              <a:buSzPts val="900"/>
              <a:buFont typeface="Proxima Nova"/>
              <a:buNone/>
            </a:pPr>
            <a:r>
              <a:rPr b="1" i="0" lang="en-US" sz="900" u="none" cap="none" strike="noStrike">
                <a:solidFill>
                  <a:srgbClr val="FFFFFF"/>
                </a:solidFill>
                <a:latin typeface="Proxima Nova"/>
                <a:ea typeface="Proxima Nova"/>
                <a:cs typeface="Proxima Nova"/>
                <a:sym typeface="Proxima Nova"/>
              </a:rPr>
              <a:t>EXIT</a:t>
            </a:r>
            <a:endParaRPr b="0" i="0" sz="500" u="none" cap="none" strike="noStrike">
              <a:solidFill>
                <a:srgbClr val="000000"/>
              </a:solidFill>
              <a:latin typeface="Arial"/>
              <a:ea typeface="Arial"/>
              <a:cs typeface="Arial"/>
              <a:sym typeface="Arial"/>
            </a:endParaRPr>
          </a:p>
        </p:txBody>
      </p:sp>
      <p:sp>
        <p:nvSpPr>
          <p:cNvPr id="4853" name="Google Shape;4853;p539"/>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dark">
  <p:cSld name="Blank dark">
    <p:bg>
      <p:bgPr>
        <a:solidFill>
          <a:srgbClr val="0B2034"/>
        </a:solidFill>
      </p:bgPr>
    </p:bg>
    <p:spTree>
      <p:nvGrpSpPr>
        <p:cNvPr id="4854" name="Shape 4854"/>
        <p:cNvGrpSpPr/>
        <p:nvPr/>
      </p:nvGrpSpPr>
      <p:grpSpPr>
        <a:xfrm>
          <a:off x="0" y="0"/>
          <a:ext cx="0" cy="0"/>
          <a:chOff x="0" y="0"/>
          <a:chExt cx="0" cy="0"/>
        </a:xfrm>
      </p:grpSpPr>
      <p:sp>
        <p:nvSpPr>
          <p:cNvPr id="4855" name="Google Shape;4855;p540"/>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FFFFFF"/>
              </a:buClr>
              <a:buSzPts val="900"/>
              <a:buFont typeface="Helvetica Neue Light"/>
              <a:buNone/>
              <a:defRPr b="0" i="0" sz="900" u="none" cap="none" strike="noStrike">
                <a:solidFill>
                  <a:srgbClr val="FFFFFF"/>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solidFill>
                <a:srgbClr val="000000"/>
              </a:solidFill>
            </a:endParaRPr>
          </a:p>
        </p:txBody>
      </p:sp>
    </p:spTree>
  </p:cSld>
  <p:clrMapOvr>
    <a:masterClrMapping/>
  </p:clrMapOvr>
</p:sldLayout>
</file>

<file path=ppt/slideLayouts/slideLayout5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cess">
  <p:cSld name="Process 2">
    <p:spTree>
      <p:nvGrpSpPr>
        <p:cNvPr id="4856" name="Shape 4856"/>
        <p:cNvGrpSpPr/>
        <p:nvPr/>
      </p:nvGrpSpPr>
      <p:grpSpPr>
        <a:xfrm>
          <a:off x="0" y="0"/>
          <a:ext cx="0" cy="0"/>
          <a:chOff x="0" y="0"/>
          <a:chExt cx="0" cy="0"/>
        </a:xfrm>
      </p:grpSpPr>
      <p:cxnSp>
        <p:nvCxnSpPr>
          <p:cNvPr id="4857" name="Google Shape;4857;p541"/>
          <p:cNvCxnSpPr/>
          <p:nvPr/>
        </p:nvCxnSpPr>
        <p:spPr>
          <a:xfrm>
            <a:off x="1770612" y="3066680"/>
            <a:ext cx="2140200" cy="516000"/>
          </a:xfrm>
          <a:prstGeom prst="straightConnector1">
            <a:avLst/>
          </a:prstGeom>
          <a:noFill/>
          <a:ln cap="flat" cmpd="sng" w="50800">
            <a:solidFill>
              <a:srgbClr val="018CFF"/>
            </a:solidFill>
            <a:prstDash val="dashDot"/>
            <a:miter lim="400000"/>
            <a:headEnd len="sm" w="sm" type="none"/>
            <a:tailEnd len="sm" w="sm" type="none"/>
          </a:ln>
        </p:spPr>
      </p:cxnSp>
      <p:cxnSp>
        <p:nvCxnSpPr>
          <p:cNvPr id="4858" name="Google Shape;4858;p541"/>
          <p:cNvCxnSpPr/>
          <p:nvPr/>
        </p:nvCxnSpPr>
        <p:spPr>
          <a:xfrm flipH="1" rot="10800000">
            <a:off x="1790653" y="3918095"/>
            <a:ext cx="2100300" cy="677700"/>
          </a:xfrm>
          <a:prstGeom prst="straightConnector1">
            <a:avLst/>
          </a:prstGeom>
          <a:noFill/>
          <a:ln cap="flat" cmpd="sng" w="50800">
            <a:solidFill>
              <a:srgbClr val="018CFF"/>
            </a:solidFill>
            <a:prstDash val="dashDot"/>
            <a:miter lim="400000"/>
            <a:headEnd len="sm" w="sm" type="none"/>
            <a:tailEnd len="sm" w="sm" type="none"/>
          </a:ln>
        </p:spPr>
      </p:cxnSp>
      <p:cxnSp>
        <p:nvCxnSpPr>
          <p:cNvPr id="4859" name="Google Shape;4859;p541"/>
          <p:cNvCxnSpPr/>
          <p:nvPr/>
        </p:nvCxnSpPr>
        <p:spPr>
          <a:xfrm>
            <a:off x="4850478" y="3744465"/>
            <a:ext cx="4004100" cy="0"/>
          </a:xfrm>
          <a:prstGeom prst="straightConnector1">
            <a:avLst/>
          </a:prstGeom>
          <a:noFill/>
          <a:ln cap="flat" cmpd="sng" w="50800">
            <a:solidFill>
              <a:srgbClr val="018CFF">
                <a:alpha val="78040"/>
              </a:srgbClr>
            </a:solidFill>
            <a:prstDash val="dashDot"/>
            <a:miter lim="400000"/>
            <a:headEnd len="sm" w="sm" type="none"/>
            <a:tailEnd len="med" w="med" type="triangle"/>
          </a:ln>
        </p:spPr>
      </p:cxnSp>
      <p:sp>
        <p:nvSpPr>
          <p:cNvPr id="4860" name="Google Shape;4860;p541"/>
          <p:cNvSpPr txBox="1"/>
          <p:nvPr/>
        </p:nvSpPr>
        <p:spPr>
          <a:xfrm>
            <a:off x="404192" y="1594750"/>
            <a:ext cx="2425200" cy="238200"/>
          </a:xfrm>
          <a:prstGeom prst="rect">
            <a:avLst/>
          </a:prstGeom>
          <a:noFill/>
          <a:ln>
            <a:noFill/>
          </a:ln>
        </p:spPr>
        <p:txBody>
          <a:bodyPr anchorCtr="0" anchor="ctr" bIns="0" lIns="0" spcFirstLastPara="1" rIns="0" wrap="square" tIns="0">
            <a:normAutofit fontScale="77500"/>
          </a:bodyPr>
          <a:lstStyle/>
          <a:p>
            <a:pPr indent="0" lvl="0" marL="0" marR="0" rtl="0" algn="l">
              <a:lnSpc>
                <a:spcPct val="120000"/>
              </a:lnSpc>
              <a:spcBef>
                <a:spcPts val="0"/>
              </a:spcBef>
              <a:spcAft>
                <a:spcPts val="0"/>
              </a:spcAft>
              <a:buClr>
                <a:srgbClr val="008CFF"/>
              </a:buClr>
              <a:buSzPct val="100000"/>
              <a:buFont typeface="Arial"/>
              <a:buNone/>
            </a:pPr>
            <a:r>
              <a:rPr b="0" i="0" lang="en-US" sz="1900" u="none" cap="none" strike="noStrike">
                <a:solidFill>
                  <a:srgbClr val="008CFF"/>
                </a:solidFill>
                <a:latin typeface="Arial"/>
                <a:ea typeface="Arial"/>
                <a:cs typeface="Arial"/>
                <a:sym typeface="Arial"/>
              </a:rPr>
              <a:t>IDEATION + EXPLORATION</a:t>
            </a:r>
            <a:endParaRPr b="0" i="0" sz="500" u="none" cap="none" strike="noStrike">
              <a:solidFill>
                <a:srgbClr val="000000"/>
              </a:solidFill>
              <a:latin typeface="Arial"/>
              <a:ea typeface="Arial"/>
              <a:cs typeface="Arial"/>
              <a:sym typeface="Arial"/>
            </a:endParaRPr>
          </a:p>
        </p:txBody>
      </p:sp>
      <p:sp>
        <p:nvSpPr>
          <p:cNvPr id="4861" name="Google Shape;4861;p541"/>
          <p:cNvSpPr txBox="1"/>
          <p:nvPr>
            <p:ph idx="1" type="body"/>
          </p:nvPr>
        </p:nvSpPr>
        <p:spPr>
          <a:xfrm>
            <a:off x="391843" y="1894489"/>
            <a:ext cx="2425200" cy="64770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800"/>
              </a:spcBef>
              <a:spcAft>
                <a:spcPts val="0"/>
              </a:spcAft>
              <a:buClr>
                <a:srgbClr val="000000"/>
              </a:buClr>
              <a:buSzPts val="900"/>
              <a:buFont typeface="Avenir"/>
              <a:buNone/>
              <a:defRPr sz="900">
                <a:latin typeface="Avenir"/>
                <a:ea typeface="Avenir"/>
                <a:cs typeface="Avenir"/>
                <a:sym typeface="Aveni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62" name="Google Shape;4862;p541"/>
          <p:cNvSpPr txBox="1"/>
          <p:nvPr/>
        </p:nvSpPr>
        <p:spPr>
          <a:xfrm>
            <a:off x="6933723" y="1575839"/>
            <a:ext cx="1818600" cy="238200"/>
          </a:xfrm>
          <a:prstGeom prst="rect">
            <a:avLst/>
          </a:prstGeom>
          <a:noFill/>
          <a:ln>
            <a:noFill/>
          </a:ln>
        </p:spPr>
        <p:txBody>
          <a:bodyPr anchorCtr="0" anchor="ctr" bIns="0" lIns="0" spcFirstLastPara="1" rIns="0" wrap="square" tIns="0">
            <a:normAutofit fontScale="77500"/>
          </a:bodyPr>
          <a:lstStyle/>
          <a:p>
            <a:pPr indent="0" lvl="0" marL="0" marR="0" rtl="0" algn="l">
              <a:lnSpc>
                <a:spcPct val="120000"/>
              </a:lnSpc>
              <a:spcBef>
                <a:spcPts val="0"/>
              </a:spcBef>
              <a:spcAft>
                <a:spcPts val="0"/>
              </a:spcAft>
              <a:buClr>
                <a:srgbClr val="008CFF"/>
              </a:buClr>
              <a:buSzPct val="100000"/>
              <a:buFont typeface="Arial"/>
              <a:buNone/>
            </a:pPr>
            <a:r>
              <a:rPr b="0" i="0" lang="en-US" sz="1900" u="none" cap="none" strike="noStrike">
                <a:solidFill>
                  <a:srgbClr val="008CFF"/>
                </a:solidFill>
                <a:latin typeface="Arial"/>
                <a:ea typeface="Arial"/>
                <a:cs typeface="Arial"/>
                <a:sym typeface="Arial"/>
              </a:rPr>
              <a:t>LAUNCH + SCALE</a:t>
            </a:r>
            <a:endParaRPr b="0" i="0" sz="500" u="none" cap="none" strike="noStrike">
              <a:solidFill>
                <a:srgbClr val="000000"/>
              </a:solidFill>
              <a:latin typeface="Arial"/>
              <a:ea typeface="Arial"/>
              <a:cs typeface="Arial"/>
              <a:sym typeface="Arial"/>
            </a:endParaRPr>
          </a:p>
        </p:txBody>
      </p:sp>
      <p:sp>
        <p:nvSpPr>
          <p:cNvPr id="4863" name="Google Shape;4863;p541"/>
          <p:cNvSpPr txBox="1"/>
          <p:nvPr>
            <p:ph idx="2" type="body"/>
          </p:nvPr>
        </p:nvSpPr>
        <p:spPr>
          <a:xfrm>
            <a:off x="6933723" y="1875578"/>
            <a:ext cx="1673400" cy="48570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800"/>
              </a:spcBef>
              <a:spcAft>
                <a:spcPts val="0"/>
              </a:spcAft>
              <a:buClr>
                <a:srgbClr val="000000"/>
              </a:buClr>
              <a:buSzPts val="900"/>
              <a:buFont typeface="Avenir"/>
              <a:buNone/>
              <a:defRPr sz="900">
                <a:latin typeface="Avenir"/>
                <a:ea typeface="Avenir"/>
                <a:cs typeface="Avenir"/>
                <a:sym typeface="Aveni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64" name="Google Shape;4864;p541"/>
          <p:cNvSpPr/>
          <p:nvPr/>
        </p:nvSpPr>
        <p:spPr>
          <a:xfrm>
            <a:off x="3909687" y="3237325"/>
            <a:ext cx="1026600" cy="1071300"/>
          </a:xfrm>
          <a:prstGeom prst="roundRect">
            <a:avLst>
              <a:gd fmla="val 3995" name="adj"/>
            </a:avLst>
          </a:prstGeom>
          <a:solidFill>
            <a:srgbClr val="FFFFFF"/>
          </a:solidFill>
          <a:ln>
            <a:noFill/>
          </a:ln>
        </p:spPr>
        <p:txBody>
          <a:bodyPr anchorCtr="0" anchor="ctr" bIns="34275" lIns="34275" spcFirstLastPara="1" rIns="34275" wrap="square" tIns="34275">
            <a:noAutofit/>
          </a:bodyPr>
          <a:lstStyle/>
          <a:p>
            <a:pPr indent="0" lvl="0" marL="0" marR="0" rtl="0" algn="ctr">
              <a:lnSpc>
                <a:spcPct val="11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65" name="Google Shape;4865;p541"/>
          <p:cNvSpPr/>
          <p:nvPr/>
        </p:nvSpPr>
        <p:spPr>
          <a:xfrm>
            <a:off x="401498" y="3411761"/>
            <a:ext cx="1468200" cy="392400"/>
          </a:xfrm>
          <a:prstGeom prst="rect">
            <a:avLst/>
          </a:prstGeom>
          <a:solidFill>
            <a:srgbClr val="0B2034"/>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66" name="Google Shape;4866;p541"/>
          <p:cNvSpPr txBox="1"/>
          <p:nvPr/>
        </p:nvSpPr>
        <p:spPr>
          <a:xfrm>
            <a:off x="548480" y="3513248"/>
            <a:ext cx="1174500" cy="207900"/>
          </a:xfrm>
          <a:prstGeom prst="rect">
            <a:avLst/>
          </a:prstGeom>
          <a:noFill/>
          <a:ln>
            <a:noFill/>
          </a:ln>
        </p:spPr>
        <p:txBody>
          <a:bodyPr anchorCtr="0" anchor="ctr" bIns="34275" lIns="34275" spcFirstLastPara="1" rIns="34275" wrap="square" tIns="34275">
            <a:spAutoFit/>
          </a:bodyPr>
          <a:lstStyle/>
          <a:p>
            <a:pPr indent="0" lvl="0" marL="0" marR="0" rtl="0" algn="ctr">
              <a:lnSpc>
                <a:spcPct val="100000"/>
              </a:lnSpc>
              <a:spcBef>
                <a:spcPts val="0"/>
              </a:spcBef>
              <a:spcAft>
                <a:spcPts val="0"/>
              </a:spcAft>
              <a:buClr>
                <a:srgbClr val="FFFFFF"/>
              </a:buClr>
              <a:buSzPts val="900"/>
              <a:buFont typeface="Arial"/>
              <a:buNone/>
            </a:pPr>
            <a:r>
              <a:rPr b="1" i="0" lang="en-US" sz="900" u="none" cap="none" strike="noStrike">
                <a:solidFill>
                  <a:srgbClr val="FFFFFF"/>
                </a:solidFill>
                <a:latin typeface="Arial"/>
                <a:ea typeface="Arial"/>
                <a:cs typeface="Arial"/>
                <a:sym typeface="Arial"/>
              </a:rPr>
              <a:t>Capital Partners</a:t>
            </a:r>
            <a:endParaRPr b="0" i="0" sz="500" u="none" cap="none" strike="noStrike">
              <a:solidFill>
                <a:srgbClr val="000000"/>
              </a:solidFill>
              <a:latin typeface="Arial"/>
              <a:ea typeface="Arial"/>
              <a:cs typeface="Arial"/>
              <a:sym typeface="Arial"/>
            </a:endParaRPr>
          </a:p>
        </p:txBody>
      </p:sp>
      <p:sp>
        <p:nvSpPr>
          <p:cNvPr id="4867" name="Google Shape;4867;p541"/>
          <p:cNvSpPr/>
          <p:nvPr/>
        </p:nvSpPr>
        <p:spPr>
          <a:xfrm>
            <a:off x="401498" y="3904025"/>
            <a:ext cx="1468200" cy="392400"/>
          </a:xfrm>
          <a:prstGeom prst="rect">
            <a:avLst/>
          </a:prstGeom>
          <a:solidFill>
            <a:srgbClr val="F3F5F7"/>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68" name="Google Shape;4868;p541"/>
          <p:cNvSpPr txBox="1"/>
          <p:nvPr/>
        </p:nvSpPr>
        <p:spPr>
          <a:xfrm>
            <a:off x="514072" y="3986712"/>
            <a:ext cx="1243200" cy="207900"/>
          </a:xfrm>
          <a:prstGeom prst="rect">
            <a:avLst/>
          </a:prstGeom>
          <a:noFill/>
          <a:ln>
            <a:noFill/>
          </a:ln>
        </p:spPr>
        <p:txBody>
          <a:bodyPr anchorCtr="0" anchor="ctr" bIns="34275" lIns="34275" spcFirstLastPara="1" rIns="34275" wrap="square" tIns="34275">
            <a:spAutoFit/>
          </a:bodyPr>
          <a:lstStyle/>
          <a:p>
            <a:pPr indent="0" lvl="0" marL="0" marR="0" rtl="0" algn="ctr">
              <a:lnSpc>
                <a:spcPct val="100000"/>
              </a:lnSpc>
              <a:spcBef>
                <a:spcPts val="0"/>
              </a:spcBef>
              <a:spcAft>
                <a:spcPts val="0"/>
              </a:spcAft>
              <a:buClr>
                <a:srgbClr val="0B2034"/>
              </a:buClr>
              <a:buSzPts val="900"/>
              <a:buFont typeface="Arial"/>
              <a:buNone/>
            </a:pPr>
            <a:r>
              <a:rPr b="1" i="0" lang="en-US" sz="900" u="none" cap="none" strike="noStrike">
                <a:solidFill>
                  <a:srgbClr val="0B2034"/>
                </a:solidFill>
                <a:latin typeface="Arial"/>
                <a:ea typeface="Arial"/>
                <a:cs typeface="Arial"/>
                <a:sym typeface="Arial"/>
              </a:rPr>
              <a:t>Internal Ideation</a:t>
            </a:r>
            <a:endParaRPr b="0" i="0" sz="500" u="none" cap="none" strike="noStrike">
              <a:solidFill>
                <a:srgbClr val="000000"/>
              </a:solidFill>
              <a:latin typeface="Arial"/>
              <a:ea typeface="Arial"/>
              <a:cs typeface="Arial"/>
              <a:sym typeface="Arial"/>
            </a:endParaRPr>
          </a:p>
        </p:txBody>
      </p:sp>
      <p:sp>
        <p:nvSpPr>
          <p:cNvPr id="4869" name="Google Shape;4869;p541"/>
          <p:cNvSpPr/>
          <p:nvPr/>
        </p:nvSpPr>
        <p:spPr>
          <a:xfrm>
            <a:off x="401498" y="2914603"/>
            <a:ext cx="1468200" cy="392400"/>
          </a:xfrm>
          <a:prstGeom prst="rect">
            <a:avLst/>
          </a:prstGeom>
          <a:solidFill>
            <a:srgbClr val="008C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70" name="Google Shape;4870;p541"/>
          <p:cNvSpPr txBox="1"/>
          <p:nvPr/>
        </p:nvSpPr>
        <p:spPr>
          <a:xfrm>
            <a:off x="479665" y="3016091"/>
            <a:ext cx="1311900" cy="207900"/>
          </a:xfrm>
          <a:prstGeom prst="rect">
            <a:avLst/>
          </a:prstGeom>
          <a:noFill/>
          <a:ln>
            <a:noFill/>
          </a:ln>
        </p:spPr>
        <p:txBody>
          <a:bodyPr anchorCtr="0" anchor="ctr" bIns="34275" lIns="34275" spcFirstLastPara="1" rIns="34275" wrap="square" tIns="34275">
            <a:spAutoFit/>
          </a:bodyPr>
          <a:lstStyle/>
          <a:p>
            <a:pPr indent="0" lvl="0" marL="0" marR="0" rtl="0" algn="ctr">
              <a:lnSpc>
                <a:spcPct val="100000"/>
              </a:lnSpc>
              <a:spcBef>
                <a:spcPts val="0"/>
              </a:spcBef>
              <a:spcAft>
                <a:spcPts val="0"/>
              </a:spcAft>
              <a:buClr>
                <a:srgbClr val="FFFFFF"/>
              </a:buClr>
              <a:buSzPts val="900"/>
              <a:buFont typeface="Arial"/>
              <a:buNone/>
            </a:pPr>
            <a:r>
              <a:rPr b="1" i="0" lang="en-US" sz="900" u="none" cap="none" strike="noStrike">
                <a:solidFill>
                  <a:srgbClr val="FFFFFF"/>
                </a:solidFill>
                <a:latin typeface="Arial"/>
                <a:ea typeface="Arial"/>
                <a:cs typeface="Arial"/>
                <a:sym typeface="Arial"/>
              </a:rPr>
              <a:t>Corporate Partners</a:t>
            </a:r>
            <a:endParaRPr b="0" i="0" sz="500" u="none" cap="none" strike="noStrike">
              <a:solidFill>
                <a:srgbClr val="000000"/>
              </a:solidFill>
              <a:latin typeface="Arial"/>
              <a:ea typeface="Arial"/>
              <a:cs typeface="Arial"/>
              <a:sym typeface="Arial"/>
            </a:endParaRPr>
          </a:p>
        </p:txBody>
      </p:sp>
      <p:sp>
        <p:nvSpPr>
          <p:cNvPr id="4871" name="Google Shape;4871;p541"/>
          <p:cNvSpPr/>
          <p:nvPr/>
        </p:nvSpPr>
        <p:spPr>
          <a:xfrm>
            <a:off x="401498" y="4366086"/>
            <a:ext cx="1468200" cy="392400"/>
          </a:xfrm>
          <a:prstGeom prst="rect">
            <a:avLst/>
          </a:prstGeom>
          <a:solidFill>
            <a:srgbClr val="81E07E"/>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72" name="Google Shape;4872;p541"/>
          <p:cNvSpPr txBox="1"/>
          <p:nvPr/>
        </p:nvSpPr>
        <p:spPr>
          <a:xfrm>
            <a:off x="617294" y="4387994"/>
            <a:ext cx="1036800" cy="360300"/>
          </a:xfrm>
          <a:prstGeom prst="rect">
            <a:avLst/>
          </a:prstGeom>
          <a:noFill/>
          <a:ln>
            <a:noFill/>
          </a:ln>
        </p:spPr>
        <p:txBody>
          <a:bodyPr anchorCtr="0" anchor="ctr" bIns="34275" lIns="34275" spcFirstLastPara="1" rIns="34275" wrap="square" tIns="34275">
            <a:spAutoFit/>
          </a:bodyPr>
          <a:lstStyle/>
          <a:p>
            <a:pPr indent="0" lvl="0" marL="0" marR="0" rtl="0" algn="ctr">
              <a:lnSpc>
                <a:spcPct val="110000"/>
              </a:lnSpc>
              <a:spcBef>
                <a:spcPts val="0"/>
              </a:spcBef>
              <a:spcAft>
                <a:spcPts val="0"/>
              </a:spcAft>
              <a:buClr>
                <a:srgbClr val="FFFFFF"/>
              </a:buClr>
              <a:buSzPts val="900"/>
              <a:buFont typeface="Arial"/>
              <a:buNone/>
            </a:pPr>
            <a:r>
              <a:rPr b="1" i="0" lang="en-US" sz="900" u="none" cap="none" strike="noStrike">
                <a:solidFill>
                  <a:srgbClr val="FFFFFF"/>
                </a:solidFill>
                <a:latin typeface="Arial"/>
                <a:ea typeface="Arial"/>
                <a:cs typeface="Arial"/>
                <a:sym typeface="Arial"/>
              </a:rPr>
              <a:t>Entrepreneurs </a:t>
            </a:r>
            <a:endParaRPr b="0" i="0" sz="500" u="none" cap="none" strike="noStrike">
              <a:solidFill>
                <a:srgbClr val="000000"/>
              </a:solidFill>
              <a:latin typeface="Arial"/>
              <a:ea typeface="Arial"/>
              <a:cs typeface="Arial"/>
              <a:sym typeface="Arial"/>
            </a:endParaRPr>
          </a:p>
          <a:p>
            <a:pPr indent="0" lvl="0" marL="0" marR="0" rtl="0" algn="ctr">
              <a:lnSpc>
                <a:spcPct val="110000"/>
              </a:lnSpc>
              <a:spcBef>
                <a:spcPts val="0"/>
              </a:spcBef>
              <a:spcAft>
                <a:spcPts val="0"/>
              </a:spcAft>
              <a:buClr>
                <a:srgbClr val="FFFFFF"/>
              </a:buClr>
              <a:buSzPts val="900"/>
              <a:buFont typeface="Arial"/>
              <a:buNone/>
            </a:pPr>
            <a:r>
              <a:rPr b="1" i="0" lang="en-US" sz="900" u="none" cap="none" strike="noStrike">
                <a:solidFill>
                  <a:srgbClr val="FFFFFF"/>
                </a:solidFill>
                <a:latin typeface="Arial"/>
                <a:ea typeface="Arial"/>
                <a:cs typeface="Arial"/>
                <a:sym typeface="Arial"/>
              </a:rPr>
              <a:t>&amp; Co-Founders</a:t>
            </a:r>
            <a:endParaRPr b="0" i="0" sz="500" u="none" cap="none" strike="noStrike">
              <a:solidFill>
                <a:srgbClr val="000000"/>
              </a:solidFill>
              <a:latin typeface="Arial"/>
              <a:ea typeface="Arial"/>
              <a:cs typeface="Arial"/>
              <a:sym typeface="Arial"/>
            </a:endParaRPr>
          </a:p>
        </p:txBody>
      </p:sp>
      <p:sp>
        <p:nvSpPr>
          <p:cNvPr id="4873" name="Google Shape;4873;p541"/>
          <p:cNvSpPr txBox="1"/>
          <p:nvPr/>
        </p:nvSpPr>
        <p:spPr>
          <a:xfrm>
            <a:off x="3724331" y="1594750"/>
            <a:ext cx="1821300" cy="238200"/>
          </a:xfrm>
          <a:prstGeom prst="rect">
            <a:avLst/>
          </a:prstGeom>
          <a:noFill/>
          <a:ln>
            <a:noFill/>
          </a:ln>
        </p:spPr>
        <p:txBody>
          <a:bodyPr anchorCtr="0" anchor="ctr" bIns="0" lIns="0" spcFirstLastPara="1" rIns="0" wrap="square" tIns="0">
            <a:normAutofit fontScale="77500"/>
          </a:bodyPr>
          <a:lstStyle/>
          <a:p>
            <a:pPr indent="0" lvl="0" marL="0" marR="0" rtl="0" algn="l">
              <a:lnSpc>
                <a:spcPct val="120000"/>
              </a:lnSpc>
              <a:spcBef>
                <a:spcPts val="0"/>
              </a:spcBef>
              <a:spcAft>
                <a:spcPts val="0"/>
              </a:spcAft>
              <a:buClr>
                <a:srgbClr val="008CFF"/>
              </a:buClr>
              <a:buSzPct val="100000"/>
              <a:buFont typeface="Arial"/>
              <a:buNone/>
            </a:pPr>
            <a:r>
              <a:rPr b="0" i="0" lang="en-US" sz="1900" u="none" cap="none" strike="noStrike">
                <a:solidFill>
                  <a:srgbClr val="008CFF"/>
                </a:solidFill>
                <a:latin typeface="Arial"/>
                <a:ea typeface="Arial"/>
                <a:cs typeface="Arial"/>
                <a:sym typeface="Arial"/>
              </a:rPr>
              <a:t>SPRINT WEEK</a:t>
            </a:r>
            <a:endParaRPr b="0" i="0" sz="500" u="none" cap="none" strike="noStrike">
              <a:solidFill>
                <a:srgbClr val="000000"/>
              </a:solidFill>
              <a:latin typeface="Arial"/>
              <a:ea typeface="Arial"/>
              <a:cs typeface="Arial"/>
              <a:sym typeface="Arial"/>
            </a:endParaRPr>
          </a:p>
        </p:txBody>
      </p:sp>
      <p:sp>
        <p:nvSpPr>
          <p:cNvPr id="4874" name="Google Shape;4874;p541"/>
          <p:cNvSpPr txBox="1"/>
          <p:nvPr>
            <p:ph idx="3" type="body"/>
          </p:nvPr>
        </p:nvSpPr>
        <p:spPr>
          <a:xfrm>
            <a:off x="3724255" y="1894489"/>
            <a:ext cx="2302500" cy="64770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800"/>
              </a:spcBef>
              <a:spcAft>
                <a:spcPts val="0"/>
              </a:spcAft>
              <a:buClr>
                <a:srgbClr val="000000"/>
              </a:buClr>
              <a:buSzPts val="900"/>
              <a:buFont typeface="Avenir"/>
              <a:buNone/>
              <a:defRPr sz="900">
                <a:latin typeface="Avenir"/>
                <a:ea typeface="Avenir"/>
                <a:cs typeface="Avenir"/>
                <a:sym typeface="Avenir"/>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75" name="Google Shape;4875;p541"/>
          <p:cNvSpPr/>
          <p:nvPr/>
        </p:nvSpPr>
        <p:spPr>
          <a:xfrm>
            <a:off x="7212912" y="3165987"/>
            <a:ext cx="1026600" cy="1071300"/>
          </a:xfrm>
          <a:prstGeom prst="roundRect">
            <a:avLst>
              <a:gd fmla="val 3995" name="adj"/>
            </a:avLst>
          </a:prstGeom>
          <a:solidFill>
            <a:srgbClr val="FFFFFF"/>
          </a:solidFill>
          <a:ln>
            <a:noFill/>
          </a:ln>
        </p:spPr>
        <p:txBody>
          <a:bodyPr anchorCtr="0" anchor="ctr" bIns="34275" lIns="34275" spcFirstLastPara="1" rIns="34275" wrap="square" tIns="34275">
            <a:noAutofit/>
          </a:bodyPr>
          <a:lstStyle/>
          <a:p>
            <a:pPr indent="0" lvl="0" marL="0" marR="0" rtl="0" algn="ctr">
              <a:lnSpc>
                <a:spcPct val="11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76" name="Google Shape;4876;p541"/>
          <p:cNvSpPr txBox="1"/>
          <p:nvPr/>
        </p:nvSpPr>
        <p:spPr>
          <a:xfrm>
            <a:off x="418026" y="496097"/>
            <a:ext cx="8201400" cy="15162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263746"/>
              </a:buClr>
              <a:buSzPts val="3000"/>
              <a:buFont typeface="Arial"/>
              <a:buNone/>
            </a:pPr>
            <a:r>
              <a:rPr b="0" i="0" lang="en-US" sz="3000" u="none" cap="none" strike="noStrike">
                <a:solidFill>
                  <a:srgbClr val="263746"/>
                </a:solidFill>
                <a:latin typeface="Arial"/>
                <a:ea typeface="Arial"/>
                <a:cs typeface="Arial"/>
                <a:sym typeface="Arial"/>
              </a:rPr>
              <a:t>WE USE A RIGOROUS, ASSUMPTION-TESTING PROCESS TO SYSTEMATICALLY CONVERT RAW IDEAS INTO NEW BUSINESSES</a:t>
            </a:r>
            <a:endParaRPr b="0" i="0" sz="500" u="none" cap="none" strike="noStrike">
              <a:solidFill>
                <a:srgbClr val="000000"/>
              </a:solidFill>
              <a:latin typeface="Arial"/>
              <a:ea typeface="Arial"/>
              <a:cs typeface="Arial"/>
              <a:sym typeface="Arial"/>
            </a:endParaRPr>
          </a:p>
        </p:txBody>
      </p:sp>
      <p:grpSp>
        <p:nvGrpSpPr>
          <p:cNvPr id="4877" name="Google Shape;4877;p541"/>
          <p:cNvGrpSpPr/>
          <p:nvPr/>
        </p:nvGrpSpPr>
        <p:grpSpPr>
          <a:xfrm>
            <a:off x="2520079" y="3472950"/>
            <a:ext cx="491393" cy="549096"/>
            <a:chOff x="-1" y="49"/>
            <a:chExt cx="1310381" cy="1464256"/>
          </a:xfrm>
        </p:grpSpPr>
        <p:sp>
          <p:nvSpPr>
            <p:cNvPr id="4878" name="Google Shape;4878;p541"/>
            <p:cNvSpPr/>
            <p:nvPr/>
          </p:nvSpPr>
          <p:spPr>
            <a:xfrm rot="-2700000">
              <a:off x="58607" y="58657"/>
              <a:ext cx="282984" cy="282984"/>
            </a:xfrm>
            <a:prstGeom prst="rect">
              <a:avLst/>
            </a:prstGeom>
            <a:noFill/>
            <a:ln cap="flat" cmpd="sng" w="76200">
              <a:solidFill>
                <a:srgbClr val="018C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79" name="Google Shape;4879;p541"/>
            <p:cNvSpPr/>
            <p:nvPr/>
          </p:nvSpPr>
          <p:spPr>
            <a:xfrm rot="-2700000">
              <a:off x="58607" y="584080"/>
              <a:ext cx="282984" cy="282984"/>
            </a:xfrm>
            <a:prstGeom prst="rect">
              <a:avLst/>
            </a:prstGeom>
            <a:noFill/>
            <a:ln cap="flat" cmpd="sng" w="76200">
              <a:solidFill>
                <a:srgbClr val="018C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80" name="Google Shape;4880;p541"/>
            <p:cNvSpPr/>
            <p:nvPr/>
          </p:nvSpPr>
          <p:spPr>
            <a:xfrm rot="-2700000">
              <a:off x="58607" y="1122713"/>
              <a:ext cx="282984" cy="282984"/>
            </a:xfrm>
            <a:prstGeom prst="rect">
              <a:avLst/>
            </a:prstGeom>
            <a:noFill/>
            <a:ln cap="flat" cmpd="sng" w="76200">
              <a:solidFill>
                <a:srgbClr val="018C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81" name="Google Shape;4881;p541"/>
            <p:cNvSpPr/>
            <p:nvPr/>
          </p:nvSpPr>
          <p:spPr>
            <a:xfrm rot="-2700000">
              <a:off x="535431" y="331874"/>
              <a:ext cx="282984" cy="282984"/>
            </a:xfrm>
            <a:prstGeom prst="rect">
              <a:avLst/>
            </a:prstGeom>
            <a:noFill/>
            <a:ln cap="flat" cmpd="sng" w="63500">
              <a:solidFill>
                <a:srgbClr val="5BE371"/>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82" name="Google Shape;4882;p541"/>
            <p:cNvSpPr/>
            <p:nvPr/>
          </p:nvSpPr>
          <p:spPr>
            <a:xfrm rot="-2700000">
              <a:off x="535431" y="863041"/>
              <a:ext cx="282984" cy="282984"/>
            </a:xfrm>
            <a:prstGeom prst="rect">
              <a:avLst/>
            </a:prstGeom>
            <a:noFill/>
            <a:ln cap="flat" cmpd="sng" w="63500">
              <a:solidFill>
                <a:srgbClr val="5BE371"/>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83" name="Google Shape;4883;p541"/>
            <p:cNvSpPr/>
            <p:nvPr/>
          </p:nvSpPr>
          <p:spPr>
            <a:xfrm rot="-2700000">
              <a:off x="968788" y="602722"/>
              <a:ext cx="282984" cy="282984"/>
            </a:xfrm>
            <a:prstGeom prst="rect">
              <a:avLst/>
            </a:prstGeom>
            <a:solidFill>
              <a:srgbClr val="0B2034"/>
            </a:solidFill>
            <a:ln cap="flat" cmpd="sng" w="63500">
              <a:solidFill>
                <a:srgbClr val="0B2034"/>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grpSp>
      <p:grpSp>
        <p:nvGrpSpPr>
          <p:cNvPr id="4884" name="Google Shape;4884;p541"/>
          <p:cNvGrpSpPr/>
          <p:nvPr/>
        </p:nvGrpSpPr>
        <p:grpSpPr>
          <a:xfrm>
            <a:off x="7498245" y="3411653"/>
            <a:ext cx="456075" cy="579900"/>
            <a:chOff x="0" y="-140"/>
            <a:chExt cx="1216200" cy="1546400"/>
          </a:xfrm>
        </p:grpSpPr>
        <p:sp>
          <p:nvSpPr>
            <p:cNvPr id="4885" name="Google Shape;4885;p541"/>
            <p:cNvSpPr/>
            <p:nvPr/>
          </p:nvSpPr>
          <p:spPr>
            <a:xfrm rot="-2700000">
              <a:off x="178108" y="177968"/>
              <a:ext cx="859983" cy="859983"/>
            </a:xfrm>
            <a:prstGeom prst="rect">
              <a:avLst/>
            </a:prstGeom>
            <a:noFill/>
            <a:ln cap="flat" cmpd="sng" w="63500">
              <a:solidFill>
                <a:srgbClr val="5BE371"/>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86" name="Google Shape;4886;p541"/>
            <p:cNvSpPr/>
            <p:nvPr/>
          </p:nvSpPr>
          <p:spPr>
            <a:xfrm rot="-2700000">
              <a:off x="178108" y="508168"/>
              <a:ext cx="859983" cy="859983"/>
            </a:xfrm>
            <a:prstGeom prst="rect">
              <a:avLst/>
            </a:prstGeom>
            <a:solidFill>
              <a:srgbClr val="0B2034"/>
            </a:solidFill>
            <a:ln cap="flat" cmpd="sng" w="63500">
              <a:solidFill>
                <a:srgbClr val="0B2034"/>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887" name="Google Shape;4887;p541"/>
            <p:cNvSpPr/>
            <p:nvPr/>
          </p:nvSpPr>
          <p:spPr>
            <a:xfrm rot="-2700000">
              <a:off x="296915" y="459095"/>
              <a:ext cx="608395" cy="589303"/>
            </a:xfrm>
            <a:prstGeom prst="rect">
              <a:avLst/>
            </a:prstGeom>
            <a:solidFill>
              <a:srgbClr val="018CFF"/>
            </a:solidFill>
            <a:ln cap="flat" cmpd="sng" w="63500">
              <a:solidFill>
                <a:srgbClr val="5BE371"/>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grpSp>
      <p:grpSp>
        <p:nvGrpSpPr>
          <p:cNvPr id="4888" name="Google Shape;4888;p541"/>
          <p:cNvGrpSpPr/>
          <p:nvPr/>
        </p:nvGrpSpPr>
        <p:grpSpPr>
          <a:xfrm>
            <a:off x="4286859" y="3544761"/>
            <a:ext cx="272289" cy="456359"/>
            <a:chOff x="-20" y="11"/>
            <a:chExt cx="726104" cy="1216958"/>
          </a:xfrm>
        </p:grpSpPr>
        <p:sp>
          <p:nvSpPr>
            <p:cNvPr id="4889" name="Google Shape;4889;p541"/>
            <p:cNvSpPr/>
            <p:nvPr/>
          </p:nvSpPr>
          <p:spPr>
            <a:xfrm>
              <a:off x="0" y="619999"/>
              <a:ext cx="726084" cy="596970"/>
            </a:xfrm>
            <a:custGeom>
              <a:rect b="b" l="l" r="r" t="t"/>
              <a:pathLst>
                <a:path extrusionOk="0" h="21600" w="21600">
                  <a:moveTo>
                    <a:pt x="10800" y="0"/>
                  </a:moveTo>
                  <a:lnTo>
                    <a:pt x="21600" y="21600"/>
                  </a:lnTo>
                  <a:lnTo>
                    <a:pt x="0" y="21600"/>
                  </a:lnTo>
                  <a:close/>
                </a:path>
              </a:pathLst>
            </a:custGeom>
            <a:noFill/>
            <a:ln cap="flat" cmpd="sng" w="63500">
              <a:solidFill>
                <a:srgbClr val="018C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BE371"/>
                </a:buClr>
                <a:buSzPts val="1200"/>
                <a:buFont typeface="Helvetica Neue"/>
                <a:buNone/>
              </a:pPr>
              <a:r>
                <a:t/>
              </a:r>
              <a:endParaRPr b="0" i="0" sz="1200" u="none" cap="none" strike="noStrike">
                <a:solidFill>
                  <a:srgbClr val="5BE371"/>
                </a:solidFill>
                <a:latin typeface="Helvetica Neue"/>
                <a:ea typeface="Helvetica Neue"/>
                <a:cs typeface="Helvetica Neue"/>
                <a:sym typeface="Helvetica Neue"/>
              </a:endParaRPr>
            </a:p>
          </p:txBody>
        </p:sp>
        <p:sp>
          <p:nvSpPr>
            <p:cNvPr id="4890" name="Google Shape;4890;p541"/>
            <p:cNvSpPr/>
            <p:nvPr/>
          </p:nvSpPr>
          <p:spPr>
            <a:xfrm rot="10800000">
              <a:off x="-20" y="11"/>
              <a:ext cx="726084" cy="596970"/>
            </a:xfrm>
            <a:custGeom>
              <a:rect b="b" l="l" r="r" t="t"/>
              <a:pathLst>
                <a:path extrusionOk="0" h="21600" w="21600">
                  <a:moveTo>
                    <a:pt x="10800" y="0"/>
                  </a:moveTo>
                  <a:lnTo>
                    <a:pt x="21600" y="21600"/>
                  </a:lnTo>
                  <a:lnTo>
                    <a:pt x="0" y="21600"/>
                  </a:lnTo>
                  <a:close/>
                </a:path>
              </a:pathLst>
            </a:custGeom>
            <a:solidFill>
              <a:srgbClr val="5BE37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5BE371"/>
                </a:buClr>
                <a:buSzPts val="1200"/>
                <a:buFont typeface="Helvetica Neue"/>
                <a:buNone/>
              </a:pPr>
              <a:r>
                <a:t/>
              </a:r>
              <a:endParaRPr b="0" i="0" sz="1200" u="none" cap="none" strike="noStrike">
                <a:solidFill>
                  <a:srgbClr val="5BE371"/>
                </a:solidFill>
                <a:latin typeface="Helvetica Neue"/>
                <a:ea typeface="Helvetica Neue"/>
                <a:cs typeface="Helvetica Neue"/>
                <a:sym typeface="Helvetica Neue"/>
              </a:endParaRPr>
            </a:p>
          </p:txBody>
        </p:sp>
      </p:grpSp>
      <p:cxnSp>
        <p:nvCxnSpPr>
          <p:cNvPr id="4891" name="Google Shape;4891;p541"/>
          <p:cNvCxnSpPr/>
          <p:nvPr/>
        </p:nvCxnSpPr>
        <p:spPr>
          <a:xfrm flipH="1" rot="10800000">
            <a:off x="5771727" y="3534966"/>
            <a:ext cx="476100" cy="476100"/>
          </a:xfrm>
          <a:prstGeom prst="straightConnector1">
            <a:avLst/>
          </a:prstGeom>
          <a:noFill/>
          <a:ln cap="flat" cmpd="sng" w="25400">
            <a:solidFill>
              <a:srgbClr val="7DDB7A"/>
            </a:solidFill>
            <a:prstDash val="solid"/>
            <a:miter lim="400000"/>
            <a:headEnd len="sm" w="sm" type="none"/>
            <a:tailEnd len="sm" w="sm" type="none"/>
          </a:ln>
        </p:spPr>
      </p:cxnSp>
      <p:cxnSp>
        <p:nvCxnSpPr>
          <p:cNvPr id="4892" name="Google Shape;4892;p541"/>
          <p:cNvCxnSpPr/>
          <p:nvPr/>
        </p:nvCxnSpPr>
        <p:spPr>
          <a:xfrm flipH="1" rot="10800000">
            <a:off x="5914392" y="3534966"/>
            <a:ext cx="476100" cy="476100"/>
          </a:xfrm>
          <a:prstGeom prst="straightConnector1">
            <a:avLst/>
          </a:prstGeom>
          <a:noFill/>
          <a:ln cap="flat" cmpd="sng" w="25400">
            <a:solidFill>
              <a:srgbClr val="7DDB7A"/>
            </a:solidFill>
            <a:prstDash val="solid"/>
            <a:miter lim="400000"/>
            <a:headEnd len="sm" w="sm" type="none"/>
            <a:tailEnd len="sm" w="sm" type="none"/>
          </a:ln>
        </p:spPr>
      </p:cxnSp>
      <p:sp>
        <p:nvSpPr>
          <p:cNvPr id="4893" name="Google Shape;4893;p541"/>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debar Title Dark">
  <p:cSld name="Sidebar Title Dark 2">
    <p:spTree>
      <p:nvGrpSpPr>
        <p:cNvPr id="4894" name="Shape 4894"/>
        <p:cNvGrpSpPr/>
        <p:nvPr/>
      </p:nvGrpSpPr>
      <p:grpSpPr>
        <a:xfrm>
          <a:off x="0" y="0"/>
          <a:ext cx="0" cy="0"/>
          <a:chOff x="0" y="0"/>
          <a:chExt cx="0" cy="0"/>
        </a:xfrm>
      </p:grpSpPr>
      <p:sp>
        <p:nvSpPr>
          <p:cNvPr id="4895" name="Google Shape;4895;p542"/>
          <p:cNvSpPr/>
          <p:nvPr/>
        </p:nvSpPr>
        <p:spPr>
          <a:xfrm>
            <a:off x="413" y="-1211"/>
            <a:ext cx="3048000" cy="5145900"/>
          </a:xfrm>
          <a:prstGeom prst="rect">
            <a:avLst/>
          </a:prstGeom>
          <a:solidFill>
            <a:srgbClr val="0B2034"/>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pic>
        <p:nvPicPr>
          <p:cNvPr descr="bg-graphic-dark.png" id="4896" name="Google Shape;4896;p542"/>
          <p:cNvPicPr preferRelativeResize="0"/>
          <p:nvPr/>
        </p:nvPicPr>
        <p:blipFill rotWithShape="1">
          <a:blip r:embed="rId2">
            <a:alphaModFix/>
          </a:blip>
          <a:srcRect b="0" l="0" r="0" t="0"/>
          <a:stretch/>
        </p:blipFill>
        <p:spPr>
          <a:xfrm>
            <a:off x="-2009870" y="-472492"/>
            <a:ext cx="11871438" cy="5935722"/>
          </a:xfrm>
          <a:prstGeom prst="rect">
            <a:avLst/>
          </a:prstGeom>
          <a:noFill/>
          <a:ln>
            <a:noFill/>
          </a:ln>
        </p:spPr>
      </p:pic>
      <p:sp>
        <p:nvSpPr>
          <p:cNvPr id="4897" name="Google Shape;4897;p542"/>
          <p:cNvSpPr txBox="1"/>
          <p:nvPr>
            <p:ph idx="1" type="body"/>
          </p:nvPr>
        </p:nvSpPr>
        <p:spPr>
          <a:xfrm>
            <a:off x="555993" y="2485071"/>
            <a:ext cx="2263500" cy="592500"/>
          </a:xfrm>
          <a:prstGeom prst="rect">
            <a:avLst/>
          </a:prstGeom>
          <a:noFill/>
          <a:ln>
            <a:noFill/>
          </a:ln>
        </p:spPr>
        <p:txBody>
          <a:bodyPr anchorCtr="0" anchor="t" bIns="34275" lIns="34275" spcFirstLastPara="1" rIns="34275" wrap="square" tIns="34275">
            <a:spAutoFit/>
          </a:bodyPr>
          <a:lstStyle>
            <a:lvl1pPr indent="-228600" lvl="0" marL="457200" algn="l">
              <a:lnSpc>
                <a:spcPct val="100000"/>
              </a:lnSpc>
              <a:spcBef>
                <a:spcPts val="0"/>
              </a:spcBef>
              <a:spcAft>
                <a:spcPts val="0"/>
              </a:spcAft>
              <a:buClr>
                <a:srgbClr val="FFFFFF"/>
              </a:buClr>
              <a:buSzPts val="4100"/>
              <a:buFont typeface="Arial"/>
              <a:buNone/>
              <a:defRPr sz="4100">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98" name="Google Shape;4898;p542"/>
          <p:cNvSpPr txBox="1"/>
          <p:nvPr>
            <p:ph idx="2" type="body"/>
          </p:nvPr>
        </p:nvSpPr>
        <p:spPr>
          <a:xfrm>
            <a:off x="570821" y="1565667"/>
            <a:ext cx="582600" cy="419100"/>
          </a:xfrm>
          <a:prstGeom prst="rect">
            <a:avLst/>
          </a:prstGeom>
          <a:noFill/>
          <a:ln>
            <a:noFill/>
          </a:ln>
        </p:spPr>
        <p:txBody>
          <a:bodyPr anchorCtr="0" anchor="ctr" bIns="19050" lIns="19050" spcFirstLastPara="1" rIns="19050" wrap="square" tIns="19050">
            <a:spAutoFit/>
          </a:bodyPr>
          <a:lstStyle>
            <a:lvl1pPr indent="-228600" lvl="0" marL="457200" algn="ctr">
              <a:lnSpc>
                <a:spcPct val="100000"/>
              </a:lnSpc>
              <a:spcBef>
                <a:spcPts val="0"/>
              </a:spcBef>
              <a:spcAft>
                <a:spcPts val="0"/>
              </a:spcAft>
              <a:buClr>
                <a:srgbClr val="FFFFFF"/>
              </a:buClr>
              <a:buSzPts val="3000"/>
              <a:buFont typeface="Arial"/>
              <a:buNone/>
              <a:defRPr sz="3000">
                <a:solidFill>
                  <a:srgbClr val="FFFF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899" name="Google Shape;4899;p542"/>
          <p:cNvSpPr/>
          <p:nvPr/>
        </p:nvSpPr>
        <p:spPr>
          <a:xfrm>
            <a:off x="566058" y="1447051"/>
            <a:ext cx="573000" cy="573000"/>
          </a:xfrm>
          <a:prstGeom prst="rect">
            <a:avLst/>
          </a:prstGeom>
          <a:noFill/>
          <a:ln cap="flat" cmpd="sng" w="25400">
            <a:solidFill>
              <a:srgbClr val="FFFFFF"/>
            </a:solidFill>
            <a:prstDash val="solid"/>
            <a:miter lim="400000"/>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4900" name="Google Shape;4900;p542"/>
          <p:cNvSpPr/>
          <p:nvPr/>
        </p:nvSpPr>
        <p:spPr>
          <a:xfrm>
            <a:off x="3048000" y="-1211"/>
            <a:ext cx="6098400" cy="5145900"/>
          </a:xfrm>
          <a:prstGeom prst="rect">
            <a:avLst/>
          </a:prstGeom>
          <a:solidFill>
            <a:srgbClr val="FFFFFF"/>
          </a:solidFill>
          <a:ln>
            <a:noFill/>
          </a:ln>
        </p:spPr>
        <p:txBody>
          <a:bodyPr anchorCtr="0" anchor="ctr" bIns="285750" lIns="285750" spcFirstLastPara="1" rIns="285750" wrap="square" tIns="285750">
            <a:noAutofit/>
          </a:bodyPr>
          <a:lstStyle/>
          <a:p>
            <a:pPr indent="190500" lvl="0" marL="0" marR="0" rtl="0" algn="l">
              <a:lnSpc>
                <a:spcPct val="120000"/>
              </a:lnSpc>
              <a:spcBef>
                <a:spcPts val="0"/>
              </a:spcBef>
              <a:spcAft>
                <a:spcPts val="0"/>
              </a:spcAft>
              <a:buClr>
                <a:srgbClr val="FFFFFF"/>
              </a:buClr>
              <a:buSzPts val="1400"/>
              <a:buFont typeface="Helvetica Neue"/>
              <a:buNone/>
            </a:pPr>
            <a:r>
              <a:t/>
            </a:r>
            <a:endParaRPr b="0" i="0" sz="1400" u="none" cap="none" strike="noStrike">
              <a:solidFill>
                <a:srgbClr val="FFFFFF"/>
              </a:solidFill>
              <a:latin typeface="Helvetica Neue"/>
              <a:ea typeface="Helvetica Neue"/>
              <a:cs typeface="Helvetica Neue"/>
              <a:sym typeface="Helvetica Neue"/>
            </a:endParaRPr>
          </a:p>
        </p:txBody>
      </p:sp>
      <p:sp>
        <p:nvSpPr>
          <p:cNvPr id="4901" name="Google Shape;4901;p542"/>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op">
  <p:cSld name="Title - Top">
    <p:spTree>
      <p:nvGrpSpPr>
        <p:cNvPr id="4902" name="Shape 4902"/>
        <p:cNvGrpSpPr/>
        <p:nvPr/>
      </p:nvGrpSpPr>
      <p:grpSpPr>
        <a:xfrm>
          <a:off x="0" y="0"/>
          <a:ext cx="0" cy="0"/>
          <a:chOff x="0" y="0"/>
          <a:chExt cx="0" cy="0"/>
        </a:xfrm>
      </p:grpSpPr>
      <p:sp>
        <p:nvSpPr>
          <p:cNvPr id="4903" name="Google Shape;4903;p543"/>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rmAutofit/>
          </a:bodyPr>
          <a:lstStyle>
            <a:lvl1pPr lvl="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4904" name="Google Shape;4904;p543"/>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 &amp; Subtitle 4">
    <p:spTree>
      <p:nvGrpSpPr>
        <p:cNvPr id="4905" name="Shape 4905"/>
        <p:cNvGrpSpPr/>
        <p:nvPr/>
      </p:nvGrpSpPr>
      <p:grpSpPr>
        <a:xfrm>
          <a:off x="0" y="0"/>
          <a:ext cx="0" cy="0"/>
          <a:chOff x="0" y="0"/>
          <a:chExt cx="0" cy="0"/>
        </a:xfrm>
      </p:grpSpPr>
      <p:pic>
        <p:nvPicPr>
          <p:cNvPr descr="bg-graphic-white.png" id="4906" name="Google Shape;4906;p544"/>
          <p:cNvPicPr preferRelativeResize="0"/>
          <p:nvPr/>
        </p:nvPicPr>
        <p:blipFill rotWithShape="1">
          <a:blip r:embed="rId2">
            <a:alphaModFix/>
          </a:blip>
          <a:srcRect b="0" l="0" r="13073" t="0"/>
          <a:stretch/>
        </p:blipFill>
        <p:spPr>
          <a:xfrm>
            <a:off x="927385" y="-217225"/>
            <a:ext cx="8802906" cy="5691413"/>
          </a:xfrm>
          <a:prstGeom prst="rect">
            <a:avLst/>
          </a:prstGeom>
          <a:noFill/>
          <a:ln>
            <a:noFill/>
          </a:ln>
        </p:spPr>
      </p:pic>
      <p:sp>
        <p:nvSpPr>
          <p:cNvPr id="4907" name="Google Shape;4907;p544"/>
          <p:cNvSpPr txBox="1"/>
          <p:nvPr>
            <p:ph idx="1" type="body"/>
          </p:nvPr>
        </p:nvSpPr>
        <p:spPr>
          <a:xfrm>
            <a:off x="711920" y="2071299"/>
            <a:ext cx="7992900" cy="561900"/>
          </a:xfrm>
          <a:prstGeom prst="rect">
            <a:avLst/>
          </a:prstGeom>
          <a:noFill/>
          <a:ln>
            <a:noFill/>
          </a:ln>
        </p:spPr>
        <p:txBody>
          <a:bodyPr anchorCtr="0" anchor="ctr" bIns="19050" lIns="19050" spcFirstLastPara="1" rIns="19050" wrap="square" tIns="19050">
            <a:spAutoFit/>
          </a:bodyPr>
          <a:lstStyle>
            <a:lvl1pPr indent="-228600" lvl="0" marL="457200" algn="l">
              <a:lnSpc>
                <a:spcPct val="80000"/>
              </a:lnSpc>
              <a:spcBef>
                <a:spcPts val="800"/>
              </a:spcBef>
              <a:spcAft>
                <a:spcPts val="0"/>
              </a:spcAft>
              <a:buClr>
                <a:srgbClr val="0B2034"/>
              </a:buClr>
              <a:buSzPts val="4100"/>
              <a:buFont typeface="Arial"/>
              <a:buNone/>
              <a:defRPr sz="4100" cap="none">
                <a:solidFill>
                  <a:srgbClr val="0B2034"/>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908" name="Google Shape;4908;p544"/>
          <p:cNvSpPr txBox="1"/>
          <p:nvPr>
            <p:ph idx="2" type="body"/>
          </p:nvPr>
        </p:nvSpPr>
        <p:spPr>
          <a:xfrm>
            <a:off x="711921" y="1167305"/>
            <a:ext cx="2451300" cy="257100"/>
          </a:xfrm>
          <a:prstGeom prst="rect">
            <a:avLst/>
          </a:prstGeom>
          <a:noFill/>
          <a:ln>
            <a:noFill/>
          </a:ln>
        </p:spPr>
        <p:txBody>
          <a:bodyPr anchorCtr="0" anchor="ctr" bIns="19050" lIns="19050" spcFirstLastPara="1" rIns="19050" wrap="square" tIns="19050">
            <a:spAutoFit/>
          </a:bodyPr>
          <a:lstStyle>
            <a:lvl1pPr indent="-228600" lvl="0" marL="457200" algn="l">
              <a:lnSpc>
                <a:spcPct val="100000"/>
              </a:lnSpc>
              <a:spcBef>
                <a:spcPts val="0"/>
              </a:spcBef>
              <a:spcAft>
                <a:spcPts val="0"/>
              </a:spcAft>
              <a:buClr>
                <a:srgbClr val="008CFF"/>
              </a:buClr>
              <a:buSzPts val="1500"/>
              <a:buFont typeface="Arial"/>
              <a:buNone/>
              <a:defRPr sz="1500">
                <a:solidFill>
                  <a:srgbClr val="008CFF"/>
                </a:solidFill>
                <a:latin typeface="Arial"/>
                <a:ea typeface="Arial"/>
                <a:cs typeface="Arial"/>
                <a:sym typeface="Arial"/>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909" name="Google Shape;4909;p544"/>
          <p:cNvSpPr txBox="1"/>
          <p:nvPr>
            <p:ph idx="3" type="body"/>
          </p:nvPr>
        </p:nvSpPr>
        <p:spPr>
          <a:xfrm>
            <a:off x="8256780" y="4817292"/>
            <a:ext cx="557400" cy="142800"/>
          </a:xfrm>
          <a:prstGeom prst="rect">
            <a:avLst/>
          </a:prstGeom>
          <a:noFill/>
          <a:ln>
            <a:noFill/>
          </a:ln>
        </p:spPr>
        <p:txBody>
          <a:bodyPr anchorCtr="0" anchor="ctr" bIns="19050" lIns="19050" spcFirstLastPara="1" rIns="19050" wrap="square" tIns="19050">
            <a:spAutoFit/>
          </a:bodyPr>
          <a:lstStyle>
            <a:lvl1pPr indent="-228600" lvl="0" marL="457200" algn="r">
              <a:lnSpc>
                <a:spcPct val="100000"/>
              </a:lnSpc>
              <a:spcBef>
                <a:spcPts val="0"/>
              </a:spcBef>
              <a:spcAft>
                <a:spcPts val="0"/>
              </a:spcAft>
              <a:buClr>
                <a:srgbClr val="0C2033"/>
              </a:buClr>
              <a:buSzPts val="800"/>
              <a:buFont typeface="Lemon"/>
              <a:buNone/>
              <a:defRPr sz="800">
                <a:solidFill>
                  <a:srgbClr val="0C2033"/>
                </a:solidFill>
                <a:latin typeface="Lemon"/>
                <a:ea typeface="Lemon"/>
                <a:cs typeface="Lemon"/>
                <a:sym typeface="Lemon"/>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910" name="Google Shape;4910;p544"/>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p:cSld name="Title + Subtitle">
    <p:spTree>
      <p:nvGrpSpPr>
        <p:cNvPr id="4911" name="Shape 4911"/>
        <p:cNvGrpSpPr/>
        <p:nvPr/>
      </p:nvGrpSpPr>
      <p:grpSpPr>
        <a:xfrm>
          <a:off x="0" y="0"/>
          <a:ext cx="0" cy="0"/>
          <a:chOff x="0" y="0"/>
          <a:chExt cx="0" cy="0"/>
        </a:xfrm>
      </p:grpSpPr>
      <p:pic>
        <p:nvPicPr>
          <p:cNvPr descr="High Alpha_Hor_ 2C_PMS.png" id="4912" name="Google Shape;4912;p545"/>
          <p:cNvPicPr preferRelativeResize="0"/>
          <p:nvPr/>
        </p:nvPicPr>
        <p:blipFill rotWithShape="1">
          <a:blip r:embed="rId2">
            <a:alphaModFix/>
          </a:blip>
          <a:srcRect b="0" l="0" r="0" t="0"/>
          <a:stretch/>
        </p:blipFill>
        <p:spPr>
          <a:xfrm>
            <a:off x="7556270" y="406705"/>
            <a:ext cx="1130530" cy="246339"/>
          </a:xfrm>
          <a:prstGeom prst="rect">
            <a:avLst/>
          </a:prstGeom>
          <a:noFill/>
          <a:ln>
            <a:noFill/>
          </a:ln>
        </p:spPr>
      </p:pic>
      <p:sp>
        <p:nvSpPr>
          <p:cNvPr id="4913" name="Google Shape;4913;p545"/>
          <p:cNvSpPr txBox="1"/>
          <p:nvPr>
            <p:ph idx="1" type="body"/>
          </p:nvPr>
        </p:nvSpPr>
        <p:spPr>
          <a:xfrm>
            <a:off x="398400" y="1311807"/>
            <a:ext cx="7850700" cy="750300"/>
          </a:xfrm>
          <a:prstGeom prst="rect">
            <a:avLst/>
          </a:prstGeom>
          <a:noFill/>
          <a:ln>
            <a:noFill/>
          </a:ln>
        </p:spPr>
        <p:txBody>
          <a:bodyPr anchorCtr="0" anchor="t" bIns="34275" lIns="34275" spcFirstLastPara="1" rIns="34275" wrap="square" tIns="34275">
            <a:noAutofit/>
          </a:bodyPr>
          <a:lstStyle>
            <a:lvl1pPr indent="-228600" lvl="0" marL="457200" algn="l">
              <a:lnSpc>
                <a:spcPct val="110000"/>
              </a:lnSpc>
              <a:spcBef>
                <a:spcPts val="800"/>
              </a:spcBef>
              <a:spcAft>
                <a:spcPts val="0"/>
              </a:spcAft>
              <a:buClr>
                <a:srgbClr val="263746"/>
              </a:buClr>
              <a:buSzPts val="1500"/>
              <a:buFont typeface="Helvetica Neue"/>
              <a:buNone/>
              <a:defRPr sz="1500">
                <a:solidFill>
                  <a:srgbClr val="263746"/>
                </a:solidFill>
                <a:latin typeface="Helvetica Neue"/>
                <a:ea typeface="Helvetica Neue"/>
                <a:cs typeface="Helvetica Neue"/>
                <a:sym typeface="Helvetica Neue"/>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914" name="Google Shape;4914;p545"/>
          <p:cNvSpPr/>
          <p:nvPr/>
        </p:nvSpPr>
        <p:spPr>
          <a:xfrm>
            <a:off x="378686" y="548255"/>
            <a:ext cx="744000" cy="70200"/>
          </a:xfrm>
          <a:prstGeom prst="rect">
            <a:avLst/>
          </a:prstGeom>
          <a:solidFill>
            <a:srgbClr val="269CF8"/>
          </a:solidFill>
          <a:ln>
            <a:noFill/>
          </a:ln>
        </p:spPr>
        <p:txBody>
          <a:bodyPr anchorCtr="0" anchor="ctr" bIns="34275" lIns="34275" spcFirstLastPara="1" rIns="34275" wrap="square" tIns="34275">
            <a:noAutofit/>
          </a:bodyPr>
          <a:lstStyle/>
          <a:p>
            <a:pPr indent="0" lvl="0" marL="0" marR="0" rtl="0" algn="l">
              <a:lnSpc>
                <a:spcPct val="110000"/>
              </a:lnSpc>
              <a:spcBef>
                <a:spcPts val="0"/>
              </a:spcBef>
              <a:spcAft>
                <a:spcPts val="0"/>
              </a:spcAft>
              <a:buClr>
                <a:srgbClr val="FFFFFF"/>
              </a:buClr>
              <a:buSzPts val="1800"/>
              <a:buFont typeface="Helvetica Neue"/>
              <a:buNone/>
            </a:pPr>
            <a:r>
              <a:t/>
            </a:r>
            <a:endParaRPr b="1" i="0" sz="1800" u="none" cap="none" strike="noStrike">
              <a:solidFill>
                <a:srgbClr val="FFFFFF"/>
              </a:solidFill>
              <a:latin typeface="Helvetica Neue"/>
              <a:ea typeface="Helvetica Neue"/>
              <a:cs typeface="Helvetica Neue"/>
              <a:sym typeface="Helvetica Neue"/>
            </a:endParaRPr>
          </a:p>
        </p:txBody>
      </p:sp>
      <p:sp>
        <p:nvSpPr>
          <p:cNvPr id="4915" name="Google Shape;4915;p545"/>
          <p:cNvSpPr txBox="1"/>
          <p:nvPr>
            <p:ph idx="2" type="body"/>
          </p:nvPr>
        </p:nvSpPr>
        <p:spPr>
          <a:xfrm>
            <a:off x="378427" y="765554"/>
            <a:ext cx="8308500" cy="591900"/>
          </a:xfrm>
          <a:prstGeom prst="rect">
            <a:avLst/>
          </a:prstGeom>
          <a:noFill/>
          <a:ln>
            <a:noFill/>
          </a:ln>
        </p:spPr>
        <p:txBody>
          <a:bodyPr anchorCtr="0" anchor="t" bIns="34275" lIns="34275" spcFirstLastPara="1" rIns="34275" wrap="square" tIns="34275">
            <a:noAutofit/>
          </a:bodyPr>
          <a:lstStyle>
            <a:lvl1pPr indent="-228600" lvl="0" marL="457200" algn="l">
              <a:lnSpc>
                <a:spcPct val="110000"/>
              </a:lnSpc>
              <a:spcBef>
                <a:spcPts val="800"/>
              </a:spcBef>
              <a:spcAft>
                <a:spcPts val="0"/>
              </a:spcAft>
              <a:buClr>
                <a:srgbClr val="263746"/>
              </a:buClr>
              <a:buSzPts val="2600"/>
              <a:buFont typeface="Helvetica Neue"/>
              <a:buNone/>
              <a:defRPr b="1" sz="2600">
                <a:solidFill>
                  <a:srgbClr val="263746"/>
                </a:solidFill>
                <a:latin typeface="Helvetica Neue"/>
                <a:ea typeface="Helvetica Neue"/>
                <a:cs typeface="Helvetica Neue"/>
                <a:sym typeface="Helvetica Neue"/>
              </a:defRPr>
            </a:lvl1pPr>
            <a:lvl2pPr indent="-279400" lvl="1" marL="914400" algn="l">
              <a:lnSpc>
                <a:spcPct val="100000"/>
              </a:lnSpc>
              <a:spcBef>
                <a:spcPts val="2200"/>
              </a:spcBef>
              <a:spcAft>
                <a:spcPts val="0"/>
              </a:spcAft>
              <a:buClr>
                <a:srgbClr val="000000"/>
              </a:buClr>
              <a:buSzPts val="800"/>
              <a:buChar char="•"/>
              <a:defRPr/>
            </a:lvl2pPr>
            <a:lvl3pPr indent="-279400" lvl="2" marL="1371600" algn="l">
              <a:lnSpc>
                <a:spcPct val="100000"/>
              </a:lnSpc>
              <a:spcBef>
                <a:spcPts val="2200"/>
              </a:spcBef>
              <a:spcAft>
                <a:spcPts val="0"/>
              </a:spcAft>
              <a:buClr>
                <a:srgbClr val="000000"/>
              </a:buClr>
              <a:buSzPts val="800"/>
              <a:buChar char="•"/>
              <a:defRPr/>
            </a:lvl3pPr>
            <a:lvl4pPr indent="-279400" lvl="3" marL="1828800" algn="l">
              <a:lnSpc>
                <a:spcPct val="100000"/>
              </a:lnSpc>
              <a:spcBef>
                <a:spcPts val="2200"/>
              </a:spcBef>
              <a:spcAft>
                <a:spcPts val="0"/>
              </a:spcAft>
              <a:buClr>
                <a:srgbClr val="000000"/>
              </a:buClr>
              <a:buSzPts val="800"/>
              <a:buChar char="•"/>
              <a:defRPr/>
            </a:lvl4pPr>
            <a:lvl5pPr indent="-279400" lvl="4" marL="2286000" algn="l">
              <a:lnSpc>
                <a:spcPct val="100000"/>
              </a:lnSpc>
              <a:spcBef>
                <a:spcPts val="2200"/>
              </a:spcBef>
              <a:spcAft>
                <a:spcPts val="0"/>
              </a:spcAft>
              <a:buClr>
                <a:srgbClr val="000000"/>
              </a:buClr>
              <a:buSzPts val="800"/>
              <a:buChar char="•"/>
              <a:defRPr/>
            </a:lvl5pPr>
            <a:lvl6pPr indent="-279400" lvl="5" marL="2743200" algn="l">
              <a:lnSpc>
                <a:spcPct val="100000"/>
              </a:lnSpc>
              <a:spcBef>
                <a:spcPts val="2200"/>
              </a:spcBef>
              <a:spcAft>
                <a:spcPts val="0"/>
              </a:spcAft>
              <a:buClr>
                <a:srgbClr val="000000"/>
              </a:buClr>
              <a:buSzPts val="800"/>
              <a:buChar char="•"/>
              <a:defRPr/>
            </a:lvl6pPr>
            <a:lvl7pPr indent="-279400" lvl="6" marL="3200400" algn="l">
              <a:lnSpc>
                <a:spcPct val="100000"/>
              </a:lnSpc>
              <a:spcBef>
                <a:spcPts val="2200"/>
              </a:spcBef>
              <a:spcAft>
                <a:spcPts val="0"/>
              </a:spcAft>
              <a:buClr>
                <a:srgbClr val="000000"/>
              </a:buClr>
              <a:buSzPts val="800"/>
              <a:buChar char="•"/>
              <a:defRPr/>
            </a:lvl7pPr>
            <a:lvl8pPr indent="-279400" lvl="7" marL="3657600" algn="l">
              <a:lnSpc>
                <a:spcPct val="100000"/>
              </a:lnSpc>
              <a:spcBef>
                <a:spcPts val="2200"/>
              </a:spcBef>
              <a:spcAft>
                <a:spcPts val="0"/>
              </a:spcAft>
              <a:buClr>
                <a:srgbClr val="000000"/>
              </a:buClr>
              <a:buSzPts val="800"/>
              <a:buChar char="•"/>
              <a:defRPr/>
            </a:lvl8pPr>
            <a:lvl9pPr indent="-279400" lvl="8" marL="4114800" algn="l">
              <a:lnSpc>
                <a:spcPct val="100000"/>
              </a:lnSpc>
              <a:spcBef>
                <a:spcPts val="2200"/>
              </a:spcBef>
              <a:spcAft>
                <a:spcPts val="0"/>
              </a:spcAft>
              <a:buClr>
                <a:srgbClr val="000000"/>
              </a:buClr>
              <a:buSzPts val="800"/>
              <a:buChar char="•"/>
              <a:defRPr/>
            </a:lvl9pPr>
          </a:lstStyle>
          <a:p/>
        </p:txBody>
      </p:sp>
      <p:sp>
        <p:nvSpPr>
          <p:cNvPr id="4916" name="Google Shape;4916;p545"/>
          <p:cNvSpPr txBox="1"/>
          <p:nvPr>
            <p:ph idx="12" type="sldNum"/>
          </p:nvPr>
        </p:nvSpPr>
        <p:spPr>
          <a:xfrm>
            <a:off x="457200" y="4629150"/>
            <a:ext cx="2133600" cy="177000"/>
          </a:xfrm>
          <a:prstGeom prst="rect">
            <a:avLst/>
          </a:prstGeom>
          <a:noFill/>
          <a:ln>
            <a:noFill/>
          </a:ln>
        </p:spPr>
        <p:txBody>
          <a:bodyPr anchorCtr="0" anchor="ctr" bIns="34275" lIns="34275" spcFirstLastPara="1" rIns="34275" wrap="square" tIns="34275">
            <a:spAutoFit/>
          </a:bodyPr>
          <a:lstStyle>
            <a:lvl1pPr indent="0" lvl="0" marL="0" marR="0" algn="l">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1pPr>
            <a:lvl2pPr indent="0" lvl="1" marL="0" marR="0" algn="l">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2pPr>
            <a:lvl3pPr indent="0" lvl="2" marL="0" marR="0" algn="l">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3pPr>
            <a:lvl4pPr indent="0" lvl="3" marL="0" marR="0" algn="l">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4pPr>
            <a:lvl5pPr indent="0" lvl="4" marL="0" marR="0" algn="l">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5pPr>
            <a:lvl6pPr indent="0" lvl="5" marL="0" marR="0" algn="l">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6pPr>
            <a:lvl7pPr indent="0" lvl="6" marL="0" marR="0" algn="l">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7pPr>
            <a:lvl8pPr indent="0" lvl="7" marL="0" marR="0" algn="l">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8pPr>
            <a:lvl9pPr indent="0" lvl="8" marL="0" marR="0" algn="l">
              <a:lnSpc>
                <a:spcPct val="100000"/>
              </a:lnSpc>
              <a:spcBef>
                <a:spcPts val="0"/>
              </a:spcBef>
              <a:spcAft>
                <a:spcPts val="0"/>
              </a:spcAft>
              <a:buClr>
                <a:srgbClr val="000000"/>
              </a:buClr>
              <a:buSzPts val="700"/>
              <a:buFont typeface="Helvetica Neue"/>
              <a:buNone/>
              <a:defRPr b="0" i="0" sz="700" u="none" cap="none" strike="noStrike">
                <a:solidFill>
                  <a:srgbClr val="000000"/>
                </a:solidFill>
                <a:latin typeface="Helvetica Neue"/>
                <a:ea typeface="Helvetica Neue"/>
                <a:cs typeface="Helvetica Neue"/>
                <a:sym typeface="Helvetica Neue"/>
              </a:defRPr>
            </a:lvl9pPr>
          </a:lstStyle>
          <a:p>
            <a:pPr indent="0" lvl="0" marL="0" rtl="0" algn="l">
              <a:spcBef>
                <a:spcPts val="0"/>
              </a:spcBef>
              <a:spcAft>
                <a:spcPts val="0"/>
              </a:spcAft>
              <a:buNone/>
            </a:pPr>
            <a:fld id="{00000000-1234-1234-1234-123412341234}" type="slidenum">
              <a:rPr lang="en-US"/>
              <a:t>‹#›</a:t>
            </a:fld>
            <a:endParaRPr sz="900">
              <a:latin typeface="Helvetica Neue Light"/>
              <a:ea typeface="Helvetica Neue Light"/>
              <a:cs typeface="Helvetica Neue Light"/>
              <a:sym typeface="Helvetica Neue Light"/>
            </a:endParaRPr>
          </a:p>
        </p:txBody>
      </p:sp>
    </p:spTree>
  </p:cSld>
  <p:clrMapOvr>
    <a:masterClrMapping/>
  </p:clrMapOvr>
</p:sldLayout>
</file>

<file path=ppt/slideLayouts/slideLayout5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4917" name="Shape 4917"/>
        <p:cNvGrpSpPr/>
        <p:nvPr/>
      </p:nvGrpSpPr>
      <p:grpSpPr>
        <a:xfrm>
          <a:off x="0" y="0"/>
          <a:ext cx="0" cy="0"/>
          <a:chOff x="0" y="0"/>
          <a:chExt cx="0" cy="0"/>
        </a:xfrm>
      </p:grpSpPr>
      <p:sp>
        <p:nvSpPr>
          <p:cNvPr id="4918" name="Google Shape;4918;p546"/>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sz="1000">
              <a:solidFill>
                <a:schemeClr val="dk2"/>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07" Type="http://schemas.openxmlformats.org/officeDocument/2006/relationships/slideLayout" Target="../slideLayouts/slideLayout107.xml"/><Relationship Id="rId106" Type="http://schemas.openxmlformats.org/officeDocument/2006/relationships/slideLayout" Target="../slideLayouts/slideLayout106.xml"/><Relationship Id="rId105" Type="http://schemas.openxmlformats.org/officeDocument/2006/relationships/slideLayout" Target="../slideLayouts/slideLayout105.xml"/><Relationship Id="rId104" Type="http://schemas.openxmlformats.org/officeDocument/2006/relationships/slideLayout" Target="../slideLayouts/slideLayout104.xml"/><Relationship Id="rId109" Type="http://schemas.openxmlformats.org/officeDocument/2006/relationships/slideLayout" Target="../slideLayouts/slideLayout109.xml"/><Relationship Id="rId108" Type="http://schemas.openxmlformats.org/officeDocument/2006/relationships/slideLayout" Target="../slideLayouts/slideLayout108.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103" Type="http://schemas.openxmlformats.org/officeDocument/2006/relationships/slideLayout" Target="../slideLayouts/slideLayout103.xml"/><Relationship Id="rId102" Type="http://schemas.openxmlformats.org/officeDocument/2006/relationships/slideLayout" Target="../slideLayouts/slideLayout102.xml"/><Relationship Id="rId101" Type="http://schemas.openxmlformats.org/officeDocument/2006/relationships/slideLayout" Target="../slideLayouts/slideLayout101.xml"/><Relationship Id="rId100" Type="http://schemas.openxmlformats.org/officeDocument/2006/relationships/slideLayout" Target="../slideLayouts/slideLayout100.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29" Type="http://schemas.openxmlformats.org/officeDocument/2006/relationships/slideLayout" Target="../slideLayouts/slideLayout129.xml"/><Relationship Id="rId128" Type="http://schemas.openxmlformats.org/officeDocument/2006/relationships/slideLayout" Target="../slideLayouts/slideLayout128.xml"/><Relationship Id="rId127" Type="http://schemas.openxmlformats.org/officeDocument/2006/relationships/slideLayout" Target="../slideLayouts/slideLayout127.xml"/><Relationship Id="rId126" Type="http://schemas.openxmlformats.org/officeDocument/2006/relationships/slideLayout" Target="../slideLayouts/slideLayout126.xml"/><Relationship Id="rId26" Type="http://schemas.openxmlformats.org/officeDocument/2006/relationships/slideLayout" Target="../slideLayouts/slideLayout26.xml"/><Relationship Id="rId121" Type="http://schemas.openxmlformats.org/officeDocument/2006/relationships/slideLayout" Target="../slideLayouts/slideLayout121.xml"/><Relationship Id="rId25" Type="http://schemas.openxmlformats.org/officeDocument/2006/relationships/slideLayout" Target="../slideLayouts/slideLayout25.xml"/><Relationship Id="rId120" Type="http://schemas.openxmlformats.org/officeDocument/2006/relationships/slideLayout" Target="../slideLayouts/slideLayout120.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125" Type="http://schemas.openxmlformats.org/officeDocument/2006/relationships/slideLayout" Target="../slideLayouts/slideLayout125.xml"/><Relationship Id="rId29" Type="http://schemas.openxmlformats.org/officeDocument/2006/relationships/slideLayout" Target="../slideLayouts/slideLayout29.xml"/><Relationship Id="rId124" Type="http://schemas.openxmlformats.org/officeDocument/2006/relationships/slideLayout" Target="../slideLayouts/slideLayout124.xml"/><Relationship Id="rId123" Type="http://schemas.openxmlformats.org/officeDocument/2006/relationships/slideLayout" Target="../slideLayouts/slideLayout123.xml"/><Relationship Id="rId122" Type="http://schemas.openxmlformats.org/officeDocument/2006/relationships/slideLayout" Target="../slideLayouts/slideLayout122.xml"/><Relationship Id="rId95" Type="http://schemas.openxmlformats.org/officeDocument/2006/relationships/slideLayout" Target="../slideLayouts/slideLayout95.xml"/><Relationship Id="rId94" Type="http://schemas.openxmlformats.org/officeDocument/2006/relationships/slideLayout" Target="../slideLayouts/slideLayout94.xml"/><Relationship Id="rId97" Type="http://schemas.openxmlformats.org/officeDocument/2006/relationships/slideLayout" Target="../slideLayouts/slideLayout97.xml"/><Relationship Id="rId96" Type="http://schemas.openxmlformats.org/officeDocument/2006/relationships/slideLayout" Target="../slideLayouts/slideLayout96.xml"/><Relationship Id="rId11" Type="http://schemas.openxmlformats.org/officeDocument/2006/relationships/slideLayout" Target="../slideLayouts/slideLayout11.xml"/><Relationship Id="rId99" Type="http://schemas.openxmlformats.org/officeDocument/2006/relationships/slideLayout" Target="../slideLayouts/slideLayout99.xml"/><Relationship Id="rId10" Type="http://schemas.openxmlformats.org/officeDocument/2006/relationships/slideLayout" Target="../slideLayouts/slideLayout10.xml"/><Relationship Id="rId98" Type="http://schemas.openxmlformats.org/officeDocument/2006/relationships/slideLayout" Target="../slideLayouts/slideLayout98.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118" Type="http://schemas.openxmlformats.org/officeDocument/2006/relationships/slideLayout" Target="../slideLayouts/slideLayout118.xml"/><Relationship Id="rId117" Type="http://schemas.openxmlformats.org/officeDocument/2006/relationships/slideLayout" Target="../slideLayouts/slideLayout117.xml"/><Relationship Id="rId116" Type="http://schemas.openxmlformats.org/officeDocument/2006/relationships/slideLayout" Target="../slideLayouts/slideLayout116.xml"/><Relationship Id="rId115" Type="http://schemas.openxmlformats.org/officeDocument/2006/relationships/slideLayout" Target="../slideLayouts/slideLayout115.xml"/><Relationship Id="rId119" Type="http://schemas.openxmlformats.org/officeDocument/2006/relationships/slideLayout" Target="../slideLayouts/slideLayout119.xml"/><Relationship Id="rId15" Type="http://schemas.openxmlformats.org/officeDocument/2006/relationships/slideLayout" Target="../slideLayouts/slideLayout15.xml"/><Relationship Id="rId110" Type="http://schemas.openxmlformats.org/officeDocument/2006/relationships/slideLayout" Target="../slideLayouts/slideLayout110.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14" Type="http://schemas.openxmlformats.org/officeDocument/2006/relationships/slideLayout" Target="../slideLayouts/slideLayout114.xml"/><Relationship Id="rId18" Type="http://schemas.openxmlformats.org/officeDocument/2006/relationships/slideLayout" Target="../slideLayouts/slideLayout18.xml"/><Relationship Id="rId113" Type="http://schemas.openxmlformats.org/officeDocument/2006/relationships/slideLayout" Target="../slideLayouts/slideLayout113.xml"/><Relationship Id="rId112" Type="http://schemas.openxmlformats.org/officeDocument/2006/relationships/slideLayout" Target="../slideLayouts/slideLayout112.xml"/><Relationship Id="rId111" Type="http://schemas.openxmlformats.org/officeDocument/2006/relationships/slideLayout" Target="../slideLayouts/slideLayout111.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9" Type="http://schemas.openxmlformats.org/officeDocument/2006/relationships/slideLayout" Target="../slideLayouts/slideLayout89.xml"/><Relationship Id="rId80" Type="http://schemas.openxmlformats.org/officeDocument/2006/relationships/slideLayout" Target="../slideLayouts/slideLayout80.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3" Type="http://schemas.openxmlformats.org/officeDocument/2006/relationships/slideLayout" Target="../slideLayouts/slideLayout143.xml"/><Relationship Id="rId142" Type="http://schemas.openxmlformats.org/officeDocument/2006/relationships/slideLayout" Target="../slideLayouts/slideLayout142.xml"/><Relationship Id="rId141" Type="http://schemas.openxmlformats.org/officeDocument/2006/relationships/slideLayout" Target="../slideLayouts/slideLayout141.xml"/><Relationship Id="rId140" Type="http://schemas.openxmlformats.org/officeDocument/2006/relationships/slideLayout" Target="../slideLayouts/slideLayout140.xml"/><Relationship Id="rId5" Type="http://schemas.openxmlformats.org/officeDocument/2006/relationships/slideLayout" Target="../slideLayouts/slideLayout5.xml"/><Relationship Id="rId6" Type="http://schemas.openxmlformats.org/officeDocument/2006/relationships/slideLayout" Target="../slideLayouts/slideLayout6.xml"/><Relationship Id="rId146" Type="http://schemas.openxmlformats.org/officeDocument/2006/relationships/theme" Target="../theme/theme7.xml"/><Relationship Id="rId7" Type="http://schemas.openxmlformats.org/officeDocument/2006/relationships/slideLayout" Target="../slideLayouts/slideLayout7.xml"/><Relationship Id="rId145" Type="http://schemas.openxmlformats.org/officeDocument/2006/relationships/slideLayout" Target="../slideLayouts/slideLayout145.xml"/><Relationship Id="rId8" Type="http://schemas.openxmlformats.org/officeDocument/2006/relationships/slideLayout" Target="../slideLayouts/slideLayout8.xml"/><Relationship Id="rId144" Type="http://schemas.openxmlformats.org/officeDocument/2006/relationships/slideLayout" Target="../slideLayouts/slideLayout144.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139" Type="http://schemas.openxmlformats.org/officeDocument/2006/relationships/slideLayout" Target="../slideLayouts/slideLayout139.xml"/><Relationship Id="rId138" Type="http://schemas.openxmlformats.org/officeDocument/2006/relationships/slideLayout" Target="../slideLayouts/slideLayout138.xml"/><Relationship Id="rId137" Type="http://schemas.openxmlformats.org/officeDocument/2006/relationships/slideLayout" Target="../slideLayouts/slideLayout137.xml"/><Relationship Id="rId132" Type="http://schemas.openxmlformats.org/officeDocument/2006/relationships/slideLayout" Target="../slideLayouts/slideLayout132.xml"/><Relationship Id="rId131" Type="http://schemas.openxmlformats.org/officeDocument/2006/relationships/slideLayout" Target="../slideLayouts/slideLayout131.xml"/><Relationship Id="rId130" Type="http://schemas.openxmlformats.org/officeDocument/2006/relationships/slideLayout" Target="../slideLayouts/slideLayout130.xml"/><Relationship Id="rId136" Type="http://schemas.openxmlformats.org/officeDocument/2006/relationships/slideLayout" Target="../slideLayouts/slideLayout136.xml"/><Relationship Id="rId135" Type="http://schemas.openxmlformats.org/officeDocument/2006/relationships/slideLayout" Target="../slideLayouts/slideLayout135.xml"/><Relationship Id="rId134" Type="http://schemas.openxmlformats.org/officeDocument/2006/relationships/slideLayout" Target="../slideLayouts/slideLayout134.xml"/><Relationship Id="rId133" Type="http://schemas.openxmlformats.org/officeDocument/2006/relationships/slideLayout" Target="../slideLayouts/slideLayout133.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69" Type="http://schemas.openxmlformats.org/officeDocument/2006/relationships/slideLayout" Target="../slideLayouts/slideLayout6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9" Type="http://schemas.openxmlformats.org/officeDocument/2006/relationships/slideLayout" Target="../slideLayouts/slideLayout59.xml"/><Relationship Id="rId58" Type="http://schemas.openxmlformats.org/officeDocument/2006/relationships/slideLayout" Target="../slideLayouts/slideLayout58.xml"/></Relationships>
</file>

<file path=ppt/slideMasters/_rels/slideMaster2.xml.rels><?xml version="1.0" encoding="UTF-8" standalone="yes"?><Relationships xmlns="http://schemas.openxmlformats.org/package/2006/relationships"><Relationship Id="rId31" Type="http://schemas.openxmlformats.org/officeDocument/2006/relationships/slideLayout" Target="../slideLayouts/slideLayout176.xml"/><Relationship Id="rId30" Type="http://schemas.openxmlformats.org/officeDocument/2006/relationships/slideLayout" Target="../slideLayouts/slideLayout175.xml"/><Relationship Id="rId33" Type="http://schemas.openxmlformats.org/officeDocument/2006/relationships/theme" Target="../theme/theme5.xml"/><Relationship Id="rId32" Type="http://schemas.openxmlformats.org/officeDocument/2006/relationships/slideLayout" Target="../slideLayouts/slideLayout177.xml"/><Relationship Id="rId20" Type="http://schemas.openxmlformats.org/officeDocument/2006/relationships/slideLayout" Target="../slideLayouts/slideLayout165.xml"/><Relationship Id="rId22" Type="http://schemas.openxmlformats.org/officeDocument/2006/relationships/slideLayout" Target="../slideLayouts/slideLayout167.xml"/><Relationship Id="rId21" Type="http://schemas.openxmlformats.org/officeDocument/2006/relationships/slideLayout" Target="../slideLayouts/slideLayout166.xml"/><Relationship Id="rId24" Type="http://schemas.openxmlformats.org/officeDocument/2006/relationships/slideLayout" Target="../slideLayouts/slideLayout169.xml"/><Relationship Id="rId23" Type="http://schemas.openxmlformats.org/officeDocument/2006/relationships/slideLayout" Target="../slideLayouts/slideLayout168.xml"/><Relationship Id="rId26" Type="http://schemas.openxmlformats.org/officeDocument/2006/relationships/slideLayout" Target="../slideLayouts/slideLayout171.xml"/><Relationship Id="rId25" Type="http://schemas.openxmlformats.org/officeDocument/2006/relationships/slideLayout" Target="../slideLayouts/slideLayout170.xml"/><Relationship Id="rId28" Type="http://schemas.openxmlformats.org/officeDocument/2006/relationships/slideLayout" Target="../slideLayouts/slideLayout173.xml"/><Relationship Id="rId27" Type="http://schemas.openxmlformats.org/officeDocument/2006/relationships/slideLayout" Target="../slideLayouts/slideLayout172.xml"/><Relationship Id="rId29" Type="http://schemas.openxmlformats.org/officeDocument/2006/relationships/slideLayout" Target="../slideLayouts/slideLayout174.xml"/><Relationship Id="rId11" Type="http://schemas.openxmlformats.org/officeDocument/2006/relationships/slideLayout" Target="../slideLayouts/slideLayout156.xml"/><Relationship Id="rId10" Type="http://schemas.openxmlformats.org/officeDocument/2006/relationships/slideLayout" Target="../slideLayouts/slideLayout155.xml"/><Relationship Id="rId13" Type="http://schemas.openxmlformats.org/officeDocument/2006/relationships/slideLayout" Target="../slideLayouts/slideLayout158.xml"/><Relationship Id="rId12" Type="http://schemas.openxmlformats.org/officeDocument/2006/relationships/slideLayout" Target="../slideLayouts/slideLayout157.xml"/><Relationship Id="rId15" Type="http://schemas.openxmlformats.org/officeDocument/2006/relationships/slideLayout" Target="../slideLayouts/slideLayout160.xml"/><Relationship Id="rId14" Type="http://schemas.openxmlformats.org/officeDocument/2006/relationships/slideLayout" Target="../slideLayouts/slideLayout159.xml"/><Relationship Id="rId17" Type="http://schemas.openxmlformats.org/officeDocument/2006/relationships/slideLayout" Target="../slideLayouts/slideLayout162.xml"/><Relationship Id="rId16" Type="http://schemas.openxmlformats.org/officeDocument/2006/relationships/slideLayout" Target="../slideLayouts/slideLayout161.xml"/><Relationship Id="rId19" Type="http://schemas.openxmlformats.org/officeDocument/2006/relationships/slideLayout" Target="../slideLayouts/slideLayout164.xml"/><Relationship Id="rId18" Type="http://schemas.openxmlformats.org/officeDocument/2006/relationships/slideLayout" Target="../slideLayouts/slideLayout163.xml"/><Relationship Id="rId1" Type="http://schemas.openxmlformats.org/officeDocument/2006/relationships/slideLayout" Target="../slideLayouts/slideLayout146.xml"/><Relationship Id="rId2" Type="http://schemas.openxmlformats.org/officeDocument/2006/relationships/slideLayout" Target="../slideLayouts/slideLayout147.xml"/><Relationship Id="rId3" Type="http://schemas.openxmlformats.org/officeDocument/2006/relationships/slideLayout" Target="../slideLayouts/slideLayout148.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5" Type="http://schemas.openxmlformats.org/officeDocument/2006/relationships/slideLayout" Target="../slideLayouts/slideLayout150.xml"/><Relationship Id="rId6" Type="http://schemas.openxmlformats.org/officeDocument/2006/relationships/slideLayout" Target="../slideLayouts/slideLayout151.xml"/><Relationship Id="rId7" Type="http://schemas.openxmlformats.org/officeDocument/2006/relationships/slideLayout" Target="../slideLayouts/slideLayout152.xml"/><Relationship Id="rId8" Type="http://schemas.openxmlformats.org/officeDocument/2006/relationships/slideLayout" Target="../slideLayouts/slideLayout153.xml"/></Relationships>
</file>

<file path=ppt/slideMasters/_rels/slideMaster3.xml.rels><?xml version="1.0" encoding="UTF-8" standalone="yes"?><Relationships xmlns="http://schemas.openxmlformats.org/package/2006/relationships"><Relationship Id="rId31" Type="http://schemas.openxmlformats.org/officeDocument/2006/relationships/slideLayout" Target="../slideLayouts/slideLayout208.xml"/><Relationship Id="rId30" Type="http://schemas.openxmlformats.org/officeDocument/2006/relationships/slideLayout" Target="../slideLayouts/slideLayout207.xml"/><Relationship Id="rId33" Type="http://schemas.openxmlformats.org/officeDocument/2006/relationships/slideLayout" Target="../slideLayouts/slideLayout210.xml"/><Relationship Id="rId32" Type="http://schemas.openxmlformats.org/officeDocument/2006/relationships/slideLayout" Target="../slideLayouts/slideLayout209.xml"/><Relationship Id="rId35" Type="http://schemas.openxmlformats.org/officeDocument/2006/relationships/theme" Target="../theme/theme6.xml"/><Relationship Id="rId34" Type="http://schemas.openxmlformats.org/officeDocument/2006/relationships/slideLayout" Target="../slideLayouts/slideLayout211.xml"/><Relationship Id="rId20" Type="http://schemas.openxmlformats.org/officeDocument/2006/relationships/slideLayout" Target="../slideLayouts/slideLayout197.xml"/><Relationship Id="rId22" Type="http://schemas.openxmlformats.org/officeDocument/2006/relationships/slideLayout" Target="../slideLayouts/slideLayout199.xml"/><Relationship Id="rId21" Type="http://schemas.openxmlformats.org/officeDocument/2006/relationships/slideLayout" Target="../slideLayouts/slideLayout198.xml"/><Relationship Id="rId24" Type="http://schemas.openxmlformats.org/officeDocument/2006/relationships/slideLayout" Target="../slideLayouts/slideLayout201.xml"/><Relationship Id="rId23" Type="http://schemas.openxmlformats.org/officeDocument/2006/relationships/slideLayout" Target="../slideLayouts/slideLayout200.xml"/><Relationship Id="rId26" Type="http://schemas.openxmlformats.org/officeDocument/2006/relationships/slideLayout" Target="../slideLayouts/slideLayout203.xml"/><Relationship Id="rId25" Type="http://schemas.openxmlformats.org/officeDocument/2006/relationships/slideLayout" Target="../slideLayouts/slideLayout202.xml"/><Relationship Id="rId28" Type="http://schemas.openxmlformats.org/officeDocument/2006/relationships/slideLayout" Target="../slideLayouts/slideLayout205.xml"/><Relationship Id="rId27" Type="http://schemas.openxmlformats.org/officeDocument/2006/relationships/slideLayout" Target="../slideLayouts/slideLayout204.xml"/><Relationship Id="rId29" Type="http://schemas.openxmlformats.org/officeDocument/2006/relationships/slideLayout" Target="../slideLayouts/slideLayout206.xml"/><Relationship Id="rId11" Type="http://schemas.openxmlformats.org/officeDocument/2006/relationships/slideLayout" Target="../slideLayouts/slideLayout188.xml"/><Relationship Id="rId10" Type="http://schemas.openxmlformats.org/officeDocument/2006/relationships/slideLayout" Target="../slideLayouts/slideLayout187.xml"/><Relationship Id="rId13" Type="http://schemas.openxmlformats.org/officeDocument/2006/relationships/slideLayout" Target="../slideLayouts/slideLayout190.xml"/><Relationship Id="rId12" Type="http://schemas.openxmlformats.org/officeDocument/2006/relationships/slideLayout" Target="../slideLayouts/slideLayout189.xml"/><Relationship Id="rId15" Type="http://schemas.openxmlformats.org/officeDocument/2006/relationships/slideLayout" Target="../slideLayouts/slideLayout192.xml"/><Relationship Id="rId14" Type="http://schemas.openxmlformats.org/officeDocument/2006/relationships/slideLayout" Target="../slideLayouts/slideLayout191.xml"/><Relationship Id="rId17" Type="http://schemas.openxmlformats.org/officeDocument/2006/relationships/slideLayout" Target="../slideLayouts/slideLayout194.xml"/><Relationship Id="rId16" Type="http://schemas.openxmlformats.org/officeDocument/2006/relationships/slideLayout" Target="../slideLayouts/slideLayout193.xml"/><Relationship Id="rId19" Type="http://schemas.openxmlformats.org/officeDocument/2006/relationships/slideLayout" Target="../slideLayouts/slideLayout196.xml"/><Relationship Id="rId18" Type="http://schemas.openxmlformats.org/officeDocument/2006/relationships/slideLayout" Target="../slideLayouts/slideLayout195.xml"/><Relationship Id="rId1" Type="http://schemas.openxmlformats.org/officeDocument/2006/relationships/slideLayout" Target="../slideLayouts/slideLayout178.xml"/><Relationship Id="rId2" Type="http://schemas.openxmlformats.org/officeDocument/2006/relationships/slideLayout" Target="../slideLayouts/slideLayout179.xml"/><Relationship Id="rId3" Type="http://schemas.openxmlformats.org/officeDocument/2006/relationships/slideLayout" Target="../slideLayouts/slideLayout180.xml"/><Relationship Id="rId4" Type="http://schemas.openxmlformats.org/officeDocument/2006/relationships/slideLayout" Target="../slideLayouts/slideLayout181.xml"/><Relationship Id="rId9" Type="http://schemas.openxmlformats.org/officeDocument/2006/relationships/slideLayout" Target="../slideLayouts/slideLayout186.xml"/><Relationship Id="rId5" Type="http://schemas.openxmlformats.org/officeDocument/2006/relationships/slideLayout" Target="../slideLayouts/slideLayout182.xml"/><Relationship Id="rId6" Type="http://schemas.openxmlformats.org/officeDocument/2006/relationships/slideLayout" Target="../slideLayouts/slideLayout183.xml"/><Relationship Id="rId7" Type="http://schemas.openxmlformats.org/officeDocument/2006/relationships/slideLayout" Target="../slideLayouts/slideLayout184.xml"/><Relationship Id="rId8" Type="http://schemas.openxmlformats.org/officeDocument/2006/relationships/slideLayout" Target="../slideLayouts/slideLayout185.xml"/></Relationships>
</file>

<file path=ppt/slideMasters/_rels/slideMaster4.xml.rels><?xml version="1.0" encoding="UTF-8" standalone="yes"?><Relationships xmlns="http://schemas.openxmlformats.org/package/2006/relationships"><Relationship Id="rId40" Type="http://schemas.openxmlformats.org/officeDocument/2006/relationships/slideLayout" Target="../slideLayouts/slideLayout251.xml"/><Relationship Id="rId42" Type="http://schemas.openxmlformats.org/officeDocument/2006/relationships/slideLayout" Target="../slideLayouts/slideLayout253.xml"/><Relationship Id="rId41" Type="http://schemas.openxmlformats.org/officeDocument/2006/relationships/slideLayout" Target="../slideLayouts/slideLayout252.xml"/><Relationship Id="rId44" Type="http://schemas.openxmlformats.org/officeDocument/2006/relationships/slideLayout" Target="../slideLayouts/slideLayout255.xml"/><Relationship Id="rId43" Type="http://schemas.openxmlformats.org/officeDocument/2006/relationships/slideLayout" Target="../slideLayouts/slideLayout254.xml"/><Relationship Id="rId46" Type="http://schemas.openxmlformats.org/officeDocument/2006/relationships/slideLayout" Target="../slideLayouts/slideLayout257.xml"/><Relationship Id="rId45" Type="http://schemas.openxmlformats.org/officeDocument/2006/relationships/slideLayout" Target="../slideLayouts/slideLayout256.xml"/><Relationship Id="rId107" Type="http://schemas.openxmlformats.org/officeDocument/2006/relationships/slideLayout" Target="../slideLayouts/slideLayout318.xml"/><Relationship Id="rId106" Type="http://schemas.openxmlformats.org/officeDocument/2006/relationships/slideLayout" Target="../slideLayouts/slideLayout317.xml"/><Relationship Id="rId105" Type="http://schemas.openxmlformats.org/officeDocument/2006/relationships/slideLayout" Target="../slideLayouts/slideLayout316.xml"/><Relationship Id="rId104" Type="http://schemas.openxmlformats.org/officeDocument/2006/relationships/slideLayout" Target="../slideLayouts/slideLayout315.xml"/><Relationship Id="rId109" Type="http://schemas.openxmlformats.org/officeDocument/2006/relationships/slideLayout" Target="../slideLayouts/slideLayout320.xml"/><Relationship Id="rId108" Type="http://schemas.openxmlformats.org/officeDocument/2006/relationships/slideLayout" Target="../slideLayouts/slideLayout319.xml"/><Relationship Id="rId48" Type="http://schemas.openxmlformats.org/officeDocument/2006/relationships/slideLayout" Target="../slideLayouts/slideLayout259.xml"/><Relationship Id="rId47" Type="http://schemas.openxmlformats.org/officeDocument/2006/relationships/slideLayout" Target="../slideLayouts/slideLayout258.xml"/><Relationship Id="rId49" Type="http://schemas.openxmlformats.org/officeDocument/2006/relationships/slideLayout" Target="../slideLayouts/slideLayout260.xml"/><Relationship Id="rId103" Type="http://schemas.openxmlformats.org/officeDocument/2006/relationships/slideLayout" Target="../slideLayouts/slideLayout314.xml"/><Relationship Id="rId102" Type="http://schemas.openxmlformats.org/officeDocument/2006/relationships/slideLayout" Target="../slideLayouts/slideLayout313.xml"/><Relationship Id="rId101" Type="http://schemas.openxmlformats.org/officeDocument/2006/relationships/slideLayout" Target="../slideLayouts/slideLayout312.xml"/><Relationship Id="rId100" Type="http://schemas.openxmlformats.org/officeDocument/2006/relationships/slideLayout" Target="../slideLayouts/slideLayout311.xml"/><Relationship Id="rId31" Type="http://schemas.openxmlformats.org/officeDocument/2006/relationships/slideLayout" Target="../slideLayouts/slideLayout242.xml"/><Relationship Id="rId30" Type="http://schemas.openxmlformats.org/officeDocument/2006/relationships/slideLayout" Target="../slideLayouts/slideLayout241.xml"/><Relationship Id="rId33" Type="http://schemas.openxmlformats.org/officeDocument/2006/relationships/slideLayout" Target="../slideLayouts/slideLayout244.xml"/><Relationship Id="rId32" Type="http://schemas.openxmlformats.org/officeDocument/2006/relationships/slideLayout" Target="../slideLayouts/slideLayout243.xml"/><Relationship Id="rId35" Type="http://schemas.openxmlformats.org/officeDocument/2006/relationships/slideLayout" Target="../slideLayouts/slideLayout246.xml"/><Relationship Id="rId34" Type="http://schemas.openxmlformats.org/officeDocument/2006/relationships/slideLayout" Target="../slideLayouts/slideLayout245.xml"/><Relationship Id="rId37" Type="http://schemas.openxmlformats.org/officeDocument/2006/relationships/slideLayout" Target="../slideLayouts/slideLayout248.xml"/><Relationship Id="rId36" Type="http://schemas.openxmlformats.org/officeDocument/2006/relationships/slideLayout" Target="../slideLayouts/slideLayout247.xml"/><Relationship Id="rId39" Type="http://schemas.openxmlformats.org/officeDocument/2006/relationships/slideLayout" Target="../slideLayouts/slideLayout250.xml"/><Relationship Id="rId38" Type="http://schemas.openxmlformats.org/officeDocument/2006/relationships/slideLayout" Target="../slideLayouts/slideLayout249.xml"/><Relationship Id="rId20" Type="http://schemas.openxmlformats.org/officeDocument/2006/relationships/slideLayout" Target="../slideLayouts/slideLayout231.xml"/><Relationship Id="rId22" Type="http://schemas.openxmlformats.org/officeDocument/2006/relationships/slideLayout" Target="../slideLayouts/slideLayout233.xml"/><Relationship Id="rId21" Type="http://schemas.openxmlformats.org/officeDocument/2006/relationships/slideLayout" Target="../slideLayouts/slideLayout232.xml"/><Relationship Id="rId24" Type="http://schemas.openxmlformats.org/officeDocument/2006/relationships/slideLayout" Target="../slideLayouts/slideLayout235.xml"/><Relationship Id="rId23" Type="http://schemas.openxmlformats.org/officeDocument/2006/relationships/slideLayout" Target="../slideLayouts/slideLayout234.xml"/><Relationship Id="rId129" Type="http://schemas.openxmlformats.org/officeDocument/2006/relationships/slideLayout" Target="../slideLayouts/slideLayout340.xml"/><Relationship Id="rId128" Type="http://schemas.openxmlformats.org/officeDocument/2006/relationships/slideLayout" Target="../slideLayouts/slideLayout339.xml"/><Relationship Id="rId127" Type="http://schemas.openxmlformats.org/officeDocument/2006/relationships/slideLayout" Target="../slideLayouts/slideLayout338.xml"/><Relationship Id="rId126" Type="http://schemas.openxmlformats.org/officeDocument/2006/relationships/slideLayout" Target="../slideLayouts/slideLayout337.xml"/><Relationship Id="rId26" Type="http://schemas.openxmlformats.org/officeDocument/2006/relationships/slideLayout" Target="../slideLayouts/slideLayout237.xml"/><Relationship Id="rId121" Type="http://schemas.openxmlformats.org/officeDocument/2006/relationships/slideLayout" Target="../slideLayouts/slideLayout332.xml"/><Relationship Id="rId25" Type="http://schemas.openxmlformats.org/officeDocument/2006/relationships/slideLayout" Target="../slideLayouts/slideLayout236.xml"/><Relationship Id="rId120" Type="http://schemas.openxmlformats.org/officeDocument/2006/relationships/slideLayout" Target="../slideLayouts/slideLayout331.xml"/><Relationship Id="rId28" Type="http://schemas.openxmlformats.org/officeDocument/2006/relationships/slideLayout" Target="../slideLayouts/slideLayout239.xml"/><Relationship Id="rId27" Type="http://schemas.openxmlformats.org/officeDocument/2006/relationships/slideLayout" Target="../slideLayouts/slideLayout238.xml"/><Relationship Id="rId125" Type="http://schemas.openxmlformats.org/officeDocument/2006/relationships/slideLayout" Target="../slideLayouts/slideLayout336.xml"/><Relationship Id="rId29" Type="http://schemas.openxmlformats.org/officeDocument/2006/relationships/slideLayout" Target="../slideLayouts/slideLayout240.xml"/><Relationship Id="rId124" Type="http://schemas.openxmlformats.org/officeDocument/2006/relationships/slideLayout" Target="../slideLayouts/slideLayout335.xml"/><Relationship Id="rId123" Type="http://schemas.openxmlformats.org/officeDocument/2006/relationships/slideLayout" Target="../slideLayouts/slideLayout334.xml"/><Relationship Id="rId122" Type="http://schemas.openxmlformats.org/officeDocument/2006/relationships/slideLayout" Target="../slideLayouts/slideLayout333.xml"/><Relationship Id="rId95" Type="http://schemas.openxmlformats.org/officeDocument/2006/relationships/slideLayout" Target="../slideLayouts/slideLayout306.xml"/><Relationship Id="rId94" Type="http://schemas.openxmlformats.org/officeDocument/2006/relationships/slideLayout" Target="../slideLayouts/slideLayout305.xml"/><Relationship Id="rId97" Type="http://schemas.openxmlformats.org/officeDocument/2006/relationships/slideLayout" Target="../slideLayouts/slideLayout308.xml"/><Relationship Id="rId96" Type="http://schemas.openxmlformats.org/officeDocument/2006/relationships/slideLayout" Target="../slideLayouts/slideLayout307.xml"/><Relationship Id="rId11" Type="http://schemas.openxmlformats.org/officeDocument/2006/relationships/slideLayout" Target="../slideLayouts/slideLayout222.xml"/><Relationship Id="rId99" Type="http://schemas.openxmlformats.org/officeDocument/2006/relationships/slideLayout" Target="../slideLayouts/slideLayout310.xml"/><Relationship Id="rId10" Type="http://schemas.openxmlformats.org/officeDocument/2006/relationships/slideLayout" Target="../slideLayouts/slideLayout221.xml"/><Relationship Id="rId98" Type="http://schemas.openxmlformats.org/officeDocument/2006/relationships/slideLayout" Target="../slideLayouts/slideLayout309.xml"/><Relationship Id="rId13" Type="http://schemas.openxmlformats.org/officeDocument/2006/relationships/slideLayout" Target="../slideLayouts/slideLayout224.xml"/><Relationship Id="rId12" Type="http://schemas.openxmlformats.org/officeDocument/2006/relationships/slideLayout" Target="../slideLayouts/slideLayout223.xml"/><Relationship Id="rId91" Type="http://schemas.openxmlformats.org/officeDocument/2006/relationships/slideLayout" Target="../slideLayouts/slideLayout302.xml"/><Relationship Id="rId90" Type="http://schemas.openxmlformats.org/officeDocument/2006/relationships/slideLayout" Target="../slideLayouts/slideLayout301.xml"/><Relationship Id="rId93" Type="http://schemas.openxmlformats.org/officeDocument/2006/relationships/slideLayout" Target="../slideLayouts/slideLayout304.xml"/><Relationship Id="rId92" Type="http://schemas.openxmlformats.org/officeDocument/2006/relationships/slideLayout" Target="../slideLayouts/slideLayout303.xml"/><Relationship Id="rId118" Type="http://schemas.openxmlformats.org/officeDocument/2006/relationships/slideLayout" Target="../slideLayouts/slideLayout329.xml"/><Relationship Id="rId117" Type="http://schemas.openxmlformats.org/officeDocument/2006/relationships/slideLayout" Target="../slideLayouts/slideLayout328.xml"/><Relationship Id="rId116" Type="http://schemas.openxmlformats.org/officeDocument/2006/relationships/slideLayout" Target="../slideLayouts/slideLayout327.xml"/><Relationship Id="rId115" Type="http://schemas.openxmlformats.org/officeDocument/2006/relationships/slideLayout" Target="../slideLayouts/slideLayout326.xml"/><Relationship Id="rId119" Type="http://schemas.openxmlformats.org/officeDocument/2006/relationships/slideLayout" Target="../slideLayouts/slideLayout330.xml"/><Relationship Id="rId15" Type="http://schemas.openxmlformats.org/officeDocument/2006/relationships/slideLayout" Target="../slideLayouts/slideLayout226.xml"/><Relationship Id="rId110" Type="http://schemas.openxmlformats.org/officeDocument/2006/relationships/slideLayout" Target="../slideLayouts/slideLayout321.xml"/><Relationship Id="rId14" Type="http://schemas.openxmlformats.org/officeDocument/2006/relationships/slideLayout" Target="../slideLayouts/slideLayout225.xml"/><Relationship Id="rId17" Type="http://schemas.openxmlformats.org/officeDocument/2006/relationships/slideLayout" Target="../slideLayouts/slideLayout228.xml"/><Relationship Id="rId16" Type="http://schemas.openxmlformats.org/officeDocument/2006/relationships/slideLayout" Target="../slideLayouts/slideLayout227.xml"/><Relationship Id="rId19" Type="http://schemas.openxmlformats.org/officeDocument/2006/relationships/slideLayout" Target="../slideLayouts/slideLayout230.xml"/><Relationship Id="rId114" Type="http://schemas.openxmlformats.org/officeDocument/2006/relationships/slideLayout" Target="../slideLayouts/slideLayout325.xml"/><Relationship Id="rId18" Type="http://schemas.openxmlformats.org/officeDocument/2006/relationships/slideLayout" Target="../slideLayouts/slideLayout229.xml"/><Relationship Id="rId113" Type="http://schemas.openxmlformats.org/officeDocument/2006/relationships/slideLayout" Target="../slideLayouts/slideLayout324.xml"/><Relationship Id="rId112" Type="http://schemas.openxmlformats.org/officeDocument/2006/relationships/slideLayout" Target="../slideLayouts/slideLayout323.xml"/><Relationship Id="rId111" Type="http://schemas.openxmlformats.org/officeDocument/2006/relationships/slideLayout" Target="../slideLayouts/slideLayout322.xml"/><Relationship Id="rId84" Type="http://schemas.openxmlformats.org/officeDocument/2006/relationships/slideLayout" Target="../slideLayouts/slideLayout295.xml"/><Relationship Id="rId83" Type="http://schemas.openxmlformats.org/officeDocument/2006/relationships/slideLayout" Target="../slideLayouts/slideLayout294.xml"/><Relationship Id="rId86" Type="http://schemas.openxmlformats.org/officeDocument/2006/relationships/slideLayout" Target="../slideLayouts/slideLayout297.xml"/><Relationship Id="rId85" Type="http://schemas.openxmlformats.org/officeDocument/2006/relationships/slideLayout" Target="../slideLayouts/slideLayout296.xml"/><Relationship Id="rId88" Type="http://schemas.openxmlformats.org/officeDocument/2006/relationships/slideLayout" Target="../slideLayouts/slideLayout299.xml"/><Relationship Id="rId87" Type="http://schemas.openxmlformats.org/officeDocument/2006/relationships/slideLayout" Target="../slideLayouts/slideLayout298.xml"/><Relationship Id="rId89" Type="http://schemas.openxmlformats.org/officeDocument/2006/relationships/slideLayout" Target="../slideLayouts/slideLayout300.xml"/><Relationship Id="rId80" Type="http://schemas.openxmlformats.org/officeDocument/2006/relationships/slideLayout" Target="../slideLayouts/slideLayout291.xml"/><Relationship Id="rId82" Type="http://schemas.openxmlformats.org/officeDocument/2006/relationships/slideLayout" Target="../slideLayouts/slideLayout293.xml"/><Relationship Id="rId81" Type="http://schemas.openxmlformats.org/officeDocument/2006/relationships/slideLayout" Target="../slideLayouts/slideLayout292.xml"/><Relationship Id="rId1" Type="http://schemas.openxmlformats.org/officeDocument/2006/relationships/slideLayout" Target="../slideLayouts/slideLayout212.xml"/><Relationship Id="rId2" Type="http://schemas.openxmlformats.org/officeDocument/2006/relationships/slideLayout" Target="../slideLayouts/slideLayout213.xml"/><Relationship Id="rId3" Type="http://schemas.openxmlformats.org/officeDocument/2006/relationships/slideLayout" Target="../slideLayouts/slideLayout214.xml"/><Relationship Id="rId4" Type="http://schemas.openxmlformats.org/officeDocument/2006/relationships/slideLayout" Target="../slideLayouts/slideLayout215.xml"/><Relationship Id="rId9" Type="http://schemas.openxmlformats.org/officeDocument/2006/relationships/slideLayout" Target="../slideLayouts/slideLayout220.xml"/><Relationship Id="rId143" Type="http://schemas.openxmlformats.org/officeDocument/2006/relationships/slideLayout" Target="../slideLayouts/slideLayout354.xml"/><Relationship Id="rId142" Type="http://schemas.openxmlformats.org/officeDocument/2006/relationships/slideLayout" Target="../slideLayouts/slideLayout353.xml"/><Relationship Id="rId141" Type="http://schemas.openxmlformats.org/officeDocument/2006/relationships/slideLayout" Target="../slideLayouts/slideLayout352.xml"/><Relationship Id="rId140" Type="http://schemas.openxmlformats.org/officeDocument/2006/relationships/slideLayout" Target="../slideLayouts/slideLayout351.xml"/><Relationship Id="rId5" Type="http://schemas.openxmlformats.org/officeDocument/2006/relationships/slideLayout" Target="../slideLayouts/slideLayout216.xml"/><Relationship Id="rId6" Type="http://schemas.openxmlformats.org/officeDocument/2006/relationships/slideLayout" Target="../slideLayouts/slideLayout217.xml"/><Relationship Id="rId7" Type="http://schemas.openxmlformats.org/officeDocument/2006/relationships/slideLayout" Target="../slideLayouts/slideLayout218.xml"/><Relationship Id="rId145" Type="http://schemas.openxmlformats.org/officeDocument/2006/relationships/theme" Target="../theme/theme1.xml"/><Relationship Id="rId8" Type="http://schemas.openxmlformats.org/officeDocument/2006/relationships/slideLayout" Target="../slideLayouts/slideLayout219.xml"/><Relationship Id="rId144" Type="http://schemas.openxmlformats.org/officeDocument/2006/relationships/slideLayout" Target="../slideLayouts/slideLayout355.xml"/><Relationship Id="rId73" Type="http://schemas.openxmlformats.org/officeDocument/2006/relationships/slideLayout" Target="../slideLayouts/slideLayout284.xml"/><Relationship Id="rId72" Type="http://schemas.openxmlformats.org/officeDocument/2006/relationships/slideLayout" Target="../slideLayouts/slideLayout283.xml"/><Relationship Id="rId75" Type="http://schemas.openxmlformats.org/officeDocument/2006/relationships/slideLayout" Target="../slideLayouts/slideLayout286.xml"/><Relationship Id="rId74" Type="http://schemas.openxmlformats.org/officeDocument/2006/relationships/slideLayout" Target="../slideLayouts/slideLayout285.xml"/><Relationship Id="rId77" Type="http://schemas.openxmlformats.org/officeDocument/2006/relationships/slideLayout" Target="../slideLayouts/slideLayout288.xml"/><Relationship Id="rId76" Type="http://schemas.openxmlformats.org/officeDocument/2006/relationships/slideLayout" Target="../slideLayouts/slideLayout287.xml"/><Relationship Id="rId79" Type="http://schemas.openxmlformats.org/officeDocument/2006/relationships/slideLayout" Target="../slideLayouts/slideLayout290.xml"/><Relationship Id="rId78" Type="http://schemas.openxmlformats.org/officeDocument/2006/relationships/slideLayout" Target="../slideLayouts/slideLayout289.xml"/><Relationship Id="rId71" Type="http://schemas.openxmlformats.org/officeDocument/2006/relationships/slideLayout" Target="../slideLayouts/slideLayout282.xml"/><Relationship Id="rId70" Type="http://schemas.openxmlformats.org/officeDocument/2006/relationships/slideLayout" Target="../slideLayouts/slideLayout281.xml"/><Relationship Id="rId139" Type="http://schemas.openxmlformats.org/officeDocument/2006/relationships/slideLayout" Target="../slideLayouts/slideLayout350.xml"/><Relationship Id="rId138" Type="http://schemas.openxmlformats.org/officeDocument/2006/relationships/slideLayout" Target="../slideLayouts/slideLayout349.xml"/><Relationship Id="rId137" Type="http://schemas.openxmlformats.org/officeDocument/2006/relationships/slideLayout" Target="../slideLayouts/slideLayout348.xml"/><Relationship Id="rId132" Type="http://schemas.openxmlformats.org/officeDocument/2006/relationships/slideLayout" Target="../slideLayouts/slideLayout343.xml"/><Relationship Id="rId131" Type="http://schemas.openxmlformats.org/officeDocument/2006/relationships/slideLayout" Target="../slideLayouts/slideLayout342.xml"/><Relationship Id="rId130" Type="http://schemas.openxmlformats.org/officeDocument/2006/relationships/slideLayout" Target="../slideLayouts/slideLayout341.xml"/><Relationship Id="rId136" Type="http://schemas.openxmlformats.org/officeDocument/2006/relationships/slideLayout" Target="../slideLayouts/slideLayout347.xml"/><Relationship Id="rId135" Type="http://schemas.openxmlformats.org/officeDocument/2006/relationships/slideLayout" Target="../slideLayouts/slideLayout346.xml"/><Relationship Id="rId134" Type="http://schemas.openxmlformats.org/officeDocument/2006/relationships/slideLayout" Target="../slideLayouts/slideLayout345.xml"/><Relationship Id="rId133" Type="http://schemas.openxmlformats.org/officeDocument/2006/relationships/slideLayout" Target="../slideLayouts/slideLayout344.xml"/><Relationship Id="rId62" Type="http://schemas.openxmlformats.org/officeDocument/2006/relationships/slideLayout" Target="../slideLayouts/slideLayout273.xml"/><Relationship Id="rId61" Type="http://schemas.openxmlformats.org/officeDocument/2006/relationships/slideLayout" Target="../slideLayouts/slideLayout272.xml"/><Relationship Id="rId64" Type="http://schemas.openxmlformats.org/officeDocument/2006/relationships/slideLayout" Target="../slideLayouts/slideLayout275.xml"/><Relationship Id="rId63" Type="http://schemas.openxmlformats.org/officeDocument/2006/relationships/slideLayout" Target="../slideLayouts/slideLayout274.xml"/><Relationship Id="rId66" Type="http://schemas.openxmlformats.org/officeDocument/2006/relationships/slideLayout" Target="../slideLayouts/slideLayout277.xml"/><Relationship Id="rId65" Type="http://schemas.openxmlformats.org/officeDocument/2006/relationships/slideLayout" Target="../slideLayouts/slideLayout276.xml"/><Relationship Id="rId68" Type="http://schemas.openxmlformats.org/officeDocument/2006/relationships/slideLayout" Target="../slideLayouts/slideLayout279.xml"/><Relationship Id="rId67" Type="http://schemas.openxmlformats.org/officeDocument/2006/relationships/slideLayout" Target="../slideLayouts/slideLayout278.xml"/><Relationship Id="rId60" Type="http://schemas.openxmlformats.org/officeDocument/2006/relationships/slideLayout" Target="../slideLayouts/slideLayout271.xml"/><Relationship Id="rId69" Type="http://schemas.openxmlformats.org/officeDocument/2006/relationships/slideLayout" Target="../slideLayouts/slideLayout280.xml"/><Relationship Id="rId51" Type="http://schemas.openxmlformats.org/officeDocument/2006/relationships/slideLayout" Target="../slideLayouts/slideLayout262.xml"/><Relationship Id="rId50" Type="http://schemas.openxmlformats.org/officeDocument/2006/relationships/slideLayout" Target="../slideLayouts/slideLayout261.xml"/><Relationship Id="rId53" Type="http://schemas.openxmlformats.org/officeDocument/2006/relationships/slideLayout" Target="../slideLayouts/slideLayout264.xml"/><Relationship Id="rId52" Type="http://schemas.openxmlformats.org/officeDocument/2006/relationships/slideLayout" Target="../slideLayouts/slideLayout263.xml"/><Relationship Id="rId55" Type="http://schemas.openxmlformats.org/officeDocument/2006/relationships/slideLayout" Target="../slideLayouts/slideLayout266.xml"/><Relationship Id="rId54" Type="http://schemas.openxmlformats.org/officeDocument/2006/relationships/slideLayout" Target="../slideLayouts/slideLayout265.xml"/><Relationship Id="rId57" Type="http://schemas.openxmlformats.org/officeDocument/2006/relationships/slideLayout" Target="../slideLayouts/slideLayout268.xml"/><Relationship Id="rId56" Type="http://schemas.openxmlformats.org/officeDocument/2006/relationships/slideLayout" Target="../slideLayouts/slideLayout267.xml"/><Relationship Id="rId59" Type="http://schemas.openxmlformats.org/officeDocument/2006/relationships/slideLayout" Target="../slideLayouts/slideLayout270.xml"/><Relationship Id="rId58" Type="http://schemas.openxmlformats.org/officeDocument/2006/relationships/slideLayout" Target="../slideLayouts/slideLayout269.xml"/></Relationships>
</file>

<file path=ppt/slideMasters/_rels/slideMaster5.xml.rels><?xml version="1.0" encoding="UTF-8" standalone="yes"?><Relationships xmlns="http://schemas.openxmlformats.org/package/2006/relationships"><Relationship Id="rId40" Type="http://schemas.openxmlformats.org/officeDocument/2006/relationships/slideLayout" Target="../slideLayouts/slideLayout395.xml"/><Relationship Id="rId42" Type="http://schemas.openxmlformats.org/officeDocument/2006/relationships/slideLayout" Target="../slideLayouts/slideLayout397.xml"/><Relationship Id="rId41" Type="http://schemas.openxmlformats.org/officeDocument/2006/relationships/slideLayout" Target="../slideLayouts/slideLayout396.xml"/><Relationship Id="rId44" Type="http://schemas.openxmlformats.org/officeDocument/2006/relationships/slideLayout" Target="../slideLayouts/slideLayout399.xml"/><Relationship Id="rId43" Type="http://schemas.openxmlformats.org/officeDocument/2006/relationships/slideLayout" Target="../slideLayouts/slideLayout398.xml"/><Relationship Id="rId46" Type="http://schemas.openxmlformats.org/officeDocument/2006/relationships/slideLayout" Target="../slideLayouts/slideLayout401.xml"/><Relationship Id="rId45" Type="http://schemas.openxmlformats.org/officeDocument/2006/relationships/slideLayout" Target="../slideLayouts/slideLayout400.xml"/><Relationship Id="rId107" Type="http://schemas.openxmlformats.org/officeDocument/2006/relationships/slideLayout" Target="../slideLayouts/slideLayout462.xml"/><Relationship Id="rId106" Type="http://schemas.openxmlformats.org/officeDocument/2006/relationships/slideLayout" Target="../slideLayouts/slideLayout461.xml"/><Relationship Id="rId105" Type="http://schemas.openxmlformats.org/officeDocument/2006/relationships/slideLayout" Target="../slideLayouts/slideLayout460.xml"/><Relationship Id="rId104" Type="http://schemas.openxmlformats.org/officeDocument/2006/relationships/slideLayout" Target="../slideLayouts/slideLayout459.xml"/><Relationship Id="rId109" Type="http://schemas.openxmlformats.org/officeDocument/2006/relationships/slideLayout" Target="../slideLayouts/slideLayout464.xml"/><Relationship Id="rId108" Type="http://schemas.openxmlformats.org/officeDocument/2006/relationships/slideLayout" Target="../slideLayouts/slideLayout463.xml"/><Relationship Id="rId48" Type="http://schemas.openxmlformats.org/officeDocument/2006/relationships/slideLayout" Target="../slideLayouts/slideLayout403.xml"/><Relationship Id="rId47" Type="http://schemas.openxmlformats.org/officeDocument/2006/relationships/slideLayout" Target="../slideLayouts/slideLayout402.xml"/><Relationship Id="rId49" Type="http://schemas.openxmlformats.org/officeDocument/2006/relationships/slideLayout" Target="../slideLayouts/slideLayout404.xml"/><Relationship Id="rId103" Type="http://schemas.openxmlformats.org/officeDocument/2006/relationships/slideLayout" Target="../slideLayouts/slideLayout458.xml"/><Relationship Id="rId102" Type="http://schemas.openxmlformats.org/officeDocument/2006/relationships/slideLayout" Target="../slideLayouts/slideLayout457.xml"/><Relationship Id="rId101" Type="http://schemas.openxmlformats.org/officeDocument/2006/relationships/slideLayout" Target="../slideLayouts/slideLayout456.xml"/><Relationship Id="rId100" Type="http://schemas.openxmlformats.org/officeDocument/2006/relationships/slideLayout" Target="../slideLayouts/slideLayout455.xml"/><Relationship Id="rId31" Type="http://schemas.openxmlformats.org/officeDocument/2006/relationships/slideLayout" Target="../slideLayouts/slideLayout386.xml"/><Relationship Id="rId30" Type="http://schemas.openxmlformats.org/officeDocument/2006/relationships/slideLayout" Target="../slideLayouts/slideLayout385.xml"/><Relationship Id="rId33" Type="http://schemas.openxmlformats.org/officeDocument/2006/relationships/slideLayout" Target="../slideLayouts/slideLayout388.xml"/><Relationship Id="rId32" Type="http://schemas.openxmlformats.org/officeDocument/2006/relationships/slideLayout" Target="../slideLayouts/slideLayout387.xml"/><Relationship Id="rId35" Type="http://schemas.openxmlformats.org/officeDocument/2006/relationships/slideLayout" Target="../slideLayouts/slideLayout390.xml"/><Relationship Id="rId34" Type="http://schemas.openxmlformats.org/officeDocument/2006/relationships/slideLayout" Target="../slideLayouts/slideLayout389.xml"/><Relationship Id="rId37" Type="http://schemas.openxmlformats.org/officeDocument/2006/relationships/slideLayout" Target="../slideLayouts/slideLayout392.xml"/><Relationship Id="rId36" Type="http://schemas.openxmlformats.org/officeDocument/2006/relationships/slideLayout" Target="../slideLayouts/slideLayout391.xml"/><Relationship Id="rId39" Type="http://schemas.openxmlformats.org/officeDocument/2006/relationships/slideLayout" Target="../slideLayouts/slideLayout394.xml"/><Relationship Id="rId38" Type="http://schemas.openxmlformats.org/officeDocument/2006/relationships/slideLayout" Target="../slideLayouts/slideLayout393.xml"/><Relationship Id="rId20" Type="http://schemas.openxmlformats.org/officeDocument/2006/relationships/slideLayout" Target="../slideLayouts/slideLayout375.xml"/><Relationship Id="rId22" Type="http://schemas.openxmlformats.org/officeDocument/2006/relationships/slideLayout" Target="../slideLayouts/slideLayout377.xml"/><Relationship Id="rId21" Type="http://schemas.openxmlformats.org/officeDocument/2006/relationships/slideLayout" Target="../slideLayouts/slideLayout376.xml"/><Relationship Id="rId24" Type="http://schemas.openxmlformats.org/officeDocument/2006/relationships/slideLayout" Target="../slideLayouts/slideLayout379.xml"/><Relationship Id="rId23" Type="http://schemas.openxmlformats.org/officeDocument/2006/relationships/slideLayout" Target="../slideLayouts/slideLayout378.xml"/><Relationship Id="rId129" Type="http://schemas.openxmlformats.org/officeDocument/2006/relationships/slideLayout" Target="../slideLayouts/slideLayout484.xml"/><Relationship Id="rId128" Type="http://schemas.openxmlformats.org/officeDocument/2006/relationships/slideLayout" Target="../slideLayouts/slideLayout483.xml"/><Relationship Id="rId127" Type="http://schemas.openxmlformats.org/officeDocument/2006/relationships/slideLayout" Target="../slideLayouts/slideLayout482.xml"/><Relationship Id="rId126" Type="http://schemas.openxmlformats.org/officeDocument/2006/relationships/slideLayout" Target="../slideLayouts/slideLayout481.xml"/><Relationship Id="rId26" Type="http://schemas.openxmlformats.org/officeDocument/2006/relationships/slideLayout" Target="../slideLayouts/slideLayout381.xml"/><Relationship Id="rId121" Type="http://schemas.openxmlformats.org/officeDocument/2006/relationships/slideLayout" Target="../slideLayouts/slideLayout476.xml"/><Relationship Id="rId25" Type="http://schemas.openxmlformats.org/officeDocument/2006/relationships/slideLayout" Target="../slideLayouts/slideLayout380.xml"/><Relationship Id="rId120" Type="http://schemas.openxmlformats.org/officeDocument/2006/relationships/slideLayout" Target="../slideLayouts/slideLayout475.xml"/><Relationship Id="rId28" Type="http://schemas.openxmlformats.org/officeDocument/2006/relationships/slideLayout" Target="../slideLayouts/slideLayout383.xml"/><Relationship Id="rId27" Type="http://schemas.openxmlformats.org/officeDocument/2006/relationships/slideLayout" Target="../slideLayouts/slideLayout382.xml"/><Relationship Id="rId125" Type="http://schemas.openxmlformats.org/officeDocument/2006/relationships/slideLayout" Target="../slideLayouts/slideLayout480.xml"/><Relationship Id="rId29" Type="http://schemas.openxmlformats.org/officeDocument/2006/relationships/slideLayout" Target="../slideLayouts/slideLayout384.xml"/><Relationship Id="rId124" Type="http://schemas.openxmlformats.org/officeDocument/2006/relationships/slideLayout" Target="../slideLayouts/slideLayout479.xml"/><Relationship Id="rId123" Type="http://schemas.openxmlformats.org/officeDocument/2006/relationships/slideLayout" Target="../slideLayouts/slideLayout478.xml"/><Relationship Id="rId122" Type="http://schemas.openxmlformats.org/officeDocument/2006/relationships/slideLayout" Target="../slideLayouts/slideLayout477.xml"/><Relationship Id="rId95" Type="http://schemas.openxmlformats.org/officeDocument/2006/relationships/slideLayout" Target="../slideLayouts/slideLayout450.xml"/><Relationship Id="rId94" Type="http://schemas.openxmlformats.org/officeDocument/2006/relationships/slideLayout" Target="../slideLayouts/slideLayout449.xml"/><Relationship Id="rId97" Type="http://schemas.openxmlformats.org/officeDocument/2006/relationships/slideLayout" Target="../slideLayouts/slideLayout452.xml"/><Relationship Id="rId96" Type="http://schemas.openxmlformats.org/officeDocument/2006/relationships/slideLayout" Target="../slideLayouts/slideLayout451.xml"/><Relationship Id="rId11" Type="http://schemas.openxmlformats.org/officeDocument/2006/relationships/slideLayout" Target="../slideLayouts/slideLayout366.xml"/><Relationship Id="rId99" Type="http://schemas.openxmlformats.org/officeDocument/2006/relationships/slideLayout" Target="../slideLayouts/slideLayout454.xml"/><Relationship Id="rId10" Type="http://schemas.openxmlformats.org/officeDocument/2006/relationships/slideLayout" Target="../slideLayouts/slideLayout365.xml"/><Relationship Id="rId98" Type="http://schemas.openxmlformats.org/officeDocument/2006/relationships/slideLayout" Target="../slideLayouts/slideLayout453.xml"/><Relationship Id="rId13" Type="http://schemas.openxmlformats.org/officeDocument/2006/relationships/slideLayout" Target="../slideLayouts/slideLayout368.xml"/><Relationship Id="rId12" Type="http://schemas.openxmlformats.org/officeDocument/2006/relationships/slideLayout" Target="../slideLayouts/slideLayout367.xml"/><Relationship Id="rId91" Type="http://schemas.openxmlformats.org/officeDocument/2006/relationships/slideLayout" Target="../slideLayouts/slideLayout446.xml"/><Relationship Id="rId90" Type="http://schemas.openxmlformats.org/officeDocument/2006/relationships/slideLayout" Target="../slideLayouts/slideLayout445.xml"/><Relationship Id="rId93" Type="http://schemas.openxmlformats.org/officeDocument/2006/relationships/slideLayout" Target="../slideLayouts/slideLayout448.xml"/><Relationship Id="rId92" Type="http://schemas.openxmlformats.org/officeDocument/2006/relationships/slideLayout" Target="../slideLayouts/slideLayout447.xml"/><Relationship Id="rId118" Type="http://schemas.openxmlformats.org/officeDocument/2006/relationships/slideLayout" Target="../slideLayouts/slideLayout473.xml"/><Relationship Id="rId117" Type="http://schemas.openxmlformats.org/officeDocument/2006/relationships/slideLayout" Target="../slideLayouts/slideLayout472.xml"/><Relationship Id="rId116" Type="http://schemas.openxmlformats.org/officeDocument/2006/relationships/slideLayout" Target="../slideLayouts/slideLayout471.xml"/><Relationship Id="rId115" Type="http://schemas.openxmlformats.org/officeDocument/2006/relationships/slideLayout" Target="../slideLayouts/slideLayout470.xml"/><Relationship Id="rId119" Type="http://schemas.openxmlformats.org/officeDocument/2006/relationships/slideLayout" Target="../slideLayouts/slideLayout474.xml"/><Relationship Id="rId15" Type="http://schemas.openxmlformats.org/officeDocument/2006/relationships/slideLayout" Target="../slideLayouts/slideLayout370.xml"/><Relationship Id="rId110" Type="http://schemas.openxmlformats.org/officeDocument/2006/relationships/slideLayout" Target="../slideLayouts/slideLayout465.xml"/><Relationship Id="rId14" Type="http://schemas.openxmlformats.org/officeDocument/2006/relationships/slideLayout" Target="../slideLayouts/slideLayout369.xml"/><Relationship Id="rId17" Type="http://schemas.openxmlformats.org/officeDocument/2006/relationships/slideLayout" Target="../slideLayouts/slideLayout372.xml"/><Relationship Id="rId16" Type="http://schemas.openxmlformats.org/officeDocument/2006/relationships/slideLayout" Target="../slideLayouts/slideLayout371.xml"/><Relationship Id="rId19" Type="http://schemas.openxmlformats.org/officeDocument/2006/relationships/slideLayout" Target="../slideLayouts/slideLayout374.xml"/><Relationship Id="rId114" Type="http://schemas.openxmlformats.org/officeDocument/2006/relationships/slideLayout" Target="../slideLayouts/slideLayout469.xml"/><Relationship Id="rId18" Type="http://schemas.openxmlformats.org/officeDocument/2006/relationships/slideLayout" Target="../slideLayouts/slideLayout373.xml"/><Relationship Id="rId113" Type="http://schemas.openxmlformats.org/officeDocument/2006/relationships/slideLayout" Target="../slideLayouts/slideLayout468.xml"/><Relationship Id="rId112" Type="http://schemas.openxmlformats.org/officeDocument/2006/relationships/slideLayout" Target="../slideLayouts/slideLayout467.xml"/><Relationship Id="rId111" Type="http://schemas.openxmlformats.org/officeDocument/2006/relationships/slideLayout" Target="../slideLayouts/slideLayout466.xml"/><Relationship Id="rId84" Type="http://schemas.openxmlformats.org/officeDocument/2006/relationships/slideLayout" Target="../slideLayouts/slideLayout439.xml"/><Relationship Id="rId83" Type="http://schemas.openxmlformats.org/officeDocument/2006/relationships/slideLayout" Target="../slideLayouts/slideLayout438.xml"/><Relationship Id="rId86" Type="http://schemas.openxmlformats.org/officeDocument/2006/relationships/slideLayout" Target="../slideLayouts/slideLayout441.xml"/><Relationship Id="rId85" Type="http://schemas.openxmlformats.org/officeDocument/2006/relationships/slideLayout" Target="../slideLayouts/slideLayout440.xml"/><Relationship Id="rId88" Type="http://schemas.openxmlformats.org/officeDocument/2006/relationships/slideLayout" Target="../slideLayouts/slideLayout443.xml"/><Relationship Id="rId87" Type="http://schemas.openxmlformats.org/officeDocument/2006/relationships/slideLayout" Target="../slideLayouts/slideLayout442.xml"/><Relationship Id="rId89" Type="http://schemas.openxmlformats.org/officeDocument/2006/relationships/slideLayout" Target="../slideLayouts/slideLayout444.xml"/><Relationship Id="rId80" Type="http://schemas.openxmlformats.org/officeDocument/2006/relationships/slideLayout" Target="../slideLayouts/slideLayout435.xml"/><Relationship Id="rId82" Type="http://schemas.openxmlformats.org/officeDocument/2006/relationships/slideLayout" Target="../slideLayouts/slideLayout437.xml"/><Relationship Id="rId81" Type="http://schemas.openxmlformats.org/officeDocument/2006/relationships/slideLayout" Target="../slideLayouts/slideLayout436.xml"/><Relationship Id="rId1" Type="http://schemas.openxmlformats.org/officeDocument/2006/relationships/slideLayout" Target="../slideLayouts/slideLayout356.xml"/><Relationship Id="rId2" Type="http://schemas.openxmlformats.org/officeDocument/2006/relationships/slideLayout" Target="../slideLayouts/slideLayout357.xml"/><Relationship Id="rId3" Type="http://schemas.openxmlformats.org/officeDocument/2006/relationships/slideLayout" Target="../slideLayouts/slideLayout358.xml"/><Relationship Id="rId4" Type="http://schemas.openxmlformats.org/officeDocument/2006/relationships/slideLayout" Target="../slideLayouts/slideLayout359.xml"/><Relationship Id="rId9" Type="http://schemas.openxmlformats.org/officeDocument/2006/relationships/slideLayout" Target="../slideLayouts/slideLayout364.xml"/><Relationship Id="rId143" Type="http://schemas.openxmlformats.org/officeDocument/2006/relationships/slideLayout" Target="../slideLayouts/slideLayout498.xml"/><Relationship Id="rId142" Type="http://schemas.openxmlformats.org/officeDocument/2006/relationships/slideLayout" Target="../slideLayouts/slideLayout497.xml"/><Relationship Id="rId141" Type="http://schemas.openxmlformats.org/officeDocument/2006/relationships/slideLayout" Target="../slideLayouts/slideLayout496.xml"/><Relationship Id="rId140" Type="http://schemas.openxmlformats.org/officeDocument/2006/relationships/slideLayout" Target="../slideLayouts/slideLayout495.xml"/><Relationship Id="rId5" Type="http://schemas.openxmlformats.org/officeDocument/2006/relationships/slideLayout" Target="../slideLayouts/slideLayout360.xml"/><Relationship Id="rId147" Type="http://schemas.openxmlformats.org/officeDocument/2006/relationships/theme" Target="../theme/theme3.xml"/><Relationship Id="rId6" Type="http://schemas.openxmlformats.org/officeDocument/2006/relationships/slideLayout" Target="../slideLayouts/slideLayout361.xml"/><Relationship Id="rId146" Type="http://schemas.openxmlformats.org/officeDocument/2006/relationships/slideLayout" Target="../slideLayouts/slideLayout501.xml"/><Relationship Id="rId7" Type="http://schemas.openxmlformats.org/officeDocument/2006/relationships/slideLayout" Target="../slideLayouts/slideLayout362.xml"/><Relationship Id="rId145" Type="http://schemas.openxmlformats.org/officeDocument/2006/relationships/slideLayout" Target="../slideLayouts/slideLayout500.xml"/><Relationship Id="rId8" Type="http://schemas.openxmlformats.org/officeDocument/2006/relationships/slideLayout" Target="../slideLayouts/slideLayout363.xml"/><Relationship Id="rId144" Type="http://schemas.openxmlformats.org/officeDocument/2006/relationships/slideLayout" Target="../slideLayouts/slideLayout499.xml"/><Relationship Id="rId73" Type="http://schemas.openxmlformats.org/officeDocument/2006/relationships/slideLayout" Target="../slideLayouts/slideLayout428.xml"/><Relationship Id="rId72" Type="http://schemas.openxmlformats.org/officeDocument/2006/relationships/slideLayout" Target="../slideLayouts/slideLayout427.xml"/><Relationship Id="rId75" Type="http://schemas.openxmlformats.org/officeDocument/2006/relationships/slideLayout" Target="../slideLayouts/slideLayout430.xml"/><Relationship Id="rId74" Type="http://schemas.openxmlformats.org/officeDocument/2006/relationships/slideLayout" Target="../slideLayouts/slideLayout429.xml"/><Relationship Id="rId77" Type="http://schemas.openxmlformats.org/officeDocument/2006/relationships/slideLayout" Target="../slideLayouts/slideLayout432.xml"/><Relationship Id="rId76" Type="http://schemas.openxmlformats.org/officeDocument/2006/relationships/slideLayout" Target="../slideLayouts/slideLayout431.xml"/><Relationship Id="rId79" Type="http://schemas.openxmlformats.org/officeDocument/2006/relationships/slideLayout" Target="../slideLayouts/slideLayout434.xml"/><Relationship Id="rId78" Type="http://schemas.openxmlformats.org/officeDocument/2006/relationships/slideLayout" Target="../slideLayouts/slideLayout433.xml"/><Relationship Id="rId71" Type="http://schemas.openxmlformats.org/officeDocument/2006/relationships/slideLayout" Target="../slideLayouts/slideLayout426.xml"/><Relationship Id="rId70" Type="http://schemas.openxmlformats.org/officeDocument/2006/relationships/slideLayout" Target="../slideLayouts/slideLayout425.xml"/><Relationship Id="rId139" Type="http://schemas.openxmlformats.org/officeDocument/2006/relationships/slideLayout" Target="../slideLayouts/slideLayout494.xml"/><Relationship Id="rId138" Type="http://schemas.openxmlformats.org/officeDocument/2006/relationships/slideLayout" Target="../slideLayouts/slideLayout493.xml"/><Relationship Id="rId137" Type="http://schemas.openxmlformats.org/officeDocument/2006/relationships/slideLayout" Target="../slideLayouts/slideLayout492.xml"/><Relationship Id="rId132" Type="http://schemas.openxmlformats.org/officeDocument/2006/relationships/slideLayout" Target="../slideLayouts/slideLayout487.xml"/><Relationship Id="rId131" Type="http://schemas.openxmlformats.org/officeDocument/2006/relationships/slideLayout" Target="../slideLayouts/slideLayout486.xml"/><Relationship Id="rId130" Type="http://schemas.openxmlformats.org/officeDocument/2006/relationships/slideLayout" Target="../slideLayouts/slideLayout485.xml"/><Relationship Id="rId136" Type="http://schemas.openxmlformats.org/officeDocument/2006/relationships/slideLayout" Target="../slideLayouts/slideLayout491.xml"/><Relationship Id="rId135" Type="http://schemas.openxmlformats.org/officeDocument/2006/relationships/slideLayout" Target="../slideLayouts/slideLayout490.xml"/><Relationship Id="rId134" Type="http://schemas.openxmlformats.org/officeDocument/2006/relationships/slideLayout" Target="../slideLayouts/slideLayout489.xml"/><Relationship Id="rId133" Type="http://schemas.openxmlformats.org/officeDocument/2006/relationships/slideLayout" Target="../slideLayouts/slideLayout488.xml"/><Relationship Id="rId62" Type="http://schemas.openxmlformats.org/officeDocument/2006/relationships/slideLayout" Target="../slideLayouts/slideLayout417.xml"/><Relationship Id="rId61" Type="http://schemas.openxmlformats.org/officeDocument/2006/relationships/slideLayout" Target="../slideLayouts/slideLayout416.xml"/><Relationship Id="rId64" Type="http://schemas.openxmlformats.org/officeDocument/2006/relationships/slideLayout" Target="../slideLayouts/slideLayout419.xml"/><Relationship Id="rId63" Type="http://schemas.openxmlformats.org/officeDocument/2006/relationships/slideLayout" Target="../slideLayouts/slideLayout418.xml"/><Relationship Id="rId66" Type="http://schemas.openxmlformats.org/officeDocument/2006/relationships/slideLayout" Target="../slideLayouts/slideLayout421.xml"/><Relationship Id="rId65" Type="http://schemas.openxmlformats.org/officeDocument/2006/relationships/slideLayout" Target="../slideLayouts/slideLayout420.xml"/><Relationship Id="rId68" Type="http://schemas.openxmlformats.org/officeDocument/2006/relationships/slideLayout" Target="../slideLayouts/slideLayout423.xml"/><Relationship Id="rId67" Type="http://schemas.openxmlformats.org/officeDocument/2006/relationships/slideLayout" Target="../slideLayouts/slideLayout422.xml"/><Relationship Id="rId60" Type="http://schemas.openxmlformats.org/officeDocument/2006/relationships/slideLayout" Target="../slideLayouts/slideLayout415.xml"/><Relationship Id="rId69" Type="http://schemas.openxmlformats.org/officeDocument/2006/relationships/slideLayout" Target="../slideLayouts/slideLayout424.xml"/><Relationship Id="rId51" Type="http://schemas.openxmlformats.org/officeDocument/2006/relationships/slideLayout" Target="../slideLayouts/slideLayout406.xml"/><Relationship Id="rId50" Type="http://schemas.openxmlformats.org/officeDocument/2006/relationships/slideLayout" Target="../slideLayouts/slideLayout405.xml"/><Relationship Id="rId53" Type="http://schemas.openxmlformats.org/officeDocument/2006/relationships/slideLayout" Target="../slideLayouts/slideLayout408.xml"/><Relationship Id="rId52" Type="http://schemas.openxmlformats.org/officeDocument/2006/relationships/slideLayout" Target="../slideLayouts/slideLayout407.xml"/><Relationship Id="rId55" Type="http://schemas.openxmlformats.org/officeDocument/2006/relationships/slideLayout" Target="../slideLayouts/slideLayout410.xml"/><Relationship Id="rId54" Type="http://schemas.openxmlformats.org/officeDocument/2006/relationships/slideLayout" Target="../slideLayouts/slideLayout409.xml"/><Relationship Id="rId57" Type="http://schemas.openxmlformats.org/officeDocument/2006/relationships/slideLayout" Target="../slideLayouts/slideLayout412.xml"/><Relationship Id="rId56" Type="http://schemas.openxmlformats.org/officeDocument/2006/relationships/slideLayout" Target="../slideLayouts/slideLayout411.xml"/><Relationship Id="rId59" Type="http://schemas.openxmlformats.org/officeDocument/2006/relationships/slideLayout" Target="../slideLayouts/slideLayout414.xml"/><Relationship Id="rId58" Type="http://schemas.openxmlformats.org/officeDocument/2006/relationships/slideLayout" Target="../slideLayouts/slideLayout413.xml"/></Relationships>
</file>

<file path=ppt/slideMasters/_rels/slideMaster6.xml.rels><?xml version="1.0" encoding="UTF-8" standalone="yes"?><Relationships xmlns="http://schemas.openxmlformats.org/package/2006/relationships"><Relationship Id="rId40" Type="http://schemas.openxmlformats.org/officeDocument/2006/relationships/theme" Target="../theme/theme2.xml"/><Relationship Id="rId31" Type="http://schemas.openxmlformats.org/officeDocument/2006/relationships/slideLayout" Target="../slideLayouts/slideLayout532.xml"/><Relationship Id="rId30" Type="http://schemas.openxmlformats.org/officeDocument/2006/relationships/slideLayout" Target="../slideLayouts/slideLayout531.xml"/><Relationship Id="rId33" Type="http://schemas.openxmlformats.org/officeDocument/2006/relationships/slideLayout" Target="../slideLayouts/slideLayout534.xml"/><Relationship Id="rId32" Type="http://schemas.openxmlformats.org/officeDocument/2006/relationships/slideLayout" Target="../slideLayouts/slideLayout533.xml"/><Relationship Id="rId35" Type="http://schemas.openxmlformats.org/officeDocument/2006/relationships/slideLayout" Target="../slideLayouts/slideLayout536.xml"/><Relationship Id="rId34" Type="http://schemas.openxmlformats.org/officeDocument/2006/relationships/slideLayout" Target="../slideLayouts/slideLayout535.xml"/><Relationship Id="rId37" Type="http://schemas.openxmlformats.org/officeDocument/2006/relationships/slideLayout" Target="../slideLayouts/slideLayout538.xml"/><Relationship Id="rId36" Type="http://schemas.openxmlformats.org/officeDocument/2006/relationships/slideLayout" Target="../slideLayouts/slideLayout537.xml"/><Relationship Id="rId39" Type="http://schemas.openxmlformats.org/officeDocument/2006/relationships/slideLayout" Target="../slideLayouts/slideLayout540.xml"/><Relationship Id="rId38" Type="http://schemas.openxmlformats.org/officeDocument/2006/relationships/slideLayout" Target="../slideLayouts/slideLayout539.xml"/><Relationship Id="rId20" Type="http://schemas.openxmlformats.org/officeDocument/2006/relationships/slideLayout" Target="../slideLayouts/slideLayout521.xml"/><Relationship Id="rId22" Type="http://schemas.openxmlformats.org/officeDocument/2006/relationships/slideLayout" Target="../slideLayouts/slideLayout523.xml"/><Relationship Id="rId21" Type="http://schemas.openxmlformats.org/officeDocument/2006/relationships/slideLayout" Target="../slideLayouts/slideLayout522.xml"/><Relationship Id="rId24" Type="http://schemas.openxmlformats.org/officeDocument/2006/relationships/slideLayout" Target="../slideLayouts/slideLayout525.xml"/><Relationship Id="rId23" Type="http://schemas.openxmlformats.org/officeDocument/2006/relationships/slideLayout" Target="../slideLayouts/slideLayout524.xml"/><Relationship Id="rId26" Type="http://schemas.openxmlformats.org/officeDocument/2006/relationships/slideLayout" Target="../slideLayouts/slideLayout527.xml"/><Relationship Id="rId25" Type="http://schemas.openxmlformats.org/officeDocument/2006/relationships/slideLayout" Target="../slideLayouts/slideLayout526.xml"/><Relationship Id="rId28" Type="http://schemas.openxmlformats.org/officeDocument/2006/relationships/slideLayout" Target="../slideLayouts/slideLayout529.xml"/><Relationship Id="rId27" Type="http://schemas.openxmlformats.org/officeDocument/2006/relationships/slideLayout" Target="../slideLayouts/slideLayout528.xml"/><Relationship Id="rId29" Type="http://schemas.openxmlformats.org/officeDocument/2006/relationships/slideLayout" Target="../slideLayouts/slideLayout530.xml"/><Relationship Id="rId11" Type="http://schemas.openxmlformats.org/officeDocument/2006/relationships/slideLayout" Target="../slideLayouts/slideLayout512.xml"/><Relationship Id="rId10" Type="http://schemas.openxmlformats.org/officeDocument/2006/relationships/slideLayout" Target="../slideLayouts/slideLayout511.xml"/><Relationship Id="rId13" Type="http://schemas.openxmlformats.org/officeDocument/2006/relationships/slideLayout" Target="../slideLayouts/slideLayout514.xml"/><Relationship Id="rId12" Type="http://schemas.openxmlformats.org/officeDocument/2006/relationships/slideLayout" Target="../slideLayouts/slideLayout513.xml"/><Relationship Id="rId15" Type="http://schemas.openxmlformats.org/officeDocument/2006/relationships/slideLayout" Target="../slideLayouts/slideLayout516.xml"/><Relationship Id="rId14" Type="http://schemas.openxmlformats.org/officeDocument/2006/relationships/slideLayout" Target="../slideLayouts/slideLayout515.xml"/><Relationship Id="rId17" Type="http://schemas.openxmlformats.org/officeDocument/2006/relationships/slideLayout" Target="../slideLayouts/slideLayout518.xml"/><Relationship Id="rId16" Type="http://schemas.openxmlformats.org/officeDocument/2006/relationships/slideLayout" Target="../slideLayouts/slideLayout517.xml"/><Relationship Id="rId19" Type="http://schemas.openxmlformats.org/officeDocument/2006/relationships/slideLayout" Target="../slideLayouts/slideLayout520.xml"/><Relationship Id="rId18" Type="http://schemas.openxmlformats.org/officeDocument/2006/relationships/slideLayout" Target="../slideLayouts/slideLayout519.xml"/><Relationship Id="rId1" Type="http://schemas.openxmlformats.org/officeDocument/2006/relationships/slideLayout" Target="../slideLayouts/slideLayout502.xml"/><Relationship Id="rId2" Type="http://schemas.openxmlformats.org/officeDocument/2006/relationships/slideLayout" Target="../slideLayouts/slideLayout503.xml"/><Relationship Id="rId3" Type="http://schemas.openxmlformats.org/officeDocument/2006/relationships/slideLayout" Target="../slideLayouts/slideLayout504.xml"/><Relationship Id="rId4" Type="http://schemas.openxmlformats.org/officeDocument/2006/relationships/slideLayout" Target="../slideLayouts/slideLayout505.xml"/><Relationship Id="rId9" Type="http://schemas.openxmlformats.org/officeDocument/2006/relationships/slideLayout" Target="../slideLayouts/slideLayout510.xml"/><Relationship Id="rId5" Type="http://schemas.openxmlformats.org/officeDocument/2006/relationships/slideLayout" Target="../slideLayouts/slideLayout506.xml"/><Relationship Id="rId6" Type="http://schemas.openxmlformats.org/officeDocument/2006/relationships/slideLayout" Target="../slideLayouts/slideLayout507.xml"/><Relationship Id="rId7" Type="http://schemas.openxmlformats.org/officeDocument/2006/relationships/slideLayout" Target="../slideLayouts/slideLayout508.xml"/><Relationship Id="rId8" Type="http://schemas.openxmlformats.org/officeDocument/2006/relationships/slideLayout" Target="../slideLayouts/slideLayout50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628650" y="273844"/>
            <a:ext cx="7886700" cy="994200"/>
          </a:xfrm>
          <a:prstGeom prst="rect">
            <a:avLst/>
          </a:prstGeom>
          <a:noFill/>
          <a:ln>
            <a:noFill/>
          </a:ln>
        </p:spPr>
        <p:txBody>
          <a:bodyPr anchorCtr="0" anchor="ctr" bIns="17150" lIns="34300" spcFirstLastPara="1" rIns="34300" wrap="square" tIns="17150">
            <a:normAutofit/>
          </a:bodyPr>
          <a:lstStyle>
            <a:lvl1pPr lvl="0" marR="0" algn="l">
              <a:lnSpc>
                <a:spcPct val="80000"/>
              </a:lnSpc>
              <a:spcBef>
                <a:spcPts val="0"/>
              </a:spcBef>
              <a:spcAft>
                <a:spcPts val="0"/>
              </a:spcAft>
              <a:buClr>
                <a:srgbClr val="000000"/>
              </a:buClr>
              <a:buSzPts val="4300"/>
              <a:buFont typeface="DM Sans Medium"/>
              <a:buNone/>
              <a:defRPr i="0" sz="4300" u="none" cap="none" strike="noStrike">
                <a:solidFill>
                  <a:srgbClr val="000000"/>
                </a:solidFill>
                <a:latin typeface="DM Sans Medium"/>
                <a:ea typeface="DM Sans Medium"/>
                <a:cs typeface="DM Sans Medium"/>
                <a:sym typeface="DM Sans Medium"/>
              </a:defRPr>
            </a:lvl1pPr>
            <a:lvl2pPr lvl="1"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2pPr>
            <a:lvl3pPr lvl="2"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3pPr>
            <a:lvl4pPr lvl="3"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4pPr>
            <a:lvl5pPr lvl="4"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5pPr>
            <a:lvl6pPr lvl="5"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6pPr>
            <a:lvl7pPr lvl="6"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7pPr>
            <a:lvl8pPr lvl="7"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8pPr>
            <a:lvl9pPr lvl="8"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9pPr>
          </a:lstStyle>
          <a:p/>
        </p:txBody>
      </p:sp>
      <p:sp>
        <p:nvSpPr>
          <p:cNvPr id="7" name="Google Shape;7;p1"/>
          <p:cNvSpPr txBox="1"/>
          <p:nvPr>
            <p:ph idx="1" type="body"/>
          </p:nvPr>
        </p:nvSpPr>
        <p:spPr>
          <a:xfrm>
            <a:off x="628650" y="1369219"/>
            <a:ext cx="7886700" cy="3263700"/>
          </a:xfrm>
          <a:prstGeom prst="rect">
            <a:avLst/>
          </a:prstGeom>
          <a:noFill/>
          <a:ln>
            <a:noFill/>
          </a:ln>
        </p:spPr>
        <p:txBody>
          <a:bodyPr anchorCtr="0" anchor="t" bIns="17150" lIns="34300" spcFirstLastPara="1" rIns="34300" wrap="square" tIns="17150">
            <a:normAutofit/>
          </a:bodyPr>
          <a:lstStyle>
            <a:lvl1pPr indent="-228600" lvl="0" marL="4572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1pPr>
            <a:lvl2pPr indent="-228600" lvl="1" marL="9144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2pPr>
            <a:lvl3pPr indent="-228600" lvl="2" marL="13716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3pPr>
            <a:lvl4pPr indent="-228600" lvl="3" marL="18288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4pPr>
            <a:lvl5pPr indent="-228600" lvl="4" marL="22860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5pPr>
            <a:lvl6pPr indent="-228600" lvl="5" marL="27432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6pPr>
            <a:lvl7pPr indent="-228600" lvl="6" marL="32004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7pPr>
            <a:lvl8pPr indent="-228600" lvl="7" marL="36576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8pPr>
            <a:lvl9pPr indent="-228600" lvl="8" marL="41148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9pPr>
          </a:lstStyle>
          <a:p/>
        </p:txBody>
      </p:sp>
      <p:sp>
        <p:nvSpPr>
          <p:cNvPr id="8" name="Google Shape;8;p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 id="2147483763" r:id="rId116"/>
    <p:sldLayoutId id="2147483764" r:id="rId117"/>
    <p:sldLayoutId id="2147483765" r:id="rId118"/>
    <p:sldLayoutId id="2147483766" r:id="rId119"/>
    <p:sldLayoutId id="2147483767" r:id="rId120"/>
    <p:sldLayoutId id="2147483768" r:id="rId121"/>
    <p:sldLayoutId id="2147483769" r:id="rId122"/>
    <p:sldLayoutId id="2147483770" r:id="rId123"/>
    <p:sldLayoutId id="2147483771" r:id="rId124"/>
    <p:sldLayoutId id="2147483772" r:id="rId125"/>
    <p:sldLayoutId id="2147483773" r:id="rId126"/>
    <p:sldLayoutId id="2147483774" r:id="rId127"/>
    <p:sldLayoutId id="2147483775" r:id="rId128"/>
    <p:sldLayoutId id="2147483776" r:id="rId129"/>
    <p:sldLayoutId id="2147483777" r:id="rId130"/>
    <p:sldLayoutId id="2147483778" r:id="rId131"/>
    <p:sldLayoutId id="2147483779" r:id="rId132"/>
    <p:sldLayoutId id="2147483780" r:id="rId133"/>
    <p:sldLayoutId id="2147483781" r:id="rId134"/>
    <p:sldLayoutId id="2147483782" r:id="rId135"/>
    <p:sldLayoutId id="2147483783" r:id="rId136"/>
    <p:sldLayoutId id="2147483784" r:id="rId137"/>
    <p:sldLayoutId id="2147483785" r:id="rId138"/>
    <p:sldLayoutId id="2147483786" r:id="rId139"/>
    <p:sldLayoutId id="2147483787" r:id="rId140"/>
    <p:sldLayoutId id="2147483788" r:id="rId141"/>
    <p:sldLayoutId id="2147483789" r:id="rId142"/>
    <p:sldLayoutId id="2147483790" r:id="rId143"/>
    <p:sldLayoutId id="2147483791" r:id="rId144"/>
    <p:sldLayoutId id="2147483792" r:id="rId14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478" name="Shape 1478"/>
        <p:cNvGrpSpPr/>
        <p:nvPr/>
      </p:nvGrpSpPr>
      <p:grpSpPr>
        <a:xfrm>
          <a:off x="0" y="0"/>
          <a:ext cx="0" cy="0"/>
          <a:chOff x="0" y="0"/>
          <a:chExt cx="0" cy="0"/>
        </a:xfrm>
      </p:grpSpPr>
      <p:sp>
        <p:nvSpPr>
          <p:cNvPr id="1479" name="Google Shape;1479;p1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6" r:id="rId14"/>
    <p:sldLayoutId id="2147483807" r:id="rId15"/>
    <p:sldLayoutId id="2147483808" r:id="rId16"/>
    <p:sldLayoutId id="2147483809" r:id="rId17"/>
    <p:sldLayoutId id="2147483810" r:id="rId18"/>
    <p:sldLayoutId id="2147483811" r:id="rId19"/>
    <p:sldLayoutId id="2147483812" r:id="rId20"/>
    <p:sldLayoutId id="2147483813" r:id="rId21"/>
    <p:sldLayoutId id="2147483814" r:id="rId22"/>
    <p:sldLayoutId id="2147483815" r:id="rId23"/>
    <p:sldLayoutId id="2147483816" r:id="rId24"/>
    <p:sldLayoutId id="2147483817" r:id="rId25"/>
    <p:sldLayoutId id="2147483818" r:id="rId26"/>
    <p:sldLayoutId id="2147483819" r:id="rId27"/>
    <p:sldLayoutId id="2147483820" r:id="rId28"/>
    <p:sldLayoutId id="2147483821" r:id="rId29"/>
    <p:sldLayoutId id="2147483822" r:id="rId30"/>
    <p:sldLayoutId id="2147483823" r:id="rId31"/>
    <p:sldLayoutId id="2147483824" r:id="rId3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550" name="Shape 1550"/>
        <p:cNvGrpSpPr/>
        <p:nvPr/>
      </p:nvGrpSpPr>
      <p:grpSpPr>
        <a:xfrm>
          <a:off x="0" y="0"/>
          <a:ext cx="0" cy="0"/>
          <a:chOff x="0" y="0"/>
          <a:chExt cx="0" cy="0"/>
        </a:xfrm>
      </p:grpSpPr>
      <p:sp>
        <p:nvSpPr>
          <p:cNvPr id="1551" name="Google Shape;1551;p1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 id="2147483841" r:id="rId17"/>
    <p:sldLayoutId id="2147483842" r:id="rId18"/>
    <p:sldLayoutId id="2147483843" r:id="rId19"/>
    <p:sldLayoutId id="2147483844" r:id="rId20"/>
    <p:sldLayoutId id="2147483845" r:id="rId21"/>
    <p:sldLayoutId id="2147483846" r:id="rId22"/>
    <p:sldLayoutId id="2147483847" r:id="rId23"/>
    <p:sldLayoutId id="2147483848" r:id="rId24"/>
    <p:sldLayoutId id="2147483849" r:id="rId25"/>
    <p:sldLayoutId id="2147483850" r:id="rId26"/>
    <p:sldLayoutId id="2147483851" r:id="rId27"/>
    <p:sldLayoutId id="2147483852" r:id="rId28"/>
    <p:sldLayoutId id="2147483853" r:id="rId29"/>
    <p:sldLayoutId id="2147483854" r:id="rId30"/>
    <p:sldLayoutId id="2147483855" r:id="rId31"/>
    <p:sldLayoutId id="2147483856" r:id="rId32"/>
    <p:sldLayoutId id="2147483857" r:id="rId33"/>
    <p:sldLayoutId id="2147483858" r:id="rId3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41" name="Shape 1641"/>
        <p:cNvGrpSpPr/>
        <p:nvPr/>
      </p:nvGrpSpPr>
      <p:grpSpPr>
        <a:xfrm>
          <a:off x="0" y="0"/>
          <a:ext cx="0" cy="0"/>
          <a:chOff x="0" y="0"/>
          <a:chExt cx="0" cy="0"/>
        </a:xfrm>
      </p:grpSpPr>
      <p:sp>
        <p:nvSpPr>
          <p:cNvPr id="1642" name="Google Shape;1642;p215"/>
          <p:cNvSpPr txBox="1"/>
          <p:nvPr>
            <p:ph type="title"/>
          </p:nvPr>
        </p:nvSpPr>
        <p:spPr>
          <a:xfrm>
            <a:off x="628650" y="273844"/>
            <a:ext cx="7886700" cy="994200"/>
          </a:xfrm>
          <a:prstGeom prst="rect">
            <a:avLst/>
          </a:prstGeom>
          <a:noFill/>
          <a:ln>
            <a:noFill/>
          </a:ln>
        </p:spPr>
        <p:txBody>
          <a:bodyPr anchorCtr="0" anchor="ctr" bIns="17150" lIns="34300" spcFirstLastPara="1" rIns="34300" wrap="square" tIns="17150">
            <a:normAutofit/>
          </a:bodyPr>
          <a:lstStyle>
            <a:lvl1pPr lvl="0" marR="0" algn="l">
              <a:lnSpc>
                <a:spcPct val="80000"/>
              </a:lnSpc>
              <a:spcBef>
                <a:spcPts val="0"/>
              </a:spcBef>
              <a:spcAft>
                <a:spcPts val="0"/>
              </a:spcAft>
              <a:buClr>
                <a:srgbClr val="000000"/>
              </a:buClr>
              <a:buSzPts val="4300"/>
              <a:buFont typeface="DM Sans Medium"/>
              <a:buNone/>
              <a:defRPr i="0" sz="4300" u="none" cap="none" strike="noStrike">
                <a:solidFill>
                  <a:srgbClr val="000000"/>
                </a:solidFill>
                <a:latin typeface="DM Sans Medium"/>
                <a:ea typeface="DM Sans Medium"/>
                <a:cs typeface="DM Sans Medium"/>
                <a:sym typeface="DM Sans Medium"/>
              </a:defRPr>
            </a:lvl1pPr>
            <a:lvl2pPr lvl="1"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2pPr>
            <a:lvl3pPr lvl="2"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3pPr>
            <a:lvl4pPr lvl="3"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4pPr>
            <a:lvl5pPr lvl="4"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5pPr>
            <a:lvl6pPr lvl="5"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6pPr>
            <a:lvl7pPr lvl="6"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7pPr>
            <a:lvl8pPr lvl="7"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8pPr>
            <a:lvl9pPr lvl="8"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9pPr>
          </a:lstStyle>
          <a:p/>
        </p:txBody>
      </p:sp>
      <p:sp>
        <p:nvSpPr>
          <p:cNvPr id="1643" name="Google Shape;1643;p215"/>
          <p:cNvSpPr txBox="1"/>
          <p:nvPr>
            <p:ph idx="1" type="body"/>
          </p:nvPr>
        </p:nvSpPr>
        <p:spPr>
          <a:xfrm>
            <a:off x="628650" y="1369219"/>
            <a:ext cx="7886700" cy="3263700"/>
          </a:xfrm>
          <a:prstGeom prst="rect">
            <a:avLst/>
          </a:prstGeom>
          <a:noFill/>
          <a:ln>
            <a:noFill/>
          </a:ln>
        </p:spPr>
        <p:txBody>
          <a:bodyPr anchorCtr="0" anchor="t" bIns="17150" lIns="34300" spcFirstLastPara="1" rIns="34300" wrap="square" tIns="17150">
            <a:normAutofit/>
          </a:bodyPr>
          <a:lstStyle>
            <a:lvl1pPr indent="-228600" lvl="0" marL="4572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1pPr>
            <a:lvl2pPr indent="-228600" lvl="1" marL="9144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2pPr>
            <a:lvl3pPr indent="-228600" lvl="2" marL="13716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3pPr>
            <a:lvl4pPr indent="-228600" lvl="3" marL="18288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4pPr>
            <a:lvl5pPr indent="-228600" lvl="4" marL="22860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5pPr>
            <a:lvl6pPr indent="-228600" lvl="5" marL="27432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6pPr>
            <a:lvl7pPr indent="-228600" lvl="6" marL="32004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7pPr>
            <a:lvl8pPr indent="-228600" lvl="7" marL="36576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8pPr>
            <a:lvl9pPr indent="-228600" lvl="8" marL="41148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9pPr>
          </a:lstStyle>
          <a:p/>
        </p:txBody>
      </p:sp>
      <p:sp>
        <p:nvSpPr>
          <p:cNvPr id="1644" name="Google Shape;1644;p215"/>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1645" name="Google Shape;1645;p215"/>
          <p:cNvSpPr txBox="1"/>
          <p:nvPr/>
        </p:nvSpPr>
        <p:spPr>
          <a:xfrm>
            <a:off x="-20125" y="4886500"/>
            <a:ext cx="25758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00">
                <a:latin typeface="DM Sans"/>
                <a:ea typeface="DM Sans"/>
                <a:cs typeface="DM Sans"/>
                <a:sym typeface="DM Sans"/>
              </a:rPr>
              <a:t>Alloy Partners | Confidential - Month Day, 2025</a:t>
            </a:r>
            <a:endParaRPr sz="800">
              <a:latin typeface="DM Sans"/>
              <a:ea typeface="DM Sans"/>
              <a:cs typeface="DM Sans"/>
              <a:sym typeface="DM Sans"/>
            </a:endParaRPr>
          </a:p>
        </p:txBody>
      </p:sp>
    </p:spTree>
  </p:cSld>
  <p:clrMap accent1="accent1" accent2="accent2" accent3="accent3" accent4="accent4" accent5="accent5" accent6="accent6" bg1="lt1" bg2="dk2" tx1="dk1" tx2="lt2" folHlink="folHlink" hlink="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 id="2147483876" r:id="rId18"/>
    <p:sldLayoutId id="2147483877" r:id="rId19"/>
    <p:sldLayoutId id="2147483878" r:id="rId20"/>
    <p:sldLayoutId id="2147483879" r:id="rId21"/>
    <p:sldLayoutId id="2147483880" r:id="rId22"/>
    <p:sldLayoutId id="2147483881" r:id="rId23"/>
    <p:sldLayoutId id="2147483882" r:id="rId24"/>
    <p:sldLayoutId id="2147483883" r:id="rId25"/>
    <p:sldLayoutId id="2147483884" r:id="rId26"/>
    <p:sldLayoutId id="2147483885" r:id="rId27"/>
    <p:sldLayoutId id="2147483886" r:id="rId28"/>
    <p:sldLayoutId id="2147483887" r:id="rId29"/>
    <p:sldLayoutId id="2147483888" r:id="rId30"/>
    <p:sldLayoutId id="2147483889" r:id="rId31"/>
    <p:sldLayoutId id="2147483890" r:id="rId32"/>
    <p:sldLayoutId id="2147483891" r:id="rId33"/>
    <p:sldLayoutId id="2147483892" r:id="rId34"/>
    <p:sldLayoutId id="2147483893" r:id="rId35"/>
    <p:sldLayoutId id="2147483894" r:id="rId36"/>
    <p:sldLayoutId id="2147483895" r:id="rId37"/>
    <p:sldLayoutId id="2147483896" r:id="rId38"/>
    <p:sldLayoutId id="2147483897" r:id="rId39"/>
    <p:sldLayoutId id="2147483898" r:id="rId40"/>
    <p:sldLayoutId id="2147483899" r:id="rId41"/>
    <p:sldLayoutId id="2147483900" r:id="rId42"/>
    <p:sldLayoutId id="2147483901" r:id="rId43"/>
    <p:sldLayoutId id="2147483902" r:id="rId44"/>
    <p:sldLayoutId id="2147483903" r:id="rId45"/>
    <p:sldLayoutId id="2147483904" r:id="rId46"/>
    <p:sldLayoutId id="2147483905" r:id="rId47"/>
    <p:sldLayoutId id="2147483906" r:id="rId48"/>
    <p:sldLayoutId id="2147483907" r:id="rId49"/>
    <p:sldLayoutId id="2147483908" r:id="rId50"/>
    <p:sldLayoutId id="2147483909" r:id="rId51"/>
    <p:sldLayoutId id="2147483910" r:id="rId52"/>
    <p:sldLayoutId id="2147483911" r:id="rId53"/>
    <p:sldLayoutId id="2147483912" r:id="rId54"/>
    <p:sldLayoutId id="2147483913" r:id="rId55"/>
    <p:sldLayoutId id="2147483914" r:id="rId56"/>
    <p:sldLayoutId id="2147483915" r:id="rId57"/>
    <p:sldLayoutId id="2147483916" r:id="rId58"/>
    <p:sldLayoutId id="2147483917" r:id="rId59"/>
    <p:sldLayoutId id="2147483918" r:id="rId60"/>
    <p:sldLayoutId id="2147483919" r:id="rId61"/>
    <p:sldLayoutId id="2147483920" r:id="rId62"/>
    <p:sldLayoutId id="2147483921" r:id="rId63"/>
    <p:sldLayoutId id="2147483922" r:id="rId64"/>
    <p:sldLayoutId id="2147483923" r:id="rId65"/>
    <p:sldLayoutId id="2147483924" r:id="rId66"/>
    <p:sldLayoutId id="2147483925" r:id="rId67"/>
    <p:sldLayoutId id="2147483926" r:id="rId68"/>
    <p:sldLayoutId id="2147483927" r:id="rId69"/>
    <p:sldLayoutId id="2147483928" r:id="rId70"/>
    <p:sldLayoutId id="2147483929" r:id="rId71"/>
    <p:sldLayoutId id="2147483930" r:id="rId72"/>
    <p:sldLayoutId id="2147483931" r:id="rId73"/>
    <p:sldLayoutId id="2147483932" r:id="rId74"/>
    <p:sldLayoutId id="2147483933" r:id="rId75"/>
    <p:sldLayoutId id="2147483934" r:id="rId76"/>
    <p:sldLayoutId id="2147483935" r:id="rId77"/>
    <p:sldLayoutId id="2147483936" r:id="rId78"/>
    <p:sldLayoutId id="2147483937" r:id="rId79"/>
    <p:sldLayoutId id="2147483938" r:id="rId80"/>
    <p:sldLayoutId id="2147483939" r:id="rId81"/>
    <p:sldLayoutId id="2147483940" r:id="rId82"/>
    <p:sldLayoutId id="2147483941" r:id="rId83"/>
    <p:sldLayoutId id="2147483942" r:id="rId84"/>
    <p:sldLayoutId id="2147483943" r:id="rId85"/>
    <p:sldLayoutId id="2147483944" r:id="rId86"/>
    <p:sldLayoutId id="2147483945" r:id="rId87"/>
    <p:sldLayoutId id="2147483946" r:id="rId88"/>
    <p:sldLayoutId id="2147483947" r:id="rId89"/>
    <p:sldLayoutId id="2147483948" r:id="rId90"/>
    <p:sldLayoutId id="2147483949" r:id="rId91"/>
    <p:sldLayoutId id="2147483950" r:id="rId92"/>
    <p:sldLayoutId id="2147483951" r:id="rId93"/>
    <p:sldLayoutId id="2147483952" r:id="rId94"/>
    <p:sldLayoutId id="2147483953" r:id="rId95"/>
    <p:sldLayoutId id="2147483954" r:id="rId96"/>
    <p:sldLayoutId id="2147483955" r:id="rId97"/>
    <p:sldLayoutId id="2147483956" r:id="rId98"/>
    <p:sldLayoutId id="2147483957" r:id="rId99"/>
    <p:sldLayoutId id="2147483958" r:id="rId100"/>
    <p:sldLayoutId id="2147483959" r:id="rId101"/>
    <p:sldLayoutId id="2147483960" r:id="rId102"/>
    <p:sldLayoutId id="2147483961" r:id="rId103"/>
    <p:sldLayoutId id="2147483962" r:id="rId104"/>
    <p:sldLayoutId id="2147483963" r:id="rId105"/>
    <p:sldLayoutId id="2147483964" r:id="rId106"/>
    <p:sldLayoutId id="2147483965" r:id="rId107"/>
    <p:sldLayoutId id="2147483966" r:id="rId108"/>
    <p:sldLayoutId id="2147483967" r:id="rId109"/>
    <p:sldLayoutId id="2147483968" r:id="rId110"/>
    <p:sldLayoutId id="2147483969" r:id="rId111"/>
    <p:sldLayoutId id="2147483970" r:id="rId112"/>
    <p:sldLayoutId id="2147483971" r:id="rId113"/>
    <p:sldLayoutId id="2147483972" r:id="rId114"/>
    <p:sldLayoutId id="2147483973" r:id="rId115"/>
    <p:sldLayoutId id="2147483974" r:id="rId116"/>
    <p:sldLayoutId id="2147483975" r:id="rId117"/>
    <p:sldLayoutId id="2147483976" r:id="rId118"/>
    <p:sldLayoutId id="2147483977" r:id="rId119"/>
    <p:sldLayoutId id="2147483978" r:id="rId120"/>
    <p:sldLayoutId id="2147483979" r:id="rId121"/>
    <p:sldLayoutId id="2147483980" r:id="rId122"/>
    <p:sldLayoutId id="2147483981" r:id="rId123"/>
    <p:sldLayoutId id="2147483982" r:id="rId124"/>
    <p:sldLayoutId id="2147483983" r:id="rId125"/>
    <p:sldLayoutId id="2147483984" r:id="rId126"/>
    <p:sldLayoutId id="2147483985" r:id="rId127"/>
    <p:sldLayoutId id="2147483986" r:id="rId128"/>
    <p:sldLayoutId id="2147483987" r:id="rId129"/>
    <p:sldLayoutId id="2147483988" r:id="rId130"/>
    <p:sldLayoutId id="2147483989" r:id="rId131"/>
    <p:sldLayoutId id="2147483990" r:id="rId132"/>
    <p:sldLayoutId id="2147483991" r:id="rId133"/>
    <p:sldLayoutId id="2147483992" r:id="rId134"/>
    <p:sldLayoutId id="2147483993" r:id="rId135"/>
    <p:sldLayoutId id="2147483994" r:id="rId136"/>
    <p:sldLayoutId id="2147483995" r:id="rId137"/>
    <p:sldLayoutId id="2147483996" r:id="rId138"/>
    <p:sldLayoutId id="2147483997" r:id="rId139"/>
    <p:sldLayoutId id="2147483998" r:id="rId140"/>
    <p:sldLayoutId id="2147483999" r:id="rId141"/>
    <p:sldLayoutId id="2147484000" r:id="rId142"/>
    <p:sldLayoutId id="2147484001" r:id="rId143"/>
    <p:sldLayoutId id="2147484002" r:id="rId14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14" name="Shape 3114"/>
        <p:cNvGrpSpPr/>
        <p:nvPr/>
      </p:nvGrpSpPr>
      <p:grpSpPr>
        <a:xfrm>
          <a:off x="0" y="0"/>
          <a:ext cx="0" cy="0"/>
          <a:chOff x="0" y="0"/>
          <a:chExt cx="0" cy="0"/>
        </a:xfrm>
      </p:grpSpPr>
      <p:sp>
        <p:nvSpPr>
          <p:cNvPr id="3115" name="Google Shape;3115;p360"/>
          <p:cNvSpPr txBox="1"/>
          <p:nvPr>
            <p:ph type="title"/>
          </p:nvPr>
        </p:nvSpPr>
        <p:spPr>
          <a:xfrm>
            <a:off x="628650" y="273844"/>
            <a:ext cx="7886700" cy="994200"/>
          </a:xfrm>
          <a:prstGeom prst="rect">
            <a:avLst/>
          </a:prstGeom>
          <a:noFill/>
          <a:ln>
            <a:noFill/>
          </a:ln>
        </p:spPr>
        <p:txBody>
          <a:bodyPr anchorCtr="0" anchor="ctr" bIns="17150" lIns="34300" spcFirstLastPara="1" rIns="34300" wrap="square" tIns="17150">
            <a:normAutofit/>
          </a:bodyPr>
          <a:lstStyle>
            <a:lvl1pPr lvl="0" marR="0" algn="l">
              <a:lnSpc>
                <a:spcPct val="80000"/>
              </a:lnSpc>
              <a:spcBef>
                <a:spcPts val="0"/>
              </a:spcBef>
              <a:spcAft>
                <a:spcPts val="0"/>
              </a:spcAft>
              <a:buClr>
                <a:srgbClr val="000000"/>
              </a:buClr>
              <a:buSzPts val="4400"/>
              <a:buFont typeface="DM Sans Medium"/>
              <a:buNone/>
              <a:defRPr i="0" sz="4400" u="none" cap="none" strike="noStrike">
                <a:solidFill>
                  <a:srgbClr val="000000"/>
                </a:solidFill>
                <a:latin typeface="DM Sans Medium"/>
                <a:ea typeface="DM Sans Medium"/>
                <a:cs typeface="DM Sans Medium"/>
                <a:sym typeface="DM Sans Medium"/>
              </a:defRPr>
            </a:lvl1pPr>
            <a:lvl2pPr lvl="1"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2pPr>
            <a:lvl3pPr lvl="2"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3pPr>
            <a:lvl4pPr lvl="3"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4pPr>
            <a:lvl5pPr lvl="4"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5pPr>
            <a:lvl6pPr lvl="5"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6pPr>
            <a:lvl7pPr lvl="6"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7pPr>
            <a:lvl8pPr lvl="7"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8pPr>
            <a:lvl9pPr lvl="8" marR="0" algn="l">
              <a:lnSpc>
                <a:spcPct val="80000"/>
              </a:lnSpc>
              <a:spcBef>
                <a:spcPts val="0"/>
              </a:spcBef>
              <a:spcAft>
                <a:spcPts val="0"/>
              </a:spcAft>
              <a:buClr>
                <a:srgbClr val="000000"/>
              </a:buClr>
              <a:buSzPts val="4400"/>
              <a:buFont typeface="Helvetica Neue"/>
              <a:buNone/>
              <a:defRPr b="1" i="0" sz="4400" u="none" cap="none" strike="noStrike">
                <a:solidFill>
                  <a:srgbClr val="000000"/>
                </a:solidFill>
                <a:latin typeface="Helvetica Neue"/>
                <a:ea typeface="Helvetica Neue"/>
                <a:cs typeface="Helvetica Neue"/>
                <a:sym typeface="Helvetica Neue"/>
              </a:defRPr>
            </a:lvl9pPr>
          </a:lstStyle>
          <a:p/>
        </p:txBody>
      </p:sp>
      <p:sp>
        <p:nvSpPr>
          <p:cNvPr id="3116" name="Google Shape;3116;p360"/>
          <p:cNvSpPr txBox="1"/>
          <p:nvPr>
            <p:ph idx="1" type="body"/>
          </p:nvPr>
        </p:nvSpPr>
        <p:spPr>
          <a:xfrm>
            <a:off x="628650" y="1369219"/>
            <a:ext cx="7886700" cy="3263700"/>
          </a:xfrm>
          <a:prstGeom prst="rect">
            <a:avLst/>
          </a:prstGeom>
          <a:noFill/>
          <a:ln>
            <a:noFill/>
          </a:ln>
        </p:spPr>
        <p:txBody>
          <a:bodyPr anchorCtr="0" anchor="t" bIns="17150" lIns="34300" spcFirstLastPara="1" rIns="34300" wrap="square" tIns="17150">
            <a:normAutofit/>
          </a:bodyPr>
          <a:lstStyle>
            <a:lvl1pPr indent="-228600" lvl="0" marL="4572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1pPr>
            <a:lvl2pPr indent="-228600" lvl="1" marL="9144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2pPr>
            <a:lvl3pPr indent="-228600" lvl="2" marL="13716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3pPr>
            <a:lvl4pPr indent="-228600" lvl="3" marL="18288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4pPr>
            <a:lvl5pPr indent="-228600" lvl="4" marL="2286000" marR="0" algn="l">
              <a:lnSpc>
                <a:spcPct val="100000"/>
              </a:lnSpc>
              <a:spcBef>
                <a:spcPts val="0"/>
              </a:spcBef>
              <a:spcAft>
                <a:spcPts val="0"/>
              </a:spcAft>
              <a:buClr>
                <a:srgbClr val="000000"/>
              </a:buClr>
              <a:buSzPts val="2100"/>
              <a:buFont typeface="DM Sans"/>
              <a:buNone/>
              <a:defRPr i="0" sz="2100" u="none" cap="none" strike="noStrike">
                <a:solidFill>
                  <a:srgbClr val="000000"/>
                </a:solidFill>
                <a:latin typeface="DM Sans"/>
                <a:ea typeface="DM Sans"/>
                <a:cs typeface="DM Sans"/>
                <a:sym typeface="DM Sans"/>
              </a:defRPr>
            </a:lvl5pPr>
            <a:lvl6pPr indent="-228600" lvl="5" marL="27432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6pPr>
            <a:lvl7pPr indent="-228600" lvl="6" marL="32004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7pPr>
            <a:lvl8pPr indent="-228600" lvl="7" marL="36576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8pPr>
            <a:lvl9pPr indent="-228600" lvl="8" marL="4114800" marR="0" algn="l">
              <a:lnSpc>
                <a:spcPct val="100000"/>
              </a:lnSpc>
              <a:spcBef>
                <a:spcPts val="0"/>
              </a:spcBef>
              <a:spcAft>
                <a:spcPts val="0"/>
              </a:spcAft>
              <a:buClr>
                <a:srgbClr val="000000"/>
              </a:buClr>
              <a:buSzPts val="2100"/>
              <a:buFont typeface="DM Sans"/>
              <a:buNone/>
              <a:defRPr b="1" i="0" sz="2100" u="none" cap="none" strike="noStrike">
                <a:solidFill>
                  <a:srgbClr val="000000"/>
                </a:solidFill>
                <a:latin typeface="DM Sans"/>
                <a:ea typeface="DM Sans"/>
                <a:cs typeface="DM Sans"/>
                <a:sym typeface="DM Sans"/>
              </a:defRPr>
            </a:lvl9pPr>
          </a:lstStyle>
          <a:p/>
        </p:txBody>
      </p:sp>
      <p:sp>
        <p:nvSpPr>
          <p:cNvPr id="3117" name="Google Shape;3117;p360"/>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lvl1pPr indent="0" lvl="0"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1pPr>
            <a:lvl2pPr indent="0" lvl="1"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2pPr>
            <a:lvl3pPr indent="0" lvl="2"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3pPr>
            <a:lvl4pPr indent="0" lvl="3"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4pPr>
            <a:lvl5pPr indent="0" lvl="4"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5pPr>
            <a:lvl6pPr indent="0" lvl="5"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6pPr>
            <a:lvl7pPr indent="0" lvl="6"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7pPr>
            <a:lvl8pPr indent="0" lvl="7"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8pPr>
            <a:lvl9pPr indent="0" lvl="8" marL="0" marR="0" algn="ctr">
              <a:lnSpc>
                <a:spcPct val="100000"/>
              </a:lnSpc>
              <a:spcBef>
                <a:spcPts val="0"/>
              </a:spcBef>
              <a:spcAft>
                <a:spcPts val="0"/>
              </a:spcAft>
              <a:buClr>
                <a:srgbClr val="DEDEDE"/>
              </a:buClr>
              <a:buSzPts val="400"/>
              <a:buFont typeface="Helvetica Neue"/>
              <a:buNone/>
              <a:defRPr b="0" i="0" sz="400" u="none" cap="none" strike="noStrike">
                <a:solidFill>
                  <a:srgbClr val="DEDEDE"/>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 id="2147484014" r:id="rId12"/>
    <p:sldLayoutId id="2147484015" r:id="rId13"/>
    <p:sldLayoutId id="2147484016" r:id="rId14"/>
    <p:sldLayoutId id="2147484017" r:id="rId15"/>
    <p:sldLayoutId id="2147484018" r:id="rId16"/>
    <p:sldLayoutId id="2147484019" r:id="rId17"/>
    <p:sldLayoutId id="2147484020" r:id="rId18"/>
    <p:sldLayoutId id="2147484021" r:id="rId19"/>
    <p:sldLayoutId id="2147484022" r:id="rId20"/>
    <p:sldLayoutId id="2147484023" r:id="rId21"/>
    <p:sldLayoutId id="2147484024" r:id="rId22"/>
    <p:sldLayoutId id="2147484025" r:id="rId23"/>
    <p:sldLayoutId id="2147484026" r:id="rId24"/>
    <p:sldLayoutId id="2147484027" r:id="rId25"/>
    <p:sldLayoutId id="2147484028" r:id="rId26"/>
    <p:sldLayoutId id="2147484029" r:id="rId27"/>
    <p:sldLayoutId id="2147484030" r:id="rId28"/>
    <p:sldLayoutId id="2147484031" r:id="rId29"/>
    <p:sldLayoutId id="2147484032" r:id="rId30"/>
    <p:sldLayoutId id="2147484033" r:id="rId31"/>
    <p:sldLayoutId id="2147484034" r:id="rId32"/>
    <p:sldLayoutId id="2147484035" r:id="rId33"/>
    <p:sldLayoutId id="2147484036" r:id="rId34"/>
    <p:sldLayoutId id="2147484037" r:id="rId35"/>
    <p:sldLayoutId id="2147484038" r:id="rId36"/>
    <p:sldLayoutId id="2147484039" r:id="rId37"/>
    <p:sldLayoutId id="2147484040" r:id="rId38"/>
    <p:sldLayoutId id="2147484041" r:id="rId39"/>
    <p:sldLayoutId id="2147484042" r:id="rId40"/>
    <p:sldLayoutId id="2147484043" r:id="rId41"/>
    <p:sldLayoutId id="2147484044" r:id="rId42"/>
    <p:sldLayoutId id="2147484045" r:id="rId43"/>
    <p:sldLayoutId id="2147484046" r:id="rId44"/>
    <p:sldLayoutId id="2147484047" r:id="rId45"/>
    <p:sldLayoutId id="2147484048" r:id="rId46"/>
    <p:sldLayoutId id="2147484049" r:id="rId47"/>
    <p:sldLayoutId id="2147484050" r:id="rId48"/>
    <p:sldLayoutId id="2147484051" r:id="rId49"/>
    <p:sldLayoutId id="2147484052" r:id="rId50"/>
    <p:sldLayoutId id="2147484053" r:id="rId51"/>
    <p:sldLayoutId id="2147484054" r:id="rId52"/>
    <p:sldLayoutId id="2147484055" r:id="rId53"/>
    <p:sldLayoutId id="2147484056" r:id="rId54"/>
    <p:sldLayoutId id="2147484057" r:id="rId55"/>
    <p:sldLayoutId id="2147484058" r:id="rId56"/>
    <p:sldLayoutId id="2147484059" r:id="rId57"/>
    <p:sldLayoutId id="2147484060" r:id="rId58"/>
    <p:sldLayoutId id="2147484061" r:id="rId59"/>
    <p:sldLayoutId id="2147484062" r:id="rId60"/>
    <p:sldLayoutId id="2147484063" r:id="rId61"/>
    <p:sldLayoutId id="2147484064" r:id="rId62"/>
    <p:sldLayoutId id="2147484065" r:id="rId63"/>
    <p:sldLayoutId id="2147484066" r:id="rId64"/>
    <p:sldLayoutId id="2147484067" r:id="rId65"/>
    <p:sldLayoutId id="2147484068" r:id="rId66"/>
    <p:sldLayoutId id="2147484069" r:id="rId67"/>
    <p:sldLayoutId id="2147484070" r:id="rId68"/>
    <p:sldLayoutId id="2147484071" r:id="rId69"/>
    <p:sldLayoutId id="2147484072" r:id="rId70"/>
    <p:sldLayoutId id="2147484073" r:id="rId71"/>
    <p:sldLayoutId id="2147484074" r:id="rId72"/>
    <p:sldLayoutId id="2147484075" r:id="rId73"/>
    <p:sldLayoutId id="2147484076" r:id="rId74"/>
    <p:sldLayoutId id="2147484077" r:id="rId75"/>
    <p:sldLayoutId id="2147484078" r:id="rId76"/>
    <p:sldLayoutId id="2147484079" r:id="rId77"/>
    <p:sldLayoutId id="2147484080" r:id="rId78"/>
    <p:sldLayoutId id="2147484081" r:id="rId79"/>
    <p:sldLayoutId id="2147484082" r:id="rId80"/>
    <p:sldLayoutId id="2147484083" r:id="rId81"/>
    <p:sldLayoutId id="2147484084" r:id="rId82"/>
    <p:sldLayoutId id="2147484085" r:id="rId83"/>
    <p:sldLayoutId id="2147484086" r:id="rId84"/>
    <p:sldLayoutId id="2147484087" r:id="rId85"/>
    <p:sldLayoutId id="2147484088" r:id="rId86"/>
    <p:sldLayoutId id="2147484089" r:id="rId87"/>
    <p:sldLayoutId id="2147484090" r:id="rId88"/>
    <p:sldLayoutId id="2147484091" r:id="rId89"/>
    <p:sldLayoutId id="2147484092" r:id="rId90"/>
    <p:sldLayoutId id="2147484093" r:id="rId91"/>
    <p:sldLayoutId id="2147484094" r:id="rId92"/>
    <p:sldLayoutId id="2147484095" r:id="rId93"/>
    <p:sldLayoutId id="2147484096" r:id="rId94"/>
    <p:sldLayoutId id="2147484097" r:id="rId95"/>
    <p:sldLayoutId id="2147484098" r:id="rId96"/>
    <p:sldLayoutId id="2147484099" r:id="rId97"/>
    <p:sldLayoutId id="2147484100" r:id="rId98"/>
    <p:sldLayoutId id="2147484101" r:id="rId99"/>
    <p:sldLayoutId id="2147484102" r:id="rId100"/>
    <p:sldLayoutId id="2147484103" r:id="rId101"/>
    <p:sldLayoutId id="2147484104" r:id="rId102"/>
    <p:sldLayoutId id="2147484105" r:id="rId103"/>
    <p:sldLayoutId id="2147484106" r:id="rId104"/>
    <p:sldLayoutId id="2147484107" r:id="rId105"/>
    <p:sldLayoutId id="2147484108" r:id="rId106"/>
    <p:sldLayoutId id="2147484109" r:id="rId107"/>
    <p:sldLayoutId id="2147484110" r:id="rId108"/>
    <p:sldLayoutId id="2147484111" r:id="rId109"/>
    <p:sldLayoutId id="2147484112" r:id="rId110"/>
    <p:sldLayoutId id="2147484113" r:id="rId111"/>
    <p:sldLayoutId id="2147484114" r:id="rId112"/>
    <p:sldLayoutId id="2147484115" r:id="rId113"/>
    <p:sldLayoutId id="2147484116" r:id="rId114"/>
    <p:sldLayoutId id="2147484117" r:id="rId115"/>
    <p:sldLayoutId id="2147484118" r:id="rId116"/>
    <p:sldLayoutId id="2147484119" r:id="rId117"/>
    <p:sldLayoutId id="2147484120" r:id="rId118"/>
    <p:sldLayoutId id="2147484121" r:id="rId119"/>
    <p:sldLayoutId id="2147484122" r:id="rId120"/>
    <p:sldLayoutId id="2147484123" r:id="rId121"/>
    <p:sldLayoutId id="2147484124" r:id="rId122"/>
    <p:sldLayoutId id="2147484125" r:id="rId123"/>
    <p:sldLayoutId id="2147484126" r:id="rId124"/>
    <p:sldLayoutId id="2147484127" r:id="rId125"/>
    <p:sldLayoutId id="2147484128" r:id="rId126"/>
    <p:sldLayoutId id="2147484129" r:id="rId127"/>
    <p:sldLayoutId id="2147484130" r:id="rId128"/>
    <p:sldLayoutId id="2147484131" r:id="rId129"/>
    <p:sldLayoutId id="2147484132" r:id="rId130"/>
    <p:sldLayoutId id="2147484133" r:id="rId131"/>
    <p:sldLayoutId id="2147484134" r:id="rId132"/>
    <p:sldLayoutId id="2147484135" r:id="rId133"/>
    <p:sldLayoutId id="2147484136" r:id="rId134"/>
    <p:sldLayoutId id="2147484137" r:id="rId135"/>
    <p:sldLayoutId id="2147484138" r:id="rId136"/>
    <p:sldLayoutId id="2147484139" r:id="rId137"/>
    <p:sldLayoutId id="2147484140" r:id="rId138"/>
    <p:sldLayoutId id="2147484141" r:id="rId139"/>
    <p:sldLayoutId id="2147484142" r:id="rId140"/>
    <p:sldLayoutId id="2147484143" r:id="rId141"/>
    <p:sldLayoutId id="2147484144" r:id="rId142"/>
    <p:sldLayoutId id="2147484145" r:id="rId143"/>
    <p:sldLayoutId id="2147484146" r:id="rId144"/>
    <p:sldLayoutId id="2147484147" r:id="rId145"/>
    <p:sldLayoutId id="2147484148" r:id="rId14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05" name="Shape 4605"/>
        <p:cNvGrpSpPr/>
        <p:nvPr/>
      </p:nvGrpSpPr>
      <p:grpSpPr>
        <a:xfrm>
          <a:off x="0" y="0"/>
          <a:ext cx="0" cy="0"/>
          <a:chOff x="0" y="0"/>
          <a:chExt cx="0" cy="0"/>
        </a:xfrm>
      </p:grpSpPr>
      <p:sp>
        <p:nvSpPr>
          <p:cNvPr id="4606" name="Google Shape;4606;p507"/>
          <p:cNvSpPr txBox="1"/>
          <p:nvPr>
            <p:ph type="title"/>
          </p:nvPr>
        </p:nvSpPr>
        <p:spPr>
          <a:xfrm>
            <a:off x="633413" y="133350"/>
            <a:ext cx="7877100" cy="857400"/>
          </a:xfrm>
          <a:prstGeom prst="rect">
            <a:avLst/>
          </a:prstGeom>
          <a:noFill/>
          <a:ln>
            <a:noFill/>
          </a:ln>
        </p:spPr>
        <p:txBody>
          <a:bodyPr anchorCtr="0" anchor="ctr" bIns="19050" lIns="19050" spcFirstLastPara="1" rIns="19050" wrap="square" tIns="19050">
            <a:normAutofit/>
          </a:bodyPr>
          <a:lstStyle>
            <a:lvl1pPr lvl="0" marR="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1pPr>
            <a:lvl2pPr lvl="1" marR="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2pPr>
            <a:lvl3pPr lvl="2" marR="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3pPr>
            <a:lvl4pPr lvl="3" marR="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4pPr>
            <a:lvl5pPr lvl="4" marR="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5pPr>
            <a:lvl6pPr lvl="5" marR="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6pPr>
            <a:lvl7pPr lvl="6" marR="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7pPr>
            <a:lvl8pPr lvl="7" marR="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8pPr>
            <a:lvl9pPr lvl="8" marR="0" algn="ctr">
              <a:lnSpc>
                <a:spcPct val="100000"/>
              </a:lnSpc>
              <a:spcBef>
                <a:spcPts val="0"/>
              </a:spcBef>
              <a:spcAft>
                <a:spcPts val="0"/>
              </a:spcAft>
              <a:buClr>
                <a:srgbClr val="000000"/>
              </a:buClr>
              <a:buSzPts val="4200"/>
              <a:buFont typeface="Helvetica Neue"/>
              <a:buNone/>
              <a:defRPr b="0" i="0" sz="4200" u="none" cap="none" strike="noStrike">
                <a:solidFill>
                  <a:srgbClr val="000000"/>
                </a:solidFill>
                <a:latin typeface="Helvetica Neue"/>
                <a:ea typeface="Helvetica Neue"/>
                <a:cs typeface="Helvetica Neue"/>
                <a:sym typeface="Helvetica Neue"/>
              </a:defRPr>
            </a:lvl9pPr>
          </a:lstStyle>
          <a:p/>
        </p:txBody>
      </p:sp>
      <p:sp>
        <p:nvSpPr>
          <p:cNvPr id="4607" name="Google Shape;4607;p507"/>
          <p:cNvSpPr txBox="1"/>
          <p:nvPr>
            <p:ph idx="1" type="body"/>
          </p:nvPr>
        </p:nvSpPr>
        <p:spPr>
          <a:xfrm>
            <a:off x="633413" y="1181100"/>
            <a:ext cx="7877100" cy="3486300"/>
          </a:xfrm>
          <a:prstGeom prst="rect">
            <a:avLst/>
          </a:prstGeom>
          <a:noFill/>
          <a:ln>
            <a:noFill/>
          </a:ln>
        </p:spPr>
        <p:txBody>
          <a:bodyPr anchorCtr="0" anchor="ctr" bIns="19050" lIns="19050" spcFirstLastPara="1" rIns="19050" wrap="square" tIns="19050">
            <a:normAutofit/>
          </a:bodyPr>
          <a:lstStyle>
            <a:lvl1pPr indent="-374650" lvl="0" marL="457200" marR="0" algn="l">
              <a:lnSpc>
                <a:spcPct val="100000"/>
              </a:lnSpc>
              <a:spcBef>
                <a:spcPts val="2200"/>
              </a:spcBef>
              <a:spcAft>
                <a:spcPts val="0"/>
              </a:spcAft>
              <a:buClr>
                <a:srgbClr val="000000"/>
              </a:buClr>
              <a:buSzPts val="2300"/>
              <a:buFont typeface="Helvetica Neue"/>
              <a:buChar char="•"/>
              <a:defRPr b="0" i="0" sz="1800" u="none" cap="none" strike="noStrike">
                <a:solidFill>
                  <a:srgbClr val="000000"/>
                </a:solidFill>
                <a:latin typeface="Helvetica Neue"/>
                <a:ea typeface="Helvetica Neue"/>
                <a:cs typeface="Helvetica Neue"/>
                <a:sym typeface="Helvetica Neue"/>
              </a:defRPr>
            </a:lvl1pPr>
            <a:lvl2pPr indent="-374650" lvl="1" marL="914400" marR="0" algn="l">
              <a:lnSpc>
                <a:spcPct val="100000"/>
              </a:lnSpc>
              <a:spcBef>
                <a:spcPts val="2200"/>
              </a:spcBef>
              <a:spcAft>
                <a:spcPts val="0"/>
              </a:spcAft>
              <a:buClr>
                <a:srgbClr val="000000"/>
              </a:buClr>
              <a:buSzPts val="2300"/>
              <a:buFont typeface="Helvetica Neue"/>
              <a:buChar char="•"/>
              <a:defRPr b="0" i="0" sz="1800" u="none" cap="none" strike="noStrike">
                <a:solidFill>
                  <a:srgbClr val="000000"/>
                </a:solidFill>
                <a:latin typeface="Helvetica Neue"/>
                <a:ea typeface="Helvetica Neue"/>
                <a:cs typeface="Helvetica Neue"/>
                <a:sym typeface="Helvetica Neue"/>
              </a:defRPr>
            </a:lvl2pPr>
            <a:lvl3pPr indent="-374650" lvl="2" marL="1371600" marR="0" algn="l">
              <a:lnSpc>
                <a:spcPct val="100000"/>
              </a:lnSpc>
              <a:spcBef>
                <a:spcPts val="2200"/>
              </a:spcBef>
              <a:spcAft>
                <a:spcPts val="0"/>
              </a:spcAft>
              <a:buClr>
                <a:srgbClr val="000000"/>
              </a:buClr>
              <a:buSzPts val="2300"/>
              <a:buFont typeface="Helvetica Neue"/>
              <a:buChar char="•"/>
              <a:defRPr b="0" i="0" sz="1800" u="none" cap="none" strike="noStrike">
                <a:solidFill>
                  <a:srgbClr val="000000"/>
                </a:solidFill>
                <a:latin typeface="Helvetica Neue"/>
                <a:ea typeface="Helvetica Neue"/>
                <a:cs typeface="Helvetica Neue"/>
                <a:sym typeface="Helvetica Neue"/>
              </a:defRPr>
            </a:lvl3pPr>
            <a:lvl4pPr indent="-374650" lvl="3" marL="1828800" marR="0" algn="l">
              <a:lnSpc>
                <a:spcPct val="100000"/>
              </a:lnSpc>
              <a:spcBef>
                <a:spcPts val="2200"/>
              </a:spcBef>
              <a:spcAft>
                <a:spcPts val="0"/>
              </a:spcAft>
              <a:buClr>
                <a:srgbClr val="000000"/>
              </a:buClr>
              <a:buSzPts val="2300"/>
              <a:buFont typeface="Helvetica Neue"/>
              <a:buChar char="•"/>
              <a:defRPr b="0" i="0" sz="1800" u="none" cap="none" strike="noStrike">
                <a:solidFill>
                  <a:srgbClr val="000000"/>
                </a:solidFill>
                <a:latin typeface="Helvetica Neue"/>
                <a:ea typeface="Helvetica Neue"/>
                <a:cs typeface="Helvetica Neue"/>
                <a:sym typeface="Helvetica Neue"/>
              </a:defRPr>
            </a:lvl4pPr>
            <a:lvl5pPr indent="-374650" lvl="4" marL="2286000" marR="0" algn="l">
              <a:lnSpc>
                <a:spcPct val="100000"/>
              </a:lnSpc>
              <a:spcBef>
                <a:spcPts val="2200"/>
              </a:spcBef>
              <a:spcAft>
                <a:spcPts val="0"/>
              </a:spcAft>
              <a:buClr>
                <a:srgbClr val="000000"/>
              </a:buClr>
              <a:buSzPts val="2300"/>
              <a:buFont typeface="Helvetica Neue"/>
              <a:buChar char="•"/>
              <a:defRPr b="0" i="0" sz="1800" u="none" cap="none" strike="noStrike">
                <a:solidFill>
                  <a:srgbClr val="000000"/>
                </a:solidFill>
                <a:latin typeface="Helvetica Neue"/>
                <a:ea typeface="Helvetica Neue"/>
                <a:cs typeface="Helvetica Neue"/>
                <a:sym typeface="Helvetica Neue"/>
              </a:defRPr>
            </a:lvl5pPr>
            <a:lvl6pPr indent="-374650" lvl="5" marL="2743200" marR="0" algn="l">
              <a:lnSpc>
                <a:spcPct val="100000"/>
              </a:lnSpc>
              <a:spcBef>
                <a:spcPts val="2200"/>
              </a:spcBef>
              <a:spcAft>
                <a:spcPts val="0"/>
              </a:spcAft>
              <a:buClr>
                <a:srgbClr val="000000"/>
              </a:buClr>
              <a:buSzPts val="2300"/>
              <a:buFont typeface="Helvetica Neue"/>
              <a:buChar char="•"/>
              <a:defRPr b="0" i="0" sz="1800" u="none" cap="none" strike="noStrike">
                <a:solidFill>
                  <a:srgbClr val="000000"/>
                </a:solidFill>
                <a:latin typeface="Helvetica Neue"/>
                <a:ea typeface="Helvetica Neue"/>
                <a:cs typeface="Helvetica Neue"/>
                <a:sym typeface="Helvetica Neue"/>
              </a:defRPr>
            </a:lvl6pPr>
            <a:lvl7pPr indent="-374650" lvl="6" marL="3200400" marR="0" algn="l">
              <a:lnSpc>
                <a:spcPct val="100000"/>
              </a:lnSpc>
              <a:spcBef>
                <a:spcPts val="2200"/>
              </a:spcBef>
              <a:spcAft>
                <a:spcPts val="0"/>
              </a:spcAft>
              <a:buClr>
                <a:srgbClr val="000000"/>
              </a:buClr>
              <a:buSzPts val="2300"/>
              <a:buFont typeface="Helvetica Neue"/>
              <a:buChar char="•"/>
              <a:defRPr b="0" i="0" sz="1800" u="none" cap="none" strike="noStrike">
                <a:solidFill>
                  <a:srgbClr val="000000"/>
                </a:solidFill>
                <a:latin typeface="Helvetica Neue"/>
                <a:ea typeface="Helvetica Neue"/>
                <a:cs typeface="Helvetica Neue"/>
                <a:sym typeface="Helvetica Neue"/>
              </a:defRPr>
            </a:lvl7pPr>
            <a:lvl8pPr indent="-374650" lvl="7" marL="3657600" marR="0" algn="l">
              <a:lnSpc>
                <a:spcPct val="100000"/>
              </a:lnSpc>
              <a:spcBef>
                <a:spcPts val="2200"/>
              </a:spcBef>
              <a:spcAft>
                <a:spcPts val="0"/>
              </a:spcAft>
              <a:buClr>
                <a:srgbClr val="000000"/>
              </a:buClr>
              <a:buSzPts val="2300"/>
              <a:buFont typeface="Helvetica Neue"/>
              <a:buChar char="•"/>
              <a:defRPr b="0" i="0" sz="1800" u="none" cap="none" strike="noStrike">
                <a:solidFill>
                  <a:srgbClr val="000000"/>
                </a:solidFill>
                <a:latin typeface="Helvetica Neue"/>
                <a:ea typeface="Helvetica Neue"/>
                <a:cs typeface="Helvetica Neue"/>
                <a:sym typeface="Helvetica Neue"/>
              </a:defRPr>
            </a:lvl8pPr>
            <a:lvl9pPr indent="-374650" lvl="8" marL="4114800" marR="0" algn="l">
              <a:lnSpc>
                <a:spcPct val="100000"/>
              </a:lnSpc>
              <a:spcBef>
                <a:spcPts val="2200"/>
              </a:spcBef>
              <a:spcAft>
                <a:spcPts val="0"/>
              </a:spcAft>
              <a:buClr>
                <a:srgbClr val="000000"/>
              </a:buClr>
              <a:buSzPts val="2300"/>
              <a:buFont typeface="Helvetica Neue"/>
              <a:buChar char="•"/>
              <a:defRPr b="0" i="0" sz="1800" u="none" cap="none" strike="noStrike">
                <a:solidFill>
                  <a:srgbClr val="000000"/>
                </a:solidFill>
                <a:latin typeface="Helvetica Neue"/>
                <a:ea typeface="Helvetica Neue"/>
                <a:cs typeface="Helvetica Neue"/>
                <a:sym typeface="Helvetica Neue"/>
              </a:defRPr>
            </a:lvl9pPr>
          </a:lstStyle>
          <a:p/>
        </p:txBody>
      </p:sp>
      <p:sp>
        <p:nvSpPr>
          <p:cNvPr id="4608" name="Google Shape;4608;p507"/>
          <p:cNvSpPr txBox="1"/>
          <p:nvPr>
            <p:ph idx="12" type="sldNum"/>
          </p:nvPr>
        </p:nvSpPr>
        <p:spPr>
          <a:xfrm>
            <a:off x="4484637" y="4905375"/>
            <a:ext cx="170100" cy="177000"/>
          </a:xfrm>
          <a:prstGeom prst="rect">
            <a:avLst/>
          </a:prstGeom>
          <a:noFill/>
          <a:ln>
            <a:noFill/>
          </a:ln>
        </p:spPr>
        <p:txBody>
          <a:bodyPr anchorCtr="0" anchor="t" bIns="19050" lIns="19050" spcFirstLastPara="1" rIns="19050" wrap="square" tIns="19050">
            <a:spAutoFit/>
          </a:bodyPr>
          <a:lstStyle>
            <a:lvl1pPr indent="0" lvl="0"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sz="500">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4149" r:id="rId1"/>
    <p:sldLayoutId id="2147484150" r:id="rId2"/>
    <p:sldLayoutId id="2147484151" r:id="rId3"/>
    <p:sldLayoutId id="2147484152" r:id="rId4"/>
    <p:sldLayoutId id="2147484153" r:id="rId5"/>
    <p:sldLayoutId id="2147484154" r:id="rId6"/>
    <p:sldLayoutId id="2147484155" r:id="rId7"/>
    <p:sldLayoutId id="2147484156" r:id="rId8"/>
    <p:sldLayoutId id="2147484157" r:id="rId9"/>
    <p:sldLayoutId id="2147484158" r:id="rId10"/>
    <p:sldLayoutId id="2147484159" r:id="rId11"/>
    <p:sldLayoutId id="2147484160" r:id="rId12"/>
    <p:sldLayoutId id="2147484161" r:id="rId13"/>
    <p:sldLayoutId id="2147484162" r:id="rId14"/>
    <p:sldLayoutId id="2147484163" r:id="rId15"/>
    <p:sldLayoutId id="2147484164" r:id="rId16"/>
    <p:sldLayoutId id="2147484165" r:id="rId17"/>
    <p:sldLayoutId id="2147484166" r:id="rId18"/>
    <p:sldLayoutId id="2147484167" r:id="rId19"/>
    <p:sldLayoutId id="2147484168" r:id="rId20"/>
    <p:sldLayoutId id="2147484169" r:id="rId21"/>
    <p:sldLayoutId id="2147484170" r:id="rId22"/>
    <p:sldLayoutId id="2147484171" r:id="rId23"/>
    <p:sldLayoutId id="2147484172" r:id="rId24"/>
    <p:sldLayoutId id="2147484173" r:id="rId25"/>
    <p:sldLayoutId id="2147484174" r:id="rId26"/>
    <p:sldLayoutId id="2147484175" r:id="rId27"/>
    <p:sldLayoutId id="2147484176" r:id="rId28"/>
    <p:sldLayoutId id="2147484177" r:id="rId29"/>
    <p:sldLayoutId id="2147484178" r:id="rId30"/>
    <p:sldLayoutId id="2147484179" r:id="rId31"/>
    <p:sldLayoutId id="2147484180" r:id="rId32"/>
    <p:sldLayoutId id="2147484181" r:id="rId33"/>
    <p:sldLayoutId id="2147484182" r:id="rId34"/>
    <p:sldLayoutId id="2147484183" r:id="rId35"/>
    <p:sldLayoutId id="2147484184" r:id="rId36"/>
    <p:sldLayoutId id="2147484185" r:id="rId37"/>
    <p:sldLayoutId id="2147484186" r:id="rId38"/>
    <p:sldLayoutId id="2147484187" r:id="rId3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3.png"/><Relationship Id="rId4" Type="http://schemas.openxmlformats.org/officeDocument/2006/relationships/hyperlink" Target="https://www.alloypartners.com/companies" TargetMode="External"/><Relationship Id="rId5" Type="http://schemas.openxmlformats.org/officeDocument/2006/relationships/hyperlink" Target="https://www.alloypartners.com/build" TargetMode="External"/><Relationship Id="rId6" Type="http://schemas.openxmlformats.org/officeDocument/2006/relationships/hyperlink" Target="https://www.alloypartners.com/grow"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xml"/><Relationship Id="rId3" Type="http://schemas.openxmlformats.org/officeDocument/2006/relationships/image" Target="../media/image41.png"/><Relationship Id="rId4" Type="http://schemas.openxmlformats.org/officeDocument/2006/relationships/image" Target="../media/image4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9.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 Id="rId3" Type="http://schemas.openxmlformats.org/officeDocument/2006/relationships/hyperlink" Target="http://www.youtube.com/watch?v=n8Ze9hWaV8c" TargetMode="External"/><Relationship Id="rId4" Type="http://schemas.openxmlformats.org/officeDocument/2006/relationships/image" Target="../media/image4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72.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0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5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0.xml"/><Relationship Id="rId2" Type="http://schemas.openxmlformats.org/officeDocument/2006/relationships/notesSlide" Target="../notesSlides/notesSlide16.xml"/><Relationship Id="rId3" Type="http://schemas.openxmlformats.org/officeDocument/2006/relationships/image" Target="../media/image5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6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 Id="rId3" Type="http://schemas.openxmlformats.org/officeDocument/2006/relationships/hyperlink" Target="https://finance.yahoo.com/news/citi-lifts-nvidias-price-target-on-booming-sovereign-ai-demand-133311040.html?guccounter=1" TargetMode="External"/><Relationship Id="rId4" Type="http://schemas.openxmlformats.org/officeDocument/2006/relationships/hyperlink" Target="https://www.pymnts.com/artificial-intelligence-2/2025/ai-startup-ma-deal-volume-and-valuation-hit-records/#:~:text=rose%20by%20288%25%20to%20%2449.9%20billion%20in%202024"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00.xml"/><Relationship Id="rId2" Type="http://schemas.openxmlformats.org/officeDocument/2006/relationships/notesSlide" Target="../notesSlides/notesSlide29.xml"/><Relationship Id="rId3" Type="http://schemas.openxmlformats.org/officeDocument/2006/relationships/image" Target="../media/image67.png"/><Relationship Id="rId4" Type="http://schemas.openxmlformats.org/officeDocument/2006/relationships/hyperlink" Target="https://www.revisto.co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0.xml"/><Relationship Id="rId3" Type="http://schemas.openxmlformats.org/officeDocument/2006/relationships/comments" Target="../comments/commen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32.xml"/><Relationship Id="rId3" Type="http://schemas.openxmlformats.org/officeDocument/2006/relationships/image" Target="../media/image5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1" Type="http://schemas.openxmlformats.org/officeDocument/2006/relationships/image" Target="../media/image71.png"/><Relationship Id="rId10" Type="http://schemas.openxmlformats.org/officeDocument/2006/relationships/image" Target="../media/image62.png"/><Relationship Id="rId13" Type="http://schemas.openxmlformats.org/officeDocument/2006/relationships/image" Target="../media/image66.png"/><Relationship Id="rId12" Type="http://schemas.openxmlformats.org/officeDocument/2006/relationships/image" Target="../media/image64.png"/><Relationship Id="rId14" Type="http://schemas.openxmlformats.org/officeDocument/2006/relationships/image" Target="../media/image61.png"/><Relationship Id="rId1" Type="http://schemas.openxmlformats.org/officeDocument/2006/relationships/slideLayout" Target="../slideLayouts/slideLayout48.xml"/><Relationship Id="rId2" Type="http://schemas.openxmlformats.org/officeDocument/2006/relationships/notesSlide" Target="../notesSlides/notesSlide34.xml"/><Relationship Id="rId3" Type="http://schemas.openxmlformats.org/officeDocument/2006/relationships/image" Target="../media/image59.png"/><Relationship Id="rId4" Type="http://schemas.openxmlformats.org/officeDocument/2006/relationships/image" Target="../media/image56.png"/><Relationship Id="rId9" Type="http://schemas.openxmlformats.org/officeDocument/2006/relationships/image" Target="../media/image70.png"/><Relationship Id="rId5" Type="http://schemas.openxmlformats.org/officeDocument/2006/relationships/image" Target="../media/image65.png"/><Relationship Id="rId6" Type="http://schemas.openxmlformats.org/officeDocument/2006/relationships/image" Target="../media/image63.png"/><Relationship Id="rId7" Type="http://schemas.openxmlformats.org/officeDocument/2006/relationships/image" Target="../media/image54.png"/><Relationship Id="rId8" Type="http://schemas.openxmlformats.org/officeDocument/2006/relationships/image" Target="../media/image6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2" name="Shape 4922"/>
        <p:cNvGrpSpPr/>
        <p:nvPr/>
      </p:nvGrpSpPr>
      <p:grpSpPr>
        <a:xfrm>
          <a:off x="0" y="0"/>
          <a:ext cx="0" cy="0"/>
          <a:chOff x="0" y="0"/>
          <a:chExt cx="0" cy="0"/>
        </a:xfrm>
      </p:grpSpPr>
      <p:sp>
        <p:nvSpPr>
          <p:cNvPr id="4923" name="Google Shape;4923;p547"/>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4924" name="Google Shape;4924;p547"/>
          <p:cNvSpPr txBox="1"/>
          <p:nvPr>
            <p:ph type="title"/>
          </p:nvPr>
        </p:nvSpPr>
        <p:spPr>
          <a:xfrm>
            <a:off x="457200" y="2000250"/>
            <a:ext cx="8360400" cy="1143000"/>
          </a:xfrm>
          <a:prstGeom prst="rect">
            <a:avLst/>
          </a:prstGeom>
          <a:noFill/>
          <a:ln>
            <a:noFill/>
          </a:ln>
        </p:spPr>
        <p:txBody>
          <a:bodyPr anchorCtr="0" anchor="t" bIns="17150" lIns="34300" spcFirstLastPara="1" rIns="34300" wrap="square" tIns="17150">
            <a:spAutoFit/>
          </a:bodyPr>
          <a:lstStyle/>
          <a:p>
            <a:pPr indent="0" lvl="0" marL="0" rtl="0" algn="l">
              <a:lnSpc>
                <a:spcPct val="90000"/>
              </a:lnSpc>
              <a:spcBef>
                <a:spcPts val="0"/>
              </a:spcBef>
              <a:spcAft>
                <a:spcPts val="0"/>
              </a:spcAft>
              <a:buClr>
                <a:schemeClr val="dk1"/>
              </a:buClr>
              <a:buSzPts val="5700"/>
              <a:buFont typeface="Helvetica Neue"/>
              <a:buNone/>
            </a:pPr>
            <a:r>
              <a:rPr lang="en-US"/>
              <a:t>Context: How Big Companies Win in an AI-Powered World</a:t>
            </a:r>
            <a:endParaRPr>
              <a:solidFill>
                <a:srgbClr val="7F7F7F"/>
              </a:solidFill>
            </a:endParaRPr>
          </a:p>
        </p:txBody>
      </p:sp>
      <p:sp>
        <p:nvSpPr>
          <p:cNvPr id="4925" name="Google Shape;4925;p547"/>
          <p:cNvSpPr txBox="1"/>
          <p:nvPr>
            <p:ph idx="1" type="body"/>
          </p:nvPr>
        </p:nvSpPr>
        <p:spPr>
          <a:xfrm>
            <a:off x="457202" y="4650902"/>
            <a:ext cx="1858500" cy="173100"/>
          </a:xfrm>
          <a:prstGeom prst="rect">
            <a:avLst/>
          </a:prstGeom>
          <a:noFill/>
          <a:ln>
            <a:noFill/>
          </a:ln>
        </p:spPr>
        <p:txBody>
          <a:bodyPr anchorCtr="0" anchor="b" bIns="17150" lIns="34300" spcFirstLastPara="1" rIns="34300" wrap="square" tIns="17150">
            <a:spAutoFit/>
          </a:bodyPr>
          <a:lstStyle/>
          <a:p>
            <a:pPr indent="0" lvl="0" marL="0" rtl="0" algn="l">
              <a:lnSpc>
                <a:spcPct val="100000"/>
              </a:lnSpc>
              <a:spcBef>
                <a:spcPts val="0"/>
              </a:spcBef>
              <a:spcAft>
                <a:spcPts val="0"/>
              </a:spcAft>
              <a:buClr>
                <a:schemeClr val="dk1"/>
              </a:buClr>
              <a:buSzPts val="900"/>
              <a:buFont typeface="Helvetica Neue"/>
              <a:buNone/>
            </a:pPr>
            <a:r>
              <a:rPr lang="en-US"/>
              <a:t>2025 </a:t>
            </a:r>
            <a:r>
              <a:rPr lang="en-US"/>
              <a:t>Elliott Parker</a:t>
            </a:r>
            <a:endParaRPr/>
          </a:p>
        </p:txBody>
      </p:sp>
      <p:pic>
        <p:nvPicPr>
          <p:cNvPr id="4926" name="Google Shape;4926;p547"/>
          <p:cNvPicPr preferRelativeResize="0"/>
          <p:nvPr/>
        </p:nvPicPr>
        <p:blipFill>
          <a:blip r:embed="rId3">
            <a:alphaModFix/>
          </a:blip>
          <a:stretch>
            <a:fillRect/>
          </a:stretch>
        </p:blipFill>
        <p:spPr>
          <a:xfrm>
            <a:off x="8079624" y="4650901"/>
            <a:ext cx="737987" cy="3117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30" name="Shape 4930"/>
        <p:cNvGrpSpPr/>
        <p:nvPr/>
      </p:nvGrpSpPr>
      <p:grpSpPr>
        <a:xfrm>
          <a:off x="0" y="0"/>
          <a:ext cx="0" cy="0"/>
          <a:chOff x="0" y="0"/>
          <a:chExt cx="0" cy="0"/>
        </a:xfrm>
      </p:grpSpPr>
      <p:sp>
        <p:nvSpPr>
          <p:cNvPr id="4931" name="Google Shape;4931;p548"/>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4932" name="Google Shape;4932;p548"/>
          <p:cNvSpPr txBox="1"/>
          <p:nvPr>
            <p:ph type="title"/>
          </p:nvPr>
        </p:nvSpPr>
        <p:spPr>
          <a:xfrm>
            <a:off x="1000125" y="1851675"/>
            <a:ext cx="7581900" cy="657900"/>
          </a:xfrm>
          <a:prstGeom prst="rect">
            <a:avLst/>
          </a:prstGeom>
          <a:noFill/>
          <a:ln>
            <a:noFill/>
          </a:ln>
        </p:spPr>
        <p:txBody>
          <a:bodyPr anchorCtr="0" anchor="t" bIns="17150" lIns="34300" spcFirstLastPara="1" rIns="34300" wrap="square" tIns="17150">
            <a:spAutoFit/>
          </a:bodyPr>
          <a:lstStyle/>
          <a:p>
            <a:pPr indent="0" lvl="0" marL="0" rtl="0" algn="l">
              <a:lnSpc>
                <a:spcPct val="90000"/>
              </a:lnSpc>
              <a:spcBef>
                <a:spcPts val="0"/>
              </a:spcBef>
              <a:spcAft>
                <a:spcPts val="0"/>
              </a:spcAft>
              <a:buClr>
                <a:schemeClr val="lt1"/>
              </a:buClr>
              <a:buSzPts val="2300"/>
              <a:buFont typeface="Helvetica Neue"/>
              <a:buNone/>
            </a:pPr>
            <a:r>
              <a:rPr lang="en-US" sz="4500"/>
              <a:t>We build startups.</a:t>
            </a:r>
            <a:endParaRPr sz="4500"/>
          </a:p>
        </p:txBody>
      </p:sp>
      <p:sp>
        <p:nvSpPr>
          <p:cNvPr id="4933" name="Google Shape;4933;p548"/>
          <p:cNvSpPr txBox="1"/>
          <p:nvPr/>
        </p:nvSpPr>
        <p:spPr>
          <a:xfrm>
            <a:off x="1000125" y="2509575"/>
            <a:ext cx="71139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1800">
                <a:solidFill>
                  <a:srgbClr val="171717"/>
                </a:solidFill>
                <a:highlight>
                  <a:srgbClr val="FFFFFF"/>
                </a:highlight>
              </a:rPr>
              <a:t>Alloy Partners co-creates </a:t>
            </a:r>
            <a:r>
              <a:rPr lang="en-US" sz="1800" u="sng">
                <a:solidFill>
                  <a:srgbClr val="2929E2"/>
                </a:solidFill>
                <a:highlight>
                  <a:srgbClr val="FFFFFF"/>
                </a:highlight>
                <a:hlinkClick r:id="rId4">
                  <a:extLst>
                    <a:ext uri="{A12FA001-AC4F-418D-AE19-62706E023703}">
                      <ahyp:hlinkClr val="tx"/>
                    </a:ext>
                  </a:extLst>
                </a:hlinkClick>
              </a:rPr>
              <a:t>advantaged startups</a:t>
            </a:r>
            <a:r>
              <a:rPr lang="en-US" sz="1800">
                <a:solidFill>
                  <a:srgbClr val="171717"/>
                </a:solidFill>
                <a:highlight>
                  <a:srgbClr val="FFFFFF"/>
                </a:highlight>
              </a:rPr>
              <a:t> and venture studios in partnership with leading </a:t>
            </a:r>
            <a:r>
              <a:rPr lang="en-US" sz="1800" u="sng">
                <a:solidFill>
                  <a:srgbClr val="2929E2"/>
                </a:solidFill>
                <a:highlight>
                  <a:srgbClr val="FFFFFF"/>
                </a:highlight>
                <a:hlinkClick r:id="rId5">
                  <a:extLst>
                    <a:ext uri="{A12FA001-AC4F-418D-AE19-62706E023703}">
                      <ahyp:hlinkClr val="tx"/>
                    </a:ext>
                  </a:extLst>
                </a:hlinkClick>
              </a:rPr>
              <a:t>corporations</a:t>
            </a:r>
            <a:r>
              <a:rPr lang="en-US" sz="1800">
                <a:solidFill>
                  <a:srgbClr val="171717"/>
                </a:solidFill>
                <a:highlight>
                  <a:srgbClr val="FFFFFF"/>
                </a:highlight>
              </a:rPr>
              <a:t> and </a:t>
            </a:r>
            <a:r>
              <a:rPr lang="en-US" sz="1800" u="sng">
                <a:solidFill>
                  <a:srgbClr val="2929E2"/>
                </a:solidFill>
                <a:highlight>
                  <a:srgbClr val="FFFFFF"/>
                </a:highlight>
                <a:hlinkClick r:id="rId6">
                  <a:extLst>
                    <a:ext uri="{A12FA001-AC4F-418D-AE19-62706E023703}">
                      <ahyp:hlinkClr val="tx"/>
                    </a:ext>
                  </a:extLst>
                </a:hlinkClick>
              </a:rPr>
              <a:t>entrepreneurs</a:t>
            </a:r>
            <a:r>
              <a:rPr lang="en-US" sz="1800">
                <a:solidFill>
                  <a:srgbClr val="171717"/>
                </a:solidFill>
                <a:highlight>
                  <a:srgbClr val="FFFFFF"/>
                </a:highlight>
              </a:rPr>
              <a:t>.</a:t>
            </a:r>
            <a:endParaRPr sz="1100">
              <a:solidFill>
                <a:schemeClr val="dk1"/>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7" name="Shape 4937"/>
        <p:cNvGrpSpPr/>
        <p:nvPr/>
      </p:nvGrpSpPr>
      <p:grpSpPr>
        <a:xfrm>
          <a:off x="0" y="0"/>
          <a:ext cx="0" cy="0"/>
          <a:chOff x="0" y="0"/>
          <a:chExt cx="0" cy="0"/>
        </a:xfrm>
      </p:grpSpPr>
      <p:sp>
        <p:nvSpPr>
          <p:cNvPr id="4938" name="Google Shape;4938;p54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cxnSp>
        <p:nvCxnSpPr>
          <p:cNvPr id="4939" name="Google Shape;4939;p549"/>
          <p:cNvCxnSpPr/>
          <p:nvPr/>
        </p:nvCxnSpPr>
        <p:spPr>
          <a:xfrm>
            <a:off x="203156" y="2464548"/>
            <a:ext cx="8723400" cy="0"/>
          </a:xfrm>
          <a:prstGeom prst="straightConnector1">
            <a:avLst/>
          </a:prstGeom>
          <a:noFill/>
          <a:ln cap="flat" cmpd="sng" w="9525">
            <a:solidFill>
              <a:srgbClr val="D5D5D5"/>
            </a:solidFill>
            <a:prstDash val="solid"/>
            <a:miter lim="400000"/>
            <a:headEnd len="sm" w="sm" type="none"/>
            <a:tailEnd len="med" w="med" type="oval"/>
          </a:ln>
        </p:spPr>
      </p:cxnSp>
      <p:sp>
        <p:nvSpPr>
          <p:cNvPr id="4940" name="Google Shape;4940;p549"/>
          <p:cNvSpPr txBox="1"/>
          <p:nvPr>
            <p:ph type="title"/>
          </p:nvPr>
        </p:nvSpPr>
        <p:spPr>
          <a:xfrm>
            <a:off x="457200" y="620075"/>
            <a:ext cx="6703500" cy="1045800"/>
          </a:xfrm>
          <a:prstGeom prst="rect">
            <a:avLst/>
          </a:prstGeom>
          <a:noFill/>
          <a:ln>
            <a:noFill/>
          </a:ln>
        </p:spPr>
        <p:txBody>
          <a:bodyPr anchorCtr="0" anchor="t" bIns="17150" lIns="34275" spcFirstLastPara="1" rIns="34275" wrap="square" tIns="17150">
            <a:spAutoFit/>
          </a:bodyPr>
          <a:lstStyle/>
          <a:p>
            <a:pPr indent="0" lvl="0" marL="0" rtl="0" algn="l">
              <a:lnSpc>
                <a:spcPct val="90000"/>
              </a:lnSpc>
              <a:spcBef>
                <a:spcPts val="0"/>
              </a:spcBef>
              <a:spcAft>
                <a:spcPts val="0"/>
              </a:spcAft>
              <a:buClr>
                <a:srgbClr val="000000"/>
              </a:buClr>
              <a:buSzPts val="2300"/>
              <a:buFont typeface="Helvetica Neue"/>
              <a:buNone/>
            </a:pPr>
            <a:r>
              <a:rPr lang="en-US" sz="2500"/>
              <a:t>Alloy Partners is rooted in the founding</a:t>
            </a:r>
            <a:br>
              <a:rPr lang="en-US" sz="2500"/>
            </a:br>
            <a:r>
              <a:rPr lang="en-US" sz="2500"/>
              <a:t>of the venture studio model.</a:t>
            </a:r>
            <a:endParaRPr sz="2500"/>
          </a:p>
          <a:p>
            <a:pPr indent="0" lvl="0" marL="0" rtl="0" algn="l">
              <a:lnSpc>
                <a:spcPct val="90000"/>
              </a:lnSpc>
              <a:spcBef>
                <a:spcPts val="0"/>
              </a:spcBef>
              <a:spcAft>
                <a:spcPts val="0"/>
              </a:spcAft>
              <a:buClr>
                <a:srgbClr val="000000"/>
              </a:buClr>
              <a:buSzPts val="2300"/>
              <a:buFont typeface="Helvetica Neue"/>
              <a:buNone/>
            </a:pPr>
            <a:r>
              <a:t/>
            </a:r>
            <a:endParaRPr/>
          </a:p>
        </p:txBody>
      </p:sp>
      <p:sp>
        <p:nvSpPr>
          <p:cNvPr id="4941" name="Google Shape;4941;p549"/>
          <p:cNvSpPr txBox="1"/>
          <p:nvPr>
            <p:ph idx="1" type="body"/>
          </p:nvPr>
        </p:nvSpPr>
        <p:spPr>
          <a:xfrm>
            <a:off x="457202" y="457201"/>
            <a:ext cx="1995600" cy="154500"/>
          </a:xfrm>
          <a:prstGeom prst="rect">
            <a:avLst/>
          </a:prstGeom>
          <a:noFill/>
          <a:ln>
            <a:noFill/>
          </a:ln>
        </p:spPr>
        <p:txBody>
          <a:bodyPr anchorCtr="0" anchor="b" bIns="17150" lIns="34275" spcFirstLastPara="1" rIns="34275" wrap="square" tIns="17150">
            <a:normAutofit lnSpcReduction="10000"/>
          </a:bodyPr>
          <a:lstStyle/>
          <a:p>
            <a:pPr indent="0" lvl="0" marL="0" rtl="0" algn="l">
              <a:lnSpc>
                <a:spcPct val="100000"/>
              </a:lnSpc>
              <a:spcBef>
                <a:spcPts val="0"/>
              </a:spcBef>
              <a:spcAft>
                <a:spcPts val="0"/>
              </a:spcAft>
              <a:buClr>
                <a:srgbClr val="7F7F7F"/>
              </a:buClr>
              <a:buSzPts val="800"/>
              <a:buFont typeface="Helvetica Neue"/>
              <a:buNone/>
            </a:pPr>
            <a:r>
              <a:rPr lang="en-US">
                <a:solidFill>
                  <a:srgbClr val="2929E2"/>
                </a:solidFill>
              </a:rPr>
              <a:t>History</a:t>
            </a:r>
            <a:endParaRPr>
              <a:solidFill>
                <a:srgbClr val="2929E2"/>
              </a:solidFill>
            </a:endParaRPr>
          </a:p>
        </p:txBody>
      </p:sp>
      <p:sp>
        <p:nvSpPr>
          <p:cNvPr id="4942" name="Google Shape;4942;p549"/>
          <p:cNvSpPr/>
          <p:nvPr>
            <p:ph idx="2" type="body"/>
          </p:nvPr>
        </p:nvSpPr>
        <p:spPr>
          <a:xfrm>
            <a:off x="207919" y="24299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275" spcFirstLastPara="1" rIns="34275" wrap="square" tIns="17150">
            <a:normAutofit fontScale="25000" lnSpcReduction="20000"/>
          </a:bodyPr>
          <a:lstStyle/>
          <a:p>
            <a:pPr indent="0" lvl="0" marL="0" rtl="0" algn="l">
              <a:lnSpc>
                <a:spcPct val="100000"/>
              </a:lnSpc>
              <a:spcBef>
                <a:spcPts val="0"/>
              </a:spcBef>
              <a:spcAft>
                <a:spcPts val="0"/>
              </a:spcAft>
              <a:buClr>
                <a:srgbClr val="000000"/>
              </a:buClr>
              <a:buSzPct val="100000"/>
              <a:buFont typeface="Helvetica Neue"/>
              <a:buNone/>
            </a:pPr>
            <a:r>
              <a:rPr lang="en-US"/>
              <a:t> </a:t>
            </a:r>
            <a:endParaRPr/>
          </a:p>
        </p:txBody>
      </p:sp>
      <p:sp>
        <p:nvSpPr>
          <p:cNvPr id="4943" name="Google Shape;4943;p549"/>
          <p:cNvSpPr/>
          <p:nvPr>
            <p:ph idx="3" type="body"/>
          </p:nvPr>
        </p:nvSpPr>
        <p:spPr>
          <a:xfrm>
            <a:off x="2416961" y="24299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275" spcFirstLastPara="1" rIns="34275" wrap="square" tIns="17150">
            <a:normAutofit fontScale="25000" lnSpcReduction="20000"/>
          </a:bodyPr>
          <a:lstStyle/>
          <a:p>
            <a:pPr indent="0" lvl="0" marL="0" rtl="0" algn="l">
              <a:lnSpc>
                <a:spcPct val="100000"/>
              </a:lnSpc>
              <a:spcBef>
                <a:spcPts val="0"/>
              </a:spcBef>
              <a:spcAft>
                <a:spcPts val="0"/>
              </a:spcAft>
              <a:buClr>
                <a:srgbClr val="000000"/>
              </a:buClr>
              <a:buSzPct val="100000"/>
              <a:buFont typeface="Helvetica Neue"/>
              <a:buNone/>
            </a:pPr>
            <a:r>
              <a:rPr lang="en-US"/>
              <a:t> </a:t>
            </a:r>
            <a:endParaRPr/>
          </a:p>
        </p:txBody>
      </p:sp>
      <p:sp>
        <p:nvSpPr>
          <p:cNvPr id="4944" name="Google Shape;4944;p549"/>
          <p:cNvSpPr/>
          <p:nvPr>
            <p:ph idx="4" type="body"/>
          </p:nvPr>
        </p:nvSpPr>
        <p:spPr>
          <a:xfrm>
            <a:off x="7079245" y="24299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275" spcFirstLastPara="1" rIns="34275" wrap="square" tIns="17150">
            <a:normAutofit fontScale="25000" lnSpcReduction="20000"/>
          </a:bodyPr>
          <a:lstStyle/>
          <a:p>
            <a:pPr indent="0" lvl="0" marL="0" rtl="0" algn="l">
              <a:lnSpc>
                <a:spcPct val="100000"/>
              </a:lnSpc>
              <a:spcBef>
                <a:spcPts val="0"/>
              </a:spcBef>
              <a:spcAft>
                <a:spcPts val="0"/>
              </a:spcAft>
              <a:buClr>
                <a:srgbClr val="000000"/>
              </a:buClr>
              <a:buSzPct val="100000"/>
              <a:buFont typeface="Helvetica Neue"/>
              <a:buNone/>
            </a:pPr>
            <a:r>
              <a:rPr lang="en-US"/>
              <a:t> </a:t>
            </a:r>
            <a:endParaRPr/>
          </a:p>
        </p:txBody>
      </p:sp>
      <p:sp>
        <p:nvSpPr>
          <p:cNvPr id="4945" name="Google Shape;4945;p549"/>
          <p:cNvSpPr/>
          <p:nvPr>
            <p:ph idx="5" type="body"/>
          </p:nvPr>
        </p:nvSpPr>
        <p:spPr>
          <a:xfrm>
            <a:off x="4630739" y="2429904"/>
            <a:ext cx="69300" cy="69300"/>
          </a:xfrm>
          <a:prstGeom prst="ellipse">
            <a:avLst/>
          </a:prstGeom>
          <a:solidFill>
            <a:srgbClr val="FFFFFF"/>
          </a:solidFill>
          <a:ln cap="flat" cmpd="sng" w="25400">
            <a:solidFill>
              <a:srgbClr val="D5D5D5"/>
            </a:solidFill>
            <a:prstDash val="solid"/>
            <a:round/>
            <a:headEnd len="sm" w="sm" type="none"/>
            <a:tailEnd len="sm" w="sm" type="none"/>
          </a:ln>
        </p:spPr>
        <p:txBody>
          <a:bodyPr anchorCtr="0" anchor="ctr" bIns="17150" lIns="34275" spcFirstLastPara="1" rIns="34275" wrap="square" tIns="17150">
            <a:normAutofit fontScale="25000" lnSpcReduction="20000"/>
          </a:bodyPr>
          <a:lstStyle/>
          <a:p>
            <a:pPr indent="0" lvl="0" marL="0" rtl="0" algn="l">
              <a:lnSpc>
                <a:spcPct val="100000"/>
              </a:lnSpc>
              <a:spcBef>
                <a:spcPts val="0"/>
              </a:spcBef>
              <a:spcAft>
                <a:spcPts val="0"/>
              </a:spcAft>
              <a:buClr>
                <a:srgbClr val="000000"/>
              </a:buClr>
              <a:buSzPct val="100000"/>
              <a:buFont typeface="Helvetica Neue"/>
              <a:buNone/>
            </a:pPr>
            <a:r>
              <a:rPr lang="en-US"/>
              <a:t> </a:t>
            </a:r>
            <a:endParaRPr/>
          </a:p>
        </p:txBody>
      </p:sp>
      <p:sp>
        <p:nvSpPr>
          <p:cNvPr id="4946" name="Google Shape;4946;p549"/>
          <p:cNvSpPr txBox="1"/>
          <p:nvPr>
            <p:ph idx="6" type="body"/>
          </p:nvPr>
        </p:nvSpPr>
        <p:spPr>
          <a:xfrm>
            <a:off x="203157" y="2033499"/>
            <a:ext cx="1267800" cy="234600"/>
          </a:xfrm>
          <a:prstGeom prst="rect">
            <a:avLst/>
          </a:prstGeom>
          <a:noFill/>
          <a:ln>
            <a:noFill/>
          </a:ln>
        </p:spPr>
        <p:txBody>
          <a:bodyPr anchorCtr="0" anchor="t" bIns="17150" lIns="34275" spcFirstLastPara="1" rIns="34275" wrap="square" tIns="17150">
            <a:spAutoFit/>
          </a:bodyPr>
          <a:lstStyle/>
          <a:p>
            <a:pPr indent="0" lvl="0" marL="0" rtl="0" algn="l">
              <a:lnSpc>
                <a:spcPct val="110000"/>
              </a:lnSpc>
              <a:spcBef>
                <a:spcPts val="0"/>
              </a:spcBef>
              <a:spcAft>
                <a:spcPts val="0"/>
              </a:spcAft>
              <a:buClr>
                <a:schemeClr val="dk1"/>
              </a:buClr>
              <a:buSzPts val="1300"/>
              <a:buFont typeface="Arial"/>
              <a:buNone/>
            </a:pPr>
            <a:r>
              <a:rPr lang="en-US"/>
              <a:t>2015</a:t>
            </a:r>
            <a:endParaRPr/>
          </a:p>
        </p:txBody>
      </p:sp>
      <p:sp>
        <p:nvSpPr>
          <p:cNvPr id="4947" name="Google Shape;4947;p549"/>
          <p:cNvSpPr txBox="1"/>
          <p:nvPr>
            <p:ph idx="7" type="body"/>
          </p:nvPr>
        </p:nvSpPr>
        <p:spPr>
          <a:xfrm>
            <a:off x="203150" y="2680800"/>
            <a:ext cx="1630800" cy="2189700"/>
          </a:xfrm>
          <a:prstGeom prst="rect">
            <a:avLst/>
          </a:prstGeom>
          <a:noFill/>
          <a:ln>
            <a:noFill/>
          </a:ln>
        </p:spPr>
        <p:txBody>
          <a:bodyPr anchorCtr="0" anchor="t" bIns="17150" lIns="34275" spcFirstLastPara="1" rIns="34275" wrap="square" tIns="17150">
            <a:spAutoFit/>
          </a:bodyPr>
          <a:lstStyle/>
          <a:p>
            <a:pPr indent="0" lvl="0" marL="0" rtl="0" algn="l">
              <a:lnSpc>
                <a:spcPct val="110000"/>
              </a:lnSpc>
              <a:spcBef>
                <a:spcPts val="0"/>
              </a:spcBef>
              <a:spcAft>
                <a:spcPts val="0"/>
              </a:spcAft>
              <a:buClr>
                <a:schemeClr val="dk1"/>
              </a:buClr>
              <a:buSzPts val="800"/>
              <a:buFont typeface="Arial"/>
              <a:buNone/>
            </a:pPr>
            <a:r>
              <a:rPr lang="en-US"/>
              <a:t>High Alpha is founded</a:t>
            </a:r>
            <a:endParaRPr/>
          </a:p>
          <a:p>
            <a:pPr indent="0" lvl="0" marL="0" rtl="0" algn="l">
              <a:lnSpc>
                <a:spcPct val="110000"/>
              </a:lnSpc>
              <a:spcBef>
                <a:spcPts val="0"/>
              </a:spcBef>
              <a:spcAft>
                <a:spcPts val="0"/>
              </a:spcAft>
              <a:buClr>
                <a:schemeClr val="dk1"/>
              </a:buClr>
              <a:buSzPts val="800"/>
              <a:buFont typeface="Arial"/>
              <a:buNone/>
            </a:pPr>
            <a:r>
              <a:t/>
            </a:r>
            <a:endParaRPr/>
          </a:p>
          <a:p>
            <a:pPr indent="0" lvl="0" marL="0" rtl="0" algn="l">
              <a:lnSpc>
                <a:spcPct val="110000"/>
              </a:lnSpc>
              <a:spcBef>
                <a:spcPts val="0"/>
              </a:spcBef>
              <a:spcAft>
                <a:spcPts val="0"/>
              </a:spcAft>
              <a:buClr>
                <a:srgbClr val="7F7F7F"/>
              </a:buClr>
              <a:buSzPts val="800"/>
              <a:buFont typeface="Arial"/>
              <a:buNone/>
            </a:pPr>
            <a:r>
              <a:rPr lang="en-US">
                <a:solidFill>
                  <a:srgbClr val="7F7F7F"/>
                </a:solidFill>
              </a:rPr>
              <a:t>High Alpha is founded by former ExactTarget CEO</a:t>
            </a:r>
            <a:endParaRPr>
              <a:solidFill>
                <a:srgbClr val="7F7F7F"/>
              </a:solidFill>
            </a:endParaRPr>
          </a:p>
          <a:p>
            <a:pPr indent="0" lvl="0" marL="0" rtl="0" algn="l">
              <a:lnSpc>
                <a:spcPct val="110000"/>
              </a:lnSpc>
              <a:spcBef>
                <a:spcPts val="0"/>
              </a:spcBef>
              <a:spcAft>
                <a:spcPts val="0"/>
              </a:spcAft>
              <a:buClr>
                <a:srgbClr val="7F7F7F"/>
              </a:buClr>
              <a:buSzPts val="800"/>
              <a:buFont typeface="Arial"/>
              <a:buNone/>
            </a:pPr>
            <a:r>
              <a:rPr lang="en-US">
                <a:solidFill>
                  <a:srgbClr val="7F7F7F"/>
                </a:solidFill>
              </a:rPr>
              <a:t>(acq. by Salesforce for $2.5B) and three other entrepreneurs to launch and invest in B2B SaaS startups.</a:t>
            </a:r>
            <a:br>
              <a:rPr lang="en-US">
                <a:solidFill>
                  <a:srgbClr val="7F7F7F"/>
                </a:solidFill>
              </a:rPr>
            </a:br>
            <a:endParaRPr>
              <a:solidFill>
                <a:srgbClr val="7F7F7F"/>
              </a:solidFill>
            </a:endParaRPr>
          </a:p>
          <a:p>
            <a:pPr indent="0" lvl="0" marL="0" rtl="0" algn="l">
              <a:lnSpc>
                <a:spcPct val="110000"/>
              </a:lnSpc>
              <a:spcBef>
                <a:spcPts val="0"/>
              </a:spcBef>
              <a:spcAft>
                <a:spcPts val="0"/>
              </a:spcAft>
              <a:buClr>
                <a:srgbClr val="7F7F7F"/>
              </a:buClr>
              <a:buSzPts val="800"/>
              <a:buFont typeface="Arial"/>
              <a:buNone/>
            </a:pPr>
            <a:r>
              <a:rPr lang="en-US">
                <a:solidFill>
                  <a:srgbClr val="7F7F7F"/>
                </a:solidFill>
              </a:rPr>
              <a:t>Created the first “venture studio” and pioneered the studio model.</a:t>
            </a:r>
            <a:br>
              <a:rPr lang="en-US">
                <a:solidFill>
                  <a:srgbClr val="7F7F7F"/>
                </a:solidFill>
              </a:rPr>
            </a:br>
            <a:endParaRPr>
              <a:solidFill>
                <a:srgbClr val="7F7F7F"/>
              </a:solidFill>
            </a:endParaRPr>
          </a:p>
          <a:p>
            <a:pPr indent="0" lvl="0" marL="0" rtl="0" algn="l">
              <a:lnSpc>
                <a:spcPct val="110000"/>
              </a:lnSpc>
              <a:spcBef>
                <a:spcPts val="0"/>
              </a:spcBef>
              <a:spcAft>
                <a:spcPts val="0"/>
              </a:spcAft>
              <a:buClr>
                <a:srgbClr val="7F7F7F"/>
              </a:buClr>
              <a:buSzPts val="800"/>
              <a:buFont typeface="Arial"/>
              <a:buNone/>
            </a:pPr>
            <a:r>
              <a:rPr lang="en-US">
                <a:solidFill>
                  <a:srgbClr val="7F7F7F"/>
                </a:solidFill>
              </a:rPr>
              <a:t>Raised 4 venture funds and $300M+ in AUM over 10 years.</a:t>
            </a:r>
            <a:endParaRPr>
              <a:solidFill>
                <a:srgbClr val="7F7F7F"/>
              </a:solidFill>
            </a:endParaRPr>
          </a:p>
          <a:p>
            <a:pPr indent="0" lvl="0" marL="0" rtl="0" algn="l">
              <a:lnSpc>
                <a:spcPct val="110000"/>
              </a:lnSpc>
              <a:spcBef>
                <a:spcPts val="0"/>
              </a:spcBef>
              <a:spcAft>
                <a:spcPts val="0"/>
              </a:spcAft>
              <a:buClr>
                <a:srgbClr val="7F7F7F"/>
              </a:buClr>
              <a:buSzPts val="800"/>
              <a:buFont typeface="Arial"/>
              <a:buNone/>
            </a:pPr>
            <a:r>
              <a:rPr lang="en-US">
                <a:solidFill>
                  <a:srgbClr val="7F7F7F"/>
                </a:solidFill>
              </a:rPr>
              <a:t>Launched 40+ companies.</a:t>
            </a:r>
            <a:endParaRPr>
              <a:solidFill>
                <a:srgbClr val="7F7F7F"/>
              </a:solidFill>
            </a:endParaRPr>
          </a:p>
          <a:p>
            <a:pPr indent="0" lvl="0" marL="0" rtl="0" algn="l">
              <a:lnSpc>
                <a:spcPct val="110000"/>
              </a:lnSpc>
              <a:spcBef>
                <a:spcPts val="0"/>
              </a:spcBef>
              <a:spcAft>
                <a:spcPts val="0"/>
              </a:spcAft>
              <a:buClr>
                <a:srgbClr val="7F7F7F"/>
              </a:buClr>
              <a:buSzPts val="800"/>
              <a:buFont typeface="Arial"/>
              <a:buNone/>
            </a:pPr>
            <a:r>
              <a:t/>
            </a:r>
            <a:endParaRPr>
              <a:solidFill>
                <a:srgbClr val="7F7F7F"/>
              </a:solidFill>
            </a:endParaRPr>
          </a:p>
        </p:txBody>
      </p:sp>
      <p:sp>
        <p:nvSpPr>
          <p:cNvPr id="4948" name="Google Shape;4948;p549"/>
          <p:cNvSpPr txBox="1"/>
          <p:nvPr>
            <p:ph idx="8" type="body"/>
          </p:nvPr>
        </p:nvSpPr>
        <p:spPr>
          <a:xfrm>
            <a:off x="2416948" y="2033499"/>
            <a:ext cx="1267800" cy="234600"/>
          </a:xfrm>
          <a:prstGeom prst="rect">
            <a:avLst/>
          </a:prstGeom>
          <a:noFill/>
          <a:ln>
            <a:noFill/>
          </a:ln>
        </p:spPr>
        <p:txBody>
          <a:bodyPr anchorCtr="0" anchor="t" bIns="17150" lIns="34275" spcFirstLastPara="1" rIns="34275" wrap="square" tIns="17150">
            <a:spAutoFit/>
          </a:bodyPr>
          <a:lstStyle/>
          <a:p>
            <a:pPr indent="0" lvl="0" marL="0" rtl="0" algn="l">
              <a:lnSpc>
                <a:spcPct val="110000"/>
              </a:lnSpc>
              <a:spcBef>
                <a:spcPts val="0"/>
              </a:spcBef>
              <a:spcAft>
                <a:spcPts val="0"/>
              </a:spcAft>
              <a:buClr>
                <a:schemeClr val="dk1"/>
              </a:buClr>
              <a:buSzPts val="1300"/>
              <a:buFont typeface="Arial"/>
              <a:buNone/>
            </a:pPr>
            <a:r>
              <a:rPr lang="en-US"/>
              <a:t>2017</a:t>
            </a:r>
            <a:endParaRPr/>
          </a:p>
        </p:txBody>
      </p:sp>
      <p:sp>
        <p:nvSpPr>
          <p:cNvPr id="4949" name="Google Shape;4949;p549"/>
          <p:cNvSpPr txBox="1"/>
          <p:nvPr>
            <p:ph idx="9" type="body"/>
          </p:nvPr>
        </p:nvSpPr>
        <p:spPr>
          <a:xfrm>
            <a:off x="2416947" y="2680800"/>
            <a:ext cx="1630800" cy="1377000"/>
          </a:xfrm>
          <a:prstGeom prst="rect">
            <a:avLst/>
          </a:prstGeom>
          <a:noFill/>
          <a:ln>
            <a:noFill/>
          </a:ln>
        </p:spPr>
        <p:txBody>
          <a:bodyPr anchorCtr="0" anchor="t" bIns="17150" lIns="34275" spcFirstLastPara="1" rIns="34275" wrap="square" tIns="17150">
            <a:spAutoFit/>
          </a:bodyPr>
          <a:lstStyle/>
          <a:p>
            <a:pPr indent="0" lvl="0" marL="0" rtl="0" algn="l">
              <a:lnSpc>
                <a:spcPct val="110000"/>
              </a:lnSpc>
              <a:spcBef>
                <a:spcPts val="0"/>
              </a:spcBef>
              <a:spcAft>
                <a:spcPts val="0"/>
              </a:spcAft>
              <a:buClr>
                <a:schemeClr val="dk1"/>
              </a:buClr>
              <a:buSzPts val="800"/>
              <a:buFont typeface="Arial"/>
              <a:buNone/>
            </a:pPr>
            <a:r>
              <a:rPr lang="en-US"/>
              <a:t>First corporate collaborations</a:t>
            </a:r>
            <a:br>
              <a:rPr lang="en-US"/>
            </a:br>
            <a:endParaRPr/>
          </a:p>
          <a:p>
            <a:pPr indent="0" lvl="0" marL="0" rtl="0" algn="l">
              <a:lnSpc>
                <a:spcPct val="110000"/>
              </a:lnSpc>
              <a:spcBef>
                <a:spcPts val="0"/>
              </a:spcBef>
              <a:spcAft>
                <a:spcPts val="0"/>
              </a:spcAft>
              <a:buClr>
                <a:srgbClr val="7F7F7F"/>
              </a:buClr>
              <a:buSzPts val="800"/>
              <a:buFont typeface="Arial"/>
              <a:buNone/>
            </a:pPr>
            <a:r>
              <a:rPr lang="en-US">
                <a:solidFill>
                  <a:srgbClr val="7F7F7F"/>
                </a:solidFill>
              </a:rPr>
              <a:t>Corporations took notice of early success and sought to replicate the model.</a:t>
            </a:r>
            <a:br>
              <a:rPr lang="en-US">
                <a:solidFill>
                  <a:srgbClr val="7F7F7F"/>
                </a:solidFill>
              </a:rPr>
            </a:br>
            <a:endParaRPr>
              <a:solidFill>
                <a:srgbClr val="7F7F7F"/>
              </a:solidFill>
            </a:endParaRPr>
          </a:p>
          <a:p>
            <a:pPr indent="0" lvl="0" marL="0" rtl="0" algn="l">
              <a:lnSpc>
                <a:spcPct val="110000"/>
              </a:lnSpc>
              <a:spcBef>
                <a:spcPts val="0"/>
              </a:spcBef>
              <a:spcAft>
                <a:spcPts val="0"/>
              </a:spcAft>
              <a:buClr>
                <a:srgbClr val="7F7F7F"/>
              </a:buClr>
              <a:buSzPts val="800"/>
              <a:buFont typeface="Arial"/>
              <a:buNone/>
            </a:pPr>
            <a:r>
              <a:rPr lang="en-US">
                <a:solidFill>
                  <a:srgbClr val="7F7F7F"/>
                </a:solidFill>
              </a:rPr>
              <a:t>Early clients included Xerox, Cummins, Allegion, SVB, and more.</a:t>
            </a:r>
            <a:endParaRPr>
              <a:solidFill>
                <a:srgbClr val="7F7F7F"/>
              </a:solidFill>
            </a:endParaRPr>
          </a:p>
          <a:p>
            <a:pPr indent="0" lvl="0" marL="0" rtl="0" algn="l">
              <a:lnSpc>
                <a:spcPct val="110000"/>
              </a:lnSpc>
              <a:spcBef>
                <a:spcPts val="0"/>
              </a:spcBef>
              <a:spcAft>
                <a:spcPts val="0"/>
              </a:spcAft>
              <a:buClr>
                <a:srgbClr val="7F7F7F"/>
              </a:buClr>
              <a:buSzPts val="800"/>
              <a:buFont typeface="Arial"/>
              <a:buNone/>
            </a:pPr>
            <a:r>
              <a:t/>
            </a:r>
            <a:endParaRPr>
              <a:solidFill>
                <a:srgbClr val="7F7F7F"/>
              </a:solidFill>
            </a:endParaRPr>
          </a:p>
        </p:txBody>
      </p:sp>
      <p:sp>
        <p:nvSpPr>
          <p:cNvPr id="4950" name="Google Shape;4950;p549"/>
          <p:cNvSpPr txBox="1"/>
          <p:nvPr>
            <p:ph idx="13" type="body"/>
          </p:nvPr>
        </p:nvSpPr>
        <p:spPr>
          <a:xfrm>
            <a:off x="4630740" y="2033499"/>
            <a:ext cx="1267800" cy="234600"/>
          </a:xfrm>
          <a:prstGeom prst="rect">
            <a:avLst/>
          </a:prstGeom>
          <a:noFill/>
          <a:ln>
            <a:noFill/>
          </a:ln>
        </p:spPr>
        <p:txBody>
          <a:bodyPr anchorCtr="0" anchor="t" bIns="17150" lIns="34275" spcFirstLastPara="1" rIns="34275" wrap="square" tIns="17150">
            <a:spAutoFit/>
          </a:bodyPr>
          <a:lstStyle/>
          <a:p>
            <a:pPr indent="0" lvl="0" marL="0" rtl="0" algn="l">
              <a:lnSpc>
                <a:spcPct val="110000"/>
              </a:lnSpc>
              <a:spcBef>
                <a:spcPts val="0"/>
              </a:spcBef>
              <a:spcAft>
                <a:spcPts val="0"/>
              </a:spcAft>
              <a:buClr>
                <a:schemeClr val="dk1"/>
              </a:buClr>
              <a:buSzPts val="1300"/>
              <a:buFont typeface="Arial"/>
              <a:buNone/>
            </a:pPr>
            <a:r>
              <a:rPr lang="en-US"/>
              <a:t>2020</a:t>
            </a:r>
            <a:endParaRPr/>
          </a:p>
        </p:txBody>
      </p:sp>
      <p:sp>
        <p:nvSpPr>
          <p:cNvPr id="4951" name="Google Shape;4951;p549"/>
          <p:cNvSpPr txBox="1"/>
          <p:nvPr>
            <p:ph idx="14" type="body"/>
          </p:nvPr>
        </p:nvSpPr>
        <p:spPr>
          <a:xfrm>
            <a:off x="4630744" y="2680800"/>
            <a:ext cx="1630800" cy="2054100"/>
          </a:xfrm>
          <a:prstGeom prst="rect">
            <a:avLst/>
          </a:prstGeom>
          <a:noFill/>
          <a:ln>
            <a:noFill/>
          </a:ln>
        </p:spPr>
        <p:txBody>
          <a:bodyPr anchorCtr="0" anchor="t" bIns="17150" lIns="34275" spcFirstLastPara="1" rIns="34275" wrap="square" tIns="17150">
            <a:spAutoFit/>
          </a:bodyPr>
          <a:lstStyle/>
          <a:p>
            <a:pPr indent="0" lvl="0" marL="0" rtl="0" algn="l">
              <a:lnSpc>
                <a:spcPct val="110000"/>
              </a:lnSpc>
              <a:spcBef>
                <a:spcPts val="0"/>
              </a:spcBef>
              <a:spcAft>
                <a:spcPts val="0"/>
              </a:spcAft>
              <a:buClr>
                <a:schemeClr val="dk1"/>
              </a:buClr>
              <a:buSzPts val="800"/>
              <a:buFont typeface="Arial"/>
              <a:buNone/>
            </a:pPr>
            <a:r>
              <a:rPr lang="en-US"/>
              <a:t>Alloy Partners founded</a:t>
            </a:r>
            <a:endParaRPr/>
          </a:p>
          <a:p>
            <a:pPr indent="0" lvl="0" marL="0" rtl="0" algn="l">
              <a:lnSpc>
                <a:spcPct val="110000"/>
              </a:lnSpc>
              <a:spcBef>
                <a:spcPts val="0"/>
              </a:spcBef>
              <a:spcAft>
                <a:spcPts val="0"/>
              </a:spcAft>
              <a:buClr>
                <a:schemeClr val="dk1"/>
              </a:buClr>
              <a:buSzPts val="800"/>
              <a:buFont typeface="Arial"/>
              <a:buNone/>
            </a:pPr>
            <a:r>
              <a:t/>
            </a:r>
            <a:endParaRPr/>
          </a:p>
          <a:p>
            <a:pPr indent="0" lvl="0" marL="0" rtl="0" algn="l">
              <a:spcBef>
                <a:spcPts val="0"/>
              </a:spcBef>
              <a:spcAft>
                <a:spcPts val="0"/>
              </a:spcAft>
              <a:buClr>
                <a:srgbClr val="7F7F7F"/>
              </a:buClr>
              <a:buSzPts val="800"/>
              <a:buFont typeface="Arial"/>
              <a:buNone/>
            </a:pPr>
            <a:r>
              <a:rPr lang="en-US">
                <a:solidFill>
                  <a:srgbClr val="7F7F7F"/>
                </a:solidFill>
              </a:rPr>
              <a:t>Elliott Parker spins out Alloy Partners (formerly known as High Alpha Innovation) as a standalone portfolio company of High Alpha.</a:t>
            </a:r>
            <a:br>
              <a:rPr lang="en-US">
                <a:solidFill>
                  <a:srgbClr val="7F7F7F"/>
                </a:solidFill>
              </a:rPr>
            </a:br>
            <a:endParaRPr>
              <a:solidFill>
                <a:srgbClr val="7F7F7F"/>
              </a:solidFill>
            </a:endParaRPr>
          </a:p>
          <a:p>
            <a:pPr indent="0" lvl="0" marL="0" rtl="0" algn="l">
              <a:spcBef>
                <a:spcPts val="0"/>
              </a:spcBef>
              <a:spcAft>
                <a:spcPts val="0"/>
              </a:spcAft>
              <a:buClr>
                <a:srgbClr val="7F7F7F"/>
              </a:buClr>
              <a:buSzPts val="800"/>
              <a:buFont typeface="Arial"/>
              <a:buNone/>
            </a:pPr>
            <a:r>
              <a:rPr lang="en-US">
                <a:solidFill>
                  <a:srgbClr val="7F7F7F"/>
                </a:solidFill>
              </a:rPr>
              <a:t>Founded to expand the playbook and serve corporate clients.</a:t>
            </a:r>
            <a:endParaRPr>
              <a:solidFill>
                <a:srgbClr val="7F7F7F"/>
              </a:solidFill>
            </a:endParaRPr>
          </a:p>
          <a:p>
            <a:pPr indent="0" lvl="0" marL="0" rtl="0" algn="l">
              <a:spcBef>
                <a:spcPts val="0"/>
              </a:spcBef>
              <a:spcAft>
                <a:spcPts val="0"/>
              </a:spcAft>
              <a:buClr>
                <a:srgbClr val="7F7F7F"/>
              </a:buClr>
              <a:buSzPts val="800"/>
              <a:buFont typeface="Arial"/>
              <a:buNone/>
            </a:pPr>
            <a:r>
              <a:rPr lang="en-US">
                <a:solidFill>
                  <a:srgbClr val="7F7F7F"/>
                </a:solidFill>
              </a:rPr>
              <a:t>Early clients included SVB, Fidelity, Vanguard, and more.</a:t>
            </a:r>
            <a:endParaRPr>
              <a:solidFill>
                <a:srgbClr val="7F7F7F"/>
              </a:solidFill>
            </a:endParaRPr>
          </a:p>
          <a:p>
            <a:pPr indent="0" lvl="0" marL="0" rtl="0" algn="l">
              <a:spcBef>
                <a:spcPts val="0"/>
              </a:spcBef>
              <a:spcAft>
                <a:spcPts val="0"/>
              </a:spcAft>
              <a:buClr>
                <a:srgbClr val="7F7F7F"/>
              </a:buClr>
              <a:buSzPts val="800"/>
              <a:buFont typeface="Arial"/>
              <a:buNone/>
            </a:pPr>
            <a:r>
              <a:rPr lang="en-US">
                <a:solidFill>
                  <a:srgbClr val="7F7F7F"/>
                </a:solidFill>
              </a:rPr>
              <a:t>Portfolio expanded to include studios built with universities and public sector.</a:t>
            </a:r>
            <a:endParaRPr>
              <a:solidFill>
                <a:srgbClr val="7F7F7F"/>
              </a:solidFill>
            </a:endParaRPr>
          </a:p>
        </p:txBody>
      </p:sp>
      <p:sp>
        <p:nvSpPr>
          <p:cNvPr id="4952" name="Google Shape;4952;p549"/>
          <p:cNvSpPr txBox="1"/>
          <p:nvPr>
            <p:ph idx="15" type="body"/>
          </p:nvPr>
        </p:nvSpPr>
        <p:spPr>
          <a:xfrm>
            <a:off x="7079256" y="2033499"/>
            <a:ext cx="1267800" cy="234600"/>
          </a:xfrm>
          <a:prstGeom prst="rect">
            <a:avLst/>
          </a:prstGeom>
          <a:noFill/>
          <a:ln>
            <a:noFill/>
          </a:ln>
        </p:spPr>
        <p:txBody>
          <a:bodyPr anchorCtr="0" anchor="t" bIns="17150" lIns="34275" spcFirstLastPara="1" rIns="34275" wrap="square" tIns="17150">
            <a:spAutoFit/>
          </a:bodyPr>
          <a:lstStyle/>
          <a:p>
            <a:pPr indent="0" lvl="0" marL="0" rtl="0" algn="l">
              <a:lnSpc>
                <a:spcPct val="110000"/>
              </a:lnSpc>
              <a:spcBef>
                <a:spcPts val="0"/>
              </a:spcBef>
              <a:spcAft>
                <a:spcPts val="0"/>
              </a:spcAft>
              <a:buClr>
                <a:schemeClr val="dk1"/>
              </a:buClr>
              <a:buSzPts val="1300"/>
              <a:buFont typeface="Arial"/>
              <a:buNone/>
            </a:pPr>
            <a:r>
              <a:rPr lang="en-US"/>
              <a:t>2025</a:t>
            </a:r>
            <a:endParaRPr/>
          </a:p>
        </p:txBody>
      </p:sp>
      <p:sp>
        <p:nvSpPr>
          <p:cNvPr id="4953" name="Google Shape;4953;p549"/>
          <p:cNvSpPr txBox="1"/>
          <p:nvPr>
            <p:ph idx="16" type="body"/>
          </p:nvPr>
        </p:nvSpPr>
        <p:spPr>
          <a:xfrm>
            <a:off x="7079248" y="2680800"/>
            <a:ext cx="1630800" cy="1918800"/>
          </a:xfrm>
          <a:prstGeom prst="rect">
            <a:avLst/>
          </a:prstGeom>
          <a:noFill/>
          <a:ln>
            <a:noFill/>
          </a:ln>
        </p:spPr>
        <p:txBody>
          <a:bodyPr anchorCtr="0" anchor="t" bIns="17150" lIns="34275" spcFirstLastPara="1" rIns="34275" wrap="square" tIns="17150">
            <a:spAutoFit/>
          </a:bodyPr>
          <a:lstStyle/>
          <a:p>
            <a:pPr indent="0" lvl="0" marL="0" rtl="0" algn="l">
              <a:lnSpc>
                <a:spcPct val="110000"/>
              </a:lnSpc>
              <a:spcBef>
                <a:spcPts val="0"/>
              </a:spcBef>
              <a:spcAft>
                <a:spcPts val="0"/>
              </a:spcAft>
              <a:buClr>
                <a:schemeClr val="dk1"/>
              </a:buClr>
              <a:buSzPts val="800"/>
              <a:buFont typeface="Arial"/>
              <a:buNone/>
            </a:pPr>
            <a:r>
              <a:rPr lang="en-US"/>
              <a:t>The scaled venture studio playbook</a:t>
            </a:r>
            <a:endParaRPr/>
          </a:p>
          <a:p>
            <a:pPr indent="0" lvl="0" marL="0" rtl="0" algn="l">
              <a:lnSpc>
                <a:spcPct val="110000"/>
              </a:lnSpc>
              <a:spcBef>
                <a:spcPts val="0"/>
              </a:spcBef>
              <a:spcAft>
                <a:spcPts val="0"/>
              </a:spcAft>
              <a:buClr>
                <a:schemeClr val="dk1"/>
              </a:buClr>
              <a:buSzPts val="800"/>
              <a:buFont typeface="Arial"/>
              <a:buNone/>
            </a:pPr>
            <a:r>
              <a:t/>
            </a:r>
            <a:endParaRPr/>
          </a:p>
          <a:p>
            <a:pPr indent="0" lvl="0" marL="0" rtl="0" algn="l">
              <a:lnSpc>
                <a:spcPct val="110000"/>
              </a:lnSpc>
              <a:spcBef>
                <a:spcPts val="0"/>
              </a:spcBef>
              <a:spcAft>
                <a:spcPts val="0"/>
              </a:spcAft>
              <a:buClr>
                <a:srgbClr val="7F7F7F"/>
              </a:buClr>
              <a:buSzPts val="800"/>
              <a:buFont typeface="Arial"/>
              <a:buNone/>
            </a:pPr>
            <a:r>
              <a:rPr lang="en-US">
                <a:solidFill>
                  <a:srgbClr val="7F7F7F"/>
                </a:solidFill>
              </a:rPr>
              <a:t>Alloy Partners launches the scaled venture studio model based on 4+ years of experience and learnings alongside partners.</a:t>
            </a:r>
            <a:br>
              <a:rPr lang="en-US">
                <a:solidFill>
                  <a:srgbClr val="7F7F7F"/>
                </a:solidFill>
              </a:rPr>
            </a:br>
            <a:endParaRPr>
              <a:solidFill>
                <a:srgbClr val="7F7F7F"/>
              </a:solidFill>
            </a:endParaRPr>
          </a:p>
          <a:p>
            <a:pPr indent="0" lvl="0" marL="0" rtl="0" algn="l">
              <a:lnSpc>
                <a:spcPct val="110000"/>
              </a:lnSpc>
              <a:spcBef>
                <a:spcPts val="0"/>
              </a:spcBef>
              <a:spcAft>
                <a:spcPts val="0"/>
              </a:spcAft>
              <a:buClr>
                <a:srgbClr val="7F7F7F"/>
              </a:buClr>
              <a:buSzPts val="800"/>
              <a:buFont typeface="Arial"/>
              <a:buNone/>
            </a:pPr>
            <a:r>
              <a:rPr lang="en-US">
                <a:solidFill>
                  <a:srgbClr val="7F7F7F"/>
                </a:solidFill>
              </a:rPr>
              <a:t>Expanding program partners with technology providers to create additional leverage during company building and scaling phases.</a:t>
            </a:r>
            <a:endParaRPr>
              <a:solidFill>
                <a:srgbClr val="7F7F7F"/>
              </a:solidFill>
            </a:endParaRPr>
          </a:p>
          <a:p>
            <a:pPr indent="0" lvl="0" marL="0" rtl="0" algn="l">
              <a:lnSpc>
                <a:spcPct val="110000"/>
              </a:lnSpc>
              <a:spcBef>
                <a:spcPts val="0"/>
              </a:spcBef>
              <a:spcAft>
                <a:spcPts val="0"/>
              </a:spcAft>
              <a:buClr>
                <a:srgbClr val="7F7F7F"/>
              </a:buClr>
              <a:buSzPts val="800"/>
              <a:buFont typeface="Arial"/>
              <a:buNone/>
            </a:pPr>
            <a:r>
              <a:t/>
            </a:r>
            <a:endParaRPr>
              <a:solidFill>
                <a:srgbClr val="7F7F7F"/>
              </a:solidFill>
            </a:endParaRPr>
          </a:p>
        </p:txBody>
      </p:sp>
      <p:pic>
        <p:nvPicPr>
          <p:cNvPr id="4954" name="Google Shape;4954;p549"/>
          <p:cNvPicPr preferRelativeResize="0"/>
          <p:nvPr/>
        </p:nvPicPr>
        <p:blipFill rotWithShape="1">
          <a:blip r:embed="rId3">
            <a:alphaModFix/>
          </a:blip>
          <a:srcRect b="33975" l="5961" r="5197" t="34361"/>
          <a:stretch/>
        </p:blipFill>
        <p:spPr>
          <a:xfrm>
            <a:off x="207922" y="1755044"/>
            <a:ext cx="678231" cy="161151"/>
          </a:xfrm>
          <a:prstGeom prst="rect">
            <a:avLst/>
          </a:prstGeom>
          <a:noFill/>
          <a:ln>
            <a:noFill/>
          </a:ln>
        </p:spPr>
      </p:pic>
      <p:pic>
        <p:nvPicPr>
          <p:cNvPr id="4955" name="Google Shape;4955;p549"/>
          <p:cNvPicPr preferRelativeResize="0"/>
          <p:nvPr/>
        </p:nvPicPr>
        <p:blipFill>
          <a:blip r:embed="rId4">
            <a:alphaModFix/>
          </a:blip>
          <a:stretch>
            <a:fillRect/>
          </a:stretch>
        </p:blipFill>
        <p:spPr>
          <a:xfrm>
            <a:off x="4656401" y="1772372"/>
            <a:ext cx="381542" cy="1611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9" name="Shape 4959"/>
        <p:cNvGrpSpPr/>
        <p:nvPr/>
      </p:nvGrpSpPr>
      <p:grpSpPr>
        <a:xfrm>
          <a:off x="0" y="0"/>
          <a:ext cx="0" cy="0"/>
          <a:chOff x="0" y="0"/>
          <a:chExt cx="0" cy="0"/>
        </a:xfrm>
      </p:grpSpPr>
      <p:sp>
        <p:nvSpPr>
          <p:cNvPr id="4960" name="Google Shape;4960;p550"/>
          <p:cNvSpPr/>
          <p:nvPr/>
        </p:nvSpPr>
        <p:spPr>
          <a:xfrm>
            <a:off x="0" y="0"/>
            <a:ext cx="35493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M Sans"/>
              <a:ea typeface="DM Sans"/>
              <a:cs typeface="DM Sans"/>
              <a:sym typeface="DM Sans"/>
            </a:endParaRPr>
          </a:p>
        </p:txBody>
      </p:sp>
      <p:sp>
        <p:nvSpPr>
          <p:cNvPr id="4961" name="Google Shape;4961;p550"/>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4962" name="Google Shape;4962;p550"/>
          <p:cNvSpPr txBox="1"/>
          <p:nvPr>
            <p:ph idx="4294967295" type="title"/>
          </p:nvPr>
        </p:nvSpPr>
        <p:spPr>
          <a:xfrm>
            <a:off x="290400" y="1866288"/>
            <a:ext cx="3104400" cy="1573800"/>
          </a:xfrm>
          <a:prstGeom prst="rect">
            <a:avLst/>
          </a:prstGeom>
          <a:noFill/>
          <a:ln>
            <a:noFill/>
          </a:ln>
        </p:spPr>
        <p:txBody>
          <a:bodyPr anchorCtr="0" anchor="t" bIns="17150" lIns="34300" spcFirstLastPara="1" rIns="34300" wrap="square" tIns="17150">
            <a:spAutoFit/>
          </a:bodyPr>
          <a:lstStyle/>
          <a:p>
            <a:pPr indent="0" lvl="0" marL="0" rtl="0" algn="l">
              <a:lnSpc>
                <a:spcPct val="100000"/>
              </a:lnSpc>
              <a:spcBef>
                <a:spcPts val="0"/>
              </a:spcBef>
              <a:spcAft>
                <a:spcPts val="0"/>
              </a:spcAft>
              <a:buClr>
                <a:srgbClr val="000000"/>
              </a:buClr>
              <a:buSzPts val="2300"/>
              <a:buFont typeface="Helvetica Neue"/>
              <a:buNone/>
            </a:pPr>
            <a:r>
              <a:rPr lang="en-US" sz="2500">
                <a:solidFill>
                  <a:schemeClr val="lt1"/>
                </a:solidFill>
              </a:rPr>
              <a:t>We’ve learned</a:t>
            </a:r>
            <a:br>
              <a:rPr lang="en-US" sz="2500">
                <a:solidFill>
                  <a:schemeClr val="lt1"/>
                </a:solidFill>
              </a:rPr>
            </a:br>
            <a:r>
              <a:rPr lang="en-US" sz="2500">
                <a:solidFill>
                  <a:schemeClr val="lt1"/>
                </a:solidFill>
              </a:rPr>
              <a:t>a lot about </a:t>
            </a:r>
            <a:r>
              <a:rPr b="1" lang="en-US" sz="2500">
                <a:solidFill>
                  <a:schemeClr val="lt1"/>
                </a:solidFill>
                <a:latin typeface="DM Sans"/>
                <a:ea typeface="DM Sans"/>
                <a:cs typeface="DM Sans"/>
                <a:sym typeface="DM Sans"/>
              </a:rPr>
              <a:t>building Advantage</a:t>
            </a:r>
            <a:r>
              <a:rPr lang="en-US" sz="2500">
                <a:solidFill>
                  <a:schemeClr val="lt1"/>
                </a:solidFill>
              </a:rPr>
              <a:t> over the last five years</a:t>
            </a:r>
            <a:endParaRPr sz="2500">
              <a:solidFill>
                <a:schemeClr val="lt1"/>
              </a:solidFill>
            </a:endParaRPr>
          </a:p>
        </p:txBody>
      </p:sp>
      <p:sp>
        <p:nvSpPr>
          <p:cNvPr id="4963" name="Google Shape;4963;p550"/>
          <p:cNvSpPr txBox="1"/>
          <p:nvPr>
            <p:ph idx="4294967295" type="body"/>
          </p:nvPr>
        </p:nvSpPr>
        <p:spPr>
          <a:xfrm>
            <a:off x="290402" y="1703401"/>
            <a:ext cx="1995900" cy="154500"/>
          </a:xfrm>
          <a:prstGeom prst="rect">
            <a:avLst/>
          </a:prstGeom>
          <a:noFill/>
          <a:ln>
            <a:noFill/>
          </a:ln>
        </p:spPr>
        <p:txBody>
          <a:bodyPr anchorCtr="0" anchor="b" bIns="17150" lIns="34300" spcFirstLastPara="1" rIns="34300" wrap="square" tIns="17150">
            <a:noAutofit/>
          </a:bodyPr>
          <a:lstStyle/>
          <a:p>
            <a:pPr indent="0" lvl="0" marL="0" rtl="0" algn="l">
              <a:lnSpc>
                <a:spcPct val="90000"/>
              </a:lnSpc>
              <a:spcBef>
                <a:spcPts val="0"/>
              </a:spcBef>
              <a:spcAft>
                <a:spcPts val="0"/>
              </a:spcAft>
              <a:buClr>
                <a:srgbClr val="7F7F7F"/>
              </a:buClr>
              <a:buSzPts val="800"/>
              <a:buFont typeface="Helvetica Neue"/>
              <a:buNone/>
            </a:pPr>
            <a:r>
              <a:rPr lang="en-US" sz="1000">
                <a:solidFill>
                  <a:srgbClr val="3172F4"/>
                </a:solidFill>
              </a:rPr>
              <a:t>Our Track Record</a:t>
            </a:r>
            <a:endParaRPr sz="1000">
              <a:solidFill>
                <a:srgbClr val="3172F4"/>
              </a:solidFill>
            </a:endParaRPr>
          </a:p>
        </p:txBody>
      </p:sp>
      <p:sp>
        <p:nvSpPr>
          <p:cNvPr id="4964" name="Google Shape;4964;p550"/>
          <p:cNvSpPr txBox="1"/>
          <p:nvPr/>
        </p:nvSpPr>
        <p:spPr>
          <a:xfrm>
            <a:off x="3873475" y="1377121"/>
            <a:ext cx="4808100" cy="73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a:solidFill>
                  <a:schemeClr val="dk1"/>
                </a:solidFill>
                <a:latin typeface="DM Sans"/>
                <a:ea typeface="DM Sans"/>
                <a:cs typeface="DM Sans"/>
                <a:sym typeface="DM Sans"/>
              </a:rPr>
              <a:t>7</a:t>
            </a:r>
            <a:r>
              <a:rPr lang="en-US">
                <a:solidFill>
                  <a:schemeClr val="dk1"/>
                </a:solidFill>
                <a:latin typeface="DM Sans"/>
                <a:ea typeface="DM Sans"/>
                <a:cs typeface="DM Sans"/>
                <a:sym typeface="DM Sans"/>
              </a:rPr>
              <a:t> </a:t>
            </a:r>
            <a:r>
              <a:rPr lang="en-US">
                <a:solidFill>
                  <a:schemeClr val="dk1"/>
                </a:solidFill>
                <a:latin typeface="DM Sans"/>
                <a:ea typeface="DM Sans"/>
                <a:cs typeface="DM Sans"/>
                <a:sym typeface="DM Sans"/>
              </a:rPr>
              <a:t>Venture Studios Launched</a:t>
            </a:r>
            <a:endParaRPr>
              <a:solidFill>
                <a:schemeClr val="dk1"/>
              </a:solidFill>
              <a:latin typeface="DM Sans"/>
              <a:ea typeface="DM Sans"/>
              <a:cs typeface="DM Sans"/>
              <a:sym typeface="DM Sans"/>
            </a:endParaRPr>
          </a:p>
          <a:p>
            <a:pPr indent="0" lvl="0" marL="0" rtl="0" algn="l">
              <a:lnSpc>
                <a:spcPct val="115000"/>
              </a:lnSpc>
              <a:spcBef>
                <a:spcPts val="0"/>
              </a:spcBef>
              <a:spcAft>
                <a:spcPts val="0"/>
              </a:spcAft>
              <a:buNone/>
            </a:pPr>
            <a:r>
              <a:rPr lang="en-US" sz="900">
                <a:solidFill>
                  <a:schemeClr val="dk1"/>
                </a:solidFill>
                <a:latin typeface="DM Sans Light"/>
                <a:ea typeface="DM Sans Light"/>
                <a:cs typeface="DM Sans Light"/>
                <a:sym typeface="DM Sans Light"/>
              </a:rPr>
              <a:t>We help organizations to diversify their growth efforts through a portfolio of venture-backed companies.</a:t>
            </a:r>
            <a:endParaRPr sz="1700">
              <a:solidFill>
                <a:schemeClr val="dk1"/>
              </a:solidFill>
              <a:latin typeface="DM Sans"/>
              <a:ea typeface="DM Sans"/>
              <a:cs typeface="DM Sans"/>
              <a:sym typeface="DM Sans"/>
            </a:endParaRPr>
          </a:p>
        </p:txBody>
      </p:sp>
      <p:sp>
        <p:nvSpPr>
          <p:cNvPr id="4965" name="Google Shape;4965;p550"/>
          <p:cNvSpPr txBox="1"/>
          <p:nvPr/>
        </p:nvSpPr>
        <p:spPr>
          <a:xfrm>
            <a:off x="3873475" y="2087342"/>
            <a:ext cx="4808100" cy="92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a:solidFill>
                  <a:schemeClr val="dk1"/>
                </a:solidFill>
                <a:latin typeface="DM Sans"/>
                <a:ea typeface="DM Sans"/>
                <a:cs typeface="DM Sans"/>
                <a:sym typeface="DM Sans"/>
              </a:rPr>
              <a:t>75+</a:t>
            </a:r>
            <a:r>
              <a:rPr lang="en-US">
                <a:solidFill>
                  <a:schemeClr val="dk1"/>
                </a:solidFill>
                <a:latin typeface="DM Sans"/>
                <a:ea typeface="DM Sans"/>
                <a:cs typeface="DM Sans"/>
                <a:sym typeface="DM Sans"/>
              </a:rPr>
              <a:t> Concepts Sprinted</a:t>
            </a:r>
            <a:endParaRPr>
              <a:solidFill>
                <a:schemeClr val="dk1"/>
              </a:solidFill>
              <a:latin typeface="DM Sans"/>
              <a:ea typeface="DM Sans"/>
              <a:cs typeface="DM Sans"/>
              <a:sym typeface="DM Sans"/>
            </a:endParaRPr>
          </a:p>
          <a:p>
            <a:pPr indent="0" lvl="0" marL="0" rtl="0" algn="l">
              <a:lnSpc>
                <a:spcPct val="115000"/>
              </a:lnSpc>
              <a:spcBef>
                <a:spcPts val="0"/>
              </a:spcBef>
              <a:spcAft>
                <a:spcPts val="0"/>
              </a:spcAft>
              <a:buNone/>
            </a:pPr>
            <a:r>
              <a:rPr lang="en-US" sz="900">
                <a:solidFill>
                  <a:schemeClr val="dk1"/>
                </a:solidFill>
                <a:latin typeface="DM Sans Light"/>
                <a:ea typeface="DM Sans Light"/>
                <a:cs typeface="DM Sans Light"/>
                <a:sym typeface="DM Sans Light"/>
              </a:rPr>
              <a:t>Sprint Weeks are our forcing function for company creation. Over the course of</a:t>
            </a:r>
            <a:br>
              <a:rPr lang="en-US" sz="900">
                <a:solidFill>
                  <a:schemeClr val="dk1"/>
                </a:solidFill>
                <a:latin typeface="DM Sans Light"/>
                <a:ea typeface="DM Sans Light"/>
                <a:cs typeface="DM Sans Light"/>
                <a:sym typeface="DM Sans Light"/>
              </a:rPr>
            </a:br>
            <a:r>
              <a:rPr lang="en-US" sz="900">
                <a:solidFill>
                  <a:schemeClr val="dk1"/>
                </a:solidFill>
                <a:latin typeface="DM Sans Light"/>
                <a:ea typeface="DM Sans Light"/>
                <a:cs typeface="DM Sans Light"/>
                <a:sym typeface="DM Sans Light"/>
              </a:rPr>
              <a:t>3.5 days we build the business, design the product, and test assumptions with customers and investors.</a:t>
            </a:r>
            <a:endParaRPr sz="1700">
              <a:solidFill>
                <a:schemeClr val="dk1"/>
              </a:solidFill>
              <a:latin typeface="DM Sans"/>
              <a:ea typeface="DM Sans"/>
              <a:cs typeface="DM Sans"/>
              <a:sym typeface="DM Sans"/>
            </a:endParaRPr>
          </a:p>
        </p:txBody>
      </p:sp>
      <p:sp>
        <p:nvSpPr>
          <p:cNvPr id="4966" name="Google Shape;4966;p550"/>
          <p:cNvSpPr txBox="1"/>
          <p:nvPr/>
        </p:nvSpPr>
        <p:spPr>
          <a:xfrm>
            <a:off x="3873475" y="476100"/>
            <a:ext cx="4808100" cy="923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a:solidFill>
                  <a:schemeClr val="dk1"/>
                </a:solidFill>
                <a:latin typeface="DM Sans"/>
                <a:ea typeface="DM Sans"/>
                <a:cs typeface="DM Sans"/>
                <a:sym typeface="DM Sans"/>
              </a:rPr>
              <a:t>40+</a:t>
            </a:r>
            <a:r>
              <a:rPr lang="en-US">
                <a:solidFill>
                  <a:schemeClr val="dk1"/>
                </a:solidFill>
                <a:latin typeface="DM Sans"/>
                <a:ea typeface="DM Sans"/>
                <a:cs typeface="DM Sans"/>
                <a:sym typeface="DM Sans"/>
              </a:rPr>
              <a:t> Partnerships with Leading Organizations</a:t>
            </a:r>
            <a:endParaRPr>
              <a:solidFill>
                <a:schemeClr val="dk1"/>
              </a:solidFill>
              <a:latin typeface="DM Sans"/>
              <a:ea typeface="DM Sans"/>
              <a:cs typeface="DM Sans"/>
              <a:sym typeface="DM Sans"/>
            </a:endParaRPr>
          </a:p>
          <a:p>
            <a:pPr indent="0" lvl="0" marL="0" rtl="0" algn="l">
              <a:lnSpc>
                <a:spcPct val="115000"/>
              </a:lnSpc>
              <a:spcBef>
                <a:spcPts val="0"/>
              </a:spcBef>
              <a:spcAft>
                <a:spcPts val="0"/>
              </a:spcAft>
              <a:buNone/>
            </a:pPr>
            <a:r>
              <a:rPr lang="en-US" sz="900">
                <a:solidFill>
                  <a:schemeClr val="dk1"/>
                </a:solidFill>
                <a:latin typeface="DM Sans Light"/>
                <a:ea typeface="DM Sans Light"/>
                <a:cs typeface="DM Sans Light"/>
                <a:sym typeface="DM Sans Light"/>
              </a:rPr>
              <a:t>We’ve helped leading organizations like Koch Industries, Capital One, SVB, P&amp;G,</a:t>
            </a:r>
            <a:br>
              <a:rPr lang="en-US" sz="900">
                <a:solidFill>
                  <a:schemeClr val="dk1"/>
                </a:solidFill>
                <a:latin typeface="DM Sans Light"/>
                <a:ea typeface="DM Sans Light"/>
                <a:cs typeface="DM Sans Light"/>
                <a:sym typeface="DM Sans Light"/>
              </a:rPr>
            </a:br>
            <a:r>
              <a:rPr lang="en-US" sz="900">
                <a:solidFill>
                  <a:schemeClr val="dk1"/>
                </a:solidFill>
                <a:latin typeface="DM Sans Light"/>
                <a:ea typeface="DM Sans Light"/>
                <a:cs typeface="DM Sans Light"/>
                <a:sym typeface="DM Sans Light"/>
              </a:rPr>
              <a:t>Elanco Animal Health, University of North Carolina, and Purdue University unlock</a:t>
            </a:r>
            <a:br>
              <a:rPr lang="en-US" sz="900">
                <a:solidFill>
                  <a:schemeClr val="dk1"/>
                </a:solidFill>
                <a:latin typeface="DM Sans Light"/>
                <a:ea typeface="DM Sans Light"/>
                <a:cs typeface="DM Sans Light"/>
                <a:sym typeface="DM Sans Light"/>
              </a:rPr>
            </a:br>
            <a:r>
              <a:rPr lang="en-US" sz="900">
                <a:solidFill>
                  <a:schemeClr val="dk1"/>
                </a:solidFill>
                <a:latin typeface="DM Sans Light"/>
                <a:ea typeface="DM Sans Light"/>
                <a:cs typeface="DM Sans Light"/>
                <a:sym typeface="DM Sans Light"/>
              </a:rPr>
              <a:t>growth and transformation.</a:t>
            </a:r>
            <a:endParaRPr sz="900">
              <a:solidFill>
                <a:schemeClr val="dk1"/>
              </a:solidFill>
              <a:latin typeface="DM Sans Light"/>
              <a:ea typeface="DM Sans Light"/>
              <a:cs typeface="DM Sans Light"/>
              <a:sym typeface="DM Sans Light"/>
            </a:endParaRPr>
          </a:p>
        </p:txBody>
      </p:sp>
      <p:sp>
        <p:nvSpPr>
          <p:cNvPr id="4967" name="Google Shape;4967;p550"/>
          <p:cNvSpPr txBox="1"/>
          <p:nvPr/>
        </p:nvSpPr>
        <p:spPr>
          <a:xfrm>
            <a:off x="3873475" y="2988363"/>
            <a:ext cx="4808100" cy="55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a:solidFill>
                  <a:schemeClr val="dk1"/>
                </a:solidFill>
                <a:latin typeface="DM Sans"/>
                <a:ea typeface="DM Sans"/>
                <a:cs typeface="DM Sans"/>
                <a:sym typeface="DM Sans"/>
              </a:rPr>
              <a:t>36</a:t>
            </a:r>
            <a:r>
              <a:rPr lang="en-US">
                <a:solidFill>
                  <a:schemeClr val="dk1"/>
                </a:solidFill>
                <a:latin typeface="DM Sans"/>
                <a:ea typeface="DM Sans"/>
                <a:cs typeface="DM Sans"/>
                <a:sym typeface="DM Sans"/>
              </a:rPr>
              <a:t> </a:t>
            </a:r>
            <a:r>
              <a:rPr lang="en-US">
                <a:solidFill>
                  <a:schemeClr val="dk1"/>
                </a:solidFill>
                <a:latin typeface="DM Sans"/>
                <a:ea typeface="DM Sans"/>
                <a:cs typeface="DM Sans"/>
                <a:sym typeface="DM Sans"/>
              </a:rPr>
              <a:t>Companies</a:t>
            </a:r>
            <a:r>
              <a:rPr lang="en-US">
                <a:solidFill>
                  <a:schemeClr val="dk1"/>
                </a:solidFill>
                <a:latin typeface="DM Sans"/>
                <a:ea typeface="DM Sans"/>
                <a:cs typeface="DM Sans"/>
                <a:sym typeface="DM Sans"/>
              </a:rPr>
              <a:t> in our Portfolio</a:t>
            </a:r>
            <a:endParaRPr>
              <a:solidFill>
                <a:schemeClr val="dk1"/>
              </a:solidFill>
              <a:latin typeface="DM Sans"/>
              <a:ea typeface="DM Sans"/>
              <a:cs typeface="DM Sans"/>
              <a:sym typeface="DM Sans"/>
            </a:endParaRPr>
          </a:p>
          <a:p>
            <a:pPr indent="0" lvl="0" marL="0" rtl="0" algn="l">
              <a:lnSpc>
                <a:spcPct val="115000"/>
              </a:lnSpc>
              <a:spcBef>
                <a:spcPts val="0"/>
              </a:spcBef>
              <a:spcAft>
                <a:spcPts val="0"/>
              </a:spcAft>
              <a:buNone/>
            </a:pPr>
            <a:r>
              <a:rPr lang="en-US" sz="900">
                <a:solidFill>
                  <a:schemeClr val="dk1"/>
                </a:solidFill>
                <a:latin typeface="DM Sans Light"/>
                <a:ea typeface="DM Sans Light"/>
                <a:cs typeface="DM Sans Light"/>
                <a:sym typeface="DM Sans Light"/>
              </a:rPr>
              <a:t>We and co-create companies snd launch startups in exchange for equity. </a:t>
            </a:r>
            <a:endParaRPr sz="1700">
              <a:solidFill>
                <a:schemeClr val="dk1"/>
              </a:solidFill>
              <a:latin typeface="DM Sans"/>
              <a:ea typeface="DM Sans"/>
              <a:cs typeface="DM Sans"/>
              <a:sym typeface="DM Sans"/>
            </a:endParaRPr>
          </a:p>
        </p:txBody>
      </p:sp>
      <p:sp>
        <p:nvSpPr>
          <p:cNvPr id="4968" name="Google Shape;4968;p550"/>
          <p:cNvSpPr txBox="1"/>
          <p:nvPr/>
        </p:nvSpPr>
        <p:spPr>
          <a:xfrm>
            <a:off x="3873475" y="3524283"/>
            <a:ext cx="4808100" cy="73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a:solidFill>
                  <a:schemeClr val="dk1"/>
                </a:solidFill>
                <a:latin typeface="DM Sans"/>
                <a:ea typeface="DM Sans"/>
                <a:cs typeface="DM Sans"/>
                <a:sym typeface="DM Sans"/>
              </a:rPr>
              <a:t>31</a:t>
            </a:r>
            <a:r>
              <a:rPr lang="en-US">
                <a:solidFill>
                  <a:schemeClr val="dk1"/>
                </a:solidFill>
                <a:latin typeface="DM Sans"/>
                <a:ea typeface="DM Sans"/>
                <a:cs typeface="DM Sans"/>
                <a:sym typeface="DM Sans"/>
              </a:rPr>
              <a:t> NewCos Launched</a:t>
            </a:r>
            <a:endParaRPr>
              <a:solidFill>
                <a:schemeClr val="dk1"/>
              </a:solidFill>
              <a:latin typeface="DM Sans"/>
              <a:ea typeface="DM Sans"/>
              <a:cs typeface="DM Sans"/>
              <a:sym typeface="DM Sans"/>
            </a:endParaRPr>
          </a:p>
          <a:p>
            <a:pPr indent="0" lvl="0" marL="0" rtl="0" algn="l">
              <a:lnSpc>
                <a:spcPct val="115000"/>
              </a:lnSpc>
              <a:spcBef>
                <a:spcPts val="0"/>
              </a:spcBef>
              <a:spcAft>
                <a:spcPts val="0"/>
              </a:spcAft>
              <a:buNone/>
            </a:pPr>
            <a:r>
              <a:rPr lang="en-US" sz="900">
                <a:solidFill>
                  <a:schemeClr val="dk1"/>
                </a:solidFill>
                <a:latin typeface="DM Sans Light"/>
                <a:ea typeface="DM Sans Light"/>
                <a:cs typeface="DM Sans Light"/>
                <a:sym typeface="DM Sans Light"/>
              </a:rPr>
              <a:t>We recruit world-class co-founders, incorporate the business, and surround teams</a:t>
            </a:r>
            <a:br>
              <a:rPr lang="en-US" sz="900">
                <a:solidFill>
                  <a:schemeClr val="dk1"/>
                </a:solidFill>
                <a:latin typeface="DM Sans Light"/>
                <a:ea typeface="DM Sans Light"/>
                <a:cs typeface="DM Sans Light"/>
                <a:sym typeface="DM Sans Light"/>
              </a:rPr>
            </a:br>
            <a:r>
              <a:rPr lang="en-US" sz="900">
                <a:solidFill>
                  <a:schemeClr val="dk1"/>
                </a:solidFill>
                <a:latin typeface="DM Sans Light"/>
                <a:ea typeface="DM Sans Light"/>
                <a:cs typeface="DM Sans Light"/>
                <a:sym typeface="DM Sans Light"/>
              </a:rPr>
              <a:t>with the resources they need to go further, faster. </a:t>
            </a:r>
            <a:endParaRPr sz="1700">
              <a:solidFill>
                <a:schemeClr val="dk1"/>
              </a:solidFill>
              <a:latin typeface="DM Sans"/>
              <a:ea typeface="DM Sans"/>
              <a:cs typeface="DM Sans"/>
              <a:sym typeface="DM Sans"/>
            </a:endParaRPr>
          </a:p>
        </p:txBody>
      </p:sp>
      <p:sp>
        <p:nvSpPr>
          <p:cNvPr id="4969" name="Google Shape;4969;p550"/>
          <p:cNvSpPr txBox="1"/>
          <p:nvPr/>
        </p:nvSpPr>
        <p:spPr>
          <a:xfrm>
            <a:off x="3873475" y="4234504"/>
            <a:ext cx="4686000" cy="432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US">
                <a:solidFill>
                  <a:schemeClr val="dk1"/>
                </a:solidFill>
                <a:latin typeface="DM Sans"/>
                <a:ea typeface="DM Sans"/>
                <a:cs typeface="DM Sans"/>
                <a:sym typeface="DM Sans"/>
              </a:rPr>
              <a:t>$65M+ </a:t>
            </a:r>
            <a:r>
              <a:rPr lang="en-US">
                <a:solidFill>
                  <a:schemeClr val="dk1"/>
                </a:solidFill>
                <a:latin typeface="DM Sans"/>
                <a:ea typeface="DM Sans"/>
                <a:cs typeface="DM Sans"/>
                <a:sym typeface="DM Sans"/>
              </a:rPr>
              <a:t>in VC Raised by Portfolio Companies</a:t>
            </a:r>
            <a:endParaRPr>
              <a:solidFill>
                <a:schemeClr val="dk1"/>
              </a:solidFill>
              <a:latin typeface="DM Sans"/>
              <a:ea typeface="DM Sans"/>
              <a:cs typeface="DM Sans"/>
              <a:sym typeface="DM Sans"/>
            </a:endParaRPr>
          </a:p>
          <a:p>
            <a:pPr indent="0" lvl="0" marL="0" rtl="0" algn="l">
              <a:lnSpc>
                <a:spcPct val="115000"/>
              </a:lnSpc>
              <a:spcBef>
                <a:spcPts val="0"/>
              </a:spcBef>
              <a:spcAft>
                <a:spcPts val="0"/>
              </a:spcAft>
              <a:buNone/>
            </a:pPr>
            <a:r>
              <a:rPr lang="en-US" sz="900">
                <a:solidFill>
                  <a:schemeClr val="dk1"/>
                </a:solidFill>
                <a:latin typeface="DM Sans"/>
                <a:ea typeface="DM Sans"/>
                <a:cs typeface="DM Sans"/>
                <a:sym typeface="DM Sans"/>
              </a:rPr>
              <a:t>Our startups are designed to rely on market validation, sometimes in the form of venture capital investment, to determine success.</a:t>
            </a:r>
            <a:endParaRPr sz="900">
              <a:solidFill>
                <a:schemeClr val="dk1"/>
              </a:solidFill>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3" name="Shape 4973"/>
        <p:cNvGrpSpPr/>
        <p:nvPr/>
      </p:nvGrpSpPr>
      <p:grpSpPr>
        <a:xfrm>
          <a:off x="0" y="0"/>
          <a:ext cx="0" cy="0"/>
          <a:chOff x="0" y="0"/>
          <a:chExt cx="0" cy="0"/>
        </a:xfrm>
      </p:grpSpPr>
      <p:sp>
        <p:nvSpPr>
          <p:cNvPr id="4974" name="Google Shape;4974;p551"/>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4975" name="Google Shape;4975;p551"/>
          <p:cNvSpPr txBox="1"/>
          <p:nvPr>
            <p:ph type="title"/>
          </p:nvPr>
        </p:nvSpPr>
        <p:spPr>
          <a:xfrm>
            <a:off x="201378" y="164051"/>
            <a:ext cx="8771400" cy="4779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rPr lang="en-US" sz="3600"/>
              <a:t>Let’s learn about you…</a:t>
            </a:r>
            <a:endParaRPr sz="3600"/>
          </a:p>
        </p:txBody>
      </p:sp>
      <p:sp>
        <p:nvSpPr>
          <p:cNvPr id="4976" name="Google Shape;4976;p551"/>
          <p:cNvSpPr txBox="1"/>
          <p:nvPr/>
        </p:nvSpPr>
        <p:spPr>
          <a:xfrm>
            <a:off x="724725" y="1217900"/>
            <a:ext cx="7916100" cy="308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100">
                <a:latin typeface="DM Sans"/>
                <a:ea typeface="DM Sans"/>
                <a:cs typeface="DM Sans"/>
                <a:sym typeface="DM Sans"/>
              </a:rPr>
              <a:t>Describe your role. Are you:</a:t>
            </a:r>
            <a:endParaRPr sz="2100">
              <a:latin typeface="DM Sans"/>
              <a:ea typeface="DM Sans"/>
              <a:cs typeface="DM Sans"/>
              <a:sym typeface="DM Sans"/>
            </a:endParaRPr>
          </a:p>
          <a:p>
            <a:pPr indent="0" lvl="0" marL="0" rtl="0" algn="l">
              <a:spcBef>
                <a:spcPts val="0"/>
              </a:spcBef>
              <a:spcAft>
                <a:spcPts val="0"/>
              </a:spcAft>
              <a:buNone/>
            </a:pPr>
            <a:r>
              <a:t/>
            </a:r>
            <a:endParaRPr sz="2100">
              <a:latin typeface="DM Sans"/>
              <a:ea typeface="DM Sans"/>
              <a:cs typeface="DM Sans"/>
              <a:sym typeface="DM Sans"/>
            </a:endParaRPr>
          </a:p>
          <a:p>
            <a:pPr indent="-361950" lvl="0" marL="457200" rtl="0" algn="l">
              <a:spcBef>
                <a:spcPts val="0"/>
              </a:spcBef>
              <a:spcAft>
                <a:spcPts val="0"/>
              </a:spcAft>
              <a:buSzPts val="2100"/>
              <a:buFont typeface="DM Sans"/>
              <a:buChar char="●"/>
            </a:pPr>
            <a:r>
              <a:rPr lang="en-US" sz="2100">
                <a:latin typeface="DM Sans"/>
                <a:ea typeface="DM Sans"/>
                <a:cs typeface="DM Sans"/>
                <a:sym typeface="DM Sans"/>
              </a:rPr>
              <a:t>Central innovation team?</a:t>
            </a:r>
            <a:br>
              <a:rPr lang="en-US" sz="2100">
                <a:latin typeface="DM Sans"/>
                <a:ea typeface="DM Sans"/>
                <a:cs typeface="DM Sans"/>
                <a:sym typeface="DM Sans"/>
              </a:rPr>
            </a:br>
            <a:r>
              <a:rPr lang="en-US" sz="2100">
                <a:latin typeface="DM Sans"/>
                <a:ea typeface="DM Sans"/>
                <a:cs typeface="DM Sans"/>
                <a:sym typeface="DM Sans"/>
              </a:rPr>
              <a:t>Business unit specific innovation team?</a:t>
            </a:r>
            <a:endParaRPr sz="2100">
              <a:latin typeface="DM Sans"/>
              <a:ea typeface="DM Sans"/>
              <a:cs typeface="DM Sans"/>
              <a:sym typeface="DM Sans"/>
            </a:endParaRPr>
          </a:p>
          <a:p>
            <a:pPr indent="-361950" lvl="0" marL="457200" rtl="0" algn="l">
              <a:spcBef>
                <a:spcPts val="0"/>
              </a:spcBef>
              <a:spcAft>
                <a:spcPts val="0"/>
              </a:spcAft>
              <a:buSzPts val="2100"/>
              <a:buFont typeface="DM Sans"/>
              <a:buChar char="●"/>
            </a:pPr>
            <a:r>
              <a:rPr lang="en-US" sz="2100">
                <a:latin typeface="DM Sans"/>
                <a:ea typeface="DM Sans"/>
                <a:cs typeface="DM Sans"/>
                <a:sym typeface="DM Sans"/>
              </a:rPr>
              <a:t>Business unit operator?</a:t>
            </a:r>
            <a:endParaRPr sz="2100">
              <a:latin typeface="DM Sans"/>
              <a:ea typeface="DM Sans"/>
              <a:cs typeface="DM Sans"/>
              <a:sym typeface="DM Sans"/>
            </a:endParaRPr>
          </a:p>
          <a:p>
            <a:pPr indent="-361950" lvl="0" marL="457200" rtl="0" algn="l">
              <a:spcBef>
                <a:spcPts val="0"/>
              </a:spcBef>
              <a:spcAft>
                <a:spcPts val="0"/>
              </a:spcAft>
              <a:buSzPts val="2100"/>
              <a:buFont typeface="DM Sans"/>
              <a:buChar char="●"/>
            </a:pPr>
            <a:r>
              <a:rPr lang="en-US" sz="2100">
                <a:latin typeface="DM Sans"/>
                <a:ea typeface="DM Sans"/>
                <a:cs typeface="DM Sans"/>
                <a:sym typeface="DM Sans"/>
              </a:rPr>
              <a:t>C-suite?</a:t>
            </a:r>
            <a:endParaRPr sz="2100">
              <a:latin typeface="DM Sans"/>
              <a:ea typeface="DM Sans"/>
              <a:cs typeface="DM Sans"/>
              <a:sym typeface="DM Sans"/>
            </a:endParaRPr>
          </a:p>
          <a:p>
            <a:pPr indent="-361950" lvl="0" marL="457200" rtl="0" algn="l">
              <a:spcBef>
                <a:spcPts val="0"/>
              </a:spcBef>
              <a:spcAft>
                <a:spcPts val="0"/>
              </a:spcAft>
              <a:buSzPts val="2100"/>
              <a:buFont typeface="DM Sans"/>
              <a:buChar char="●"/>
            </a:pPr>
            <a:r>
              <a:rPr lang="en-US" sz="2100">
                <a:latin typeface="DM Sans"/>
                <a:ea typeface="DM Sans"/>
                <a:cs typeface="DM Sans"/>
                <a:sym typeface="DM Sans"/>
              </a:rPr>
              <a:t>Researcher?</a:t>
            </a:r>
            <a:endParaRPr sz="2100">
              <a:latin typeface="DM Sans"/>
              <a:ea typeface="DM Sans"/>
              <a:cs typeface="DM Sans"/>
              <a:sym typeface="DM Sans"/>
            </a:endParaRPr>
          </a:p>
          <a:p>
            <a:pPr indent="-361950" lvl="0" marL="457200" rtl="0" algn="l">
              <a:spcBef>
                <a:spcPts val="0"/>
              </a:spcBef>
              <a:spcAft>
                <a:spcPts val="0"/>
              </a:spcAft>
              <a:buSzPts val="2100"/>
              <a:buFont typeface="DM Sans"/>
              <a:buChar char="●"/>
            </a:pPr>
            <a:r>
              <a:rPr lang="en-US" sz="2100">
                <a:latin typeface="DM Sans"/>
                <a:ea typeface="DM Sans"/>
                <a:cs typeface="DM Sans"/>
                <a:sym typeface="DM Sans"/>
              </a:rPr>
              <a:t>Professional services provider?</a:t>
            </a:r>
            <a:endParaRPr sz="2100">
              <a:latin typeface="DM Sans"/>
              <a:ea typeface="DM Sans"/>
              <a:cs typeface="DM Sans"/>
              <a:sym typeface="DM Sans"/>
            </a:endParaRPr>
          </a:p>
          <a:p>
            <a:pPr indent="-361950" lvl="0" marL="457200" rtl="0" algn="l">
              <a:spcBef>
                <a:spcPts val="0"/>
              </a:spcBef>
              <a:spcAft>
                <a:spcPts val="0"/>
              </a:spcAft>
              <a:buSzPts val="2100"/>
              <a:buFont typeface="DM Sans"/>
              <a:buChar char="●"/>
            </a:pPr>
            <a:r>
              <a:rPr lang="en-US" sz="2100">
                <a:latin typeface="DM Sans"/>
                <a:ea typeface="DM Sans"/>
                <a:cs typeface="DM Sans"/>
                <a:sym typeface="DM Sans"/>
              </a:rPr>
              <a:t>Other?</a:t>
            </a:r>
            <a:endParaRPr sz="2100">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0" name="Shape 4980"/>
        <p:cNvGrpSpPr/>
        <p:nvPr/>
      </p:nvGrpSpPr>
      <p:grpSpPr>
        <a:xfrm>
          <a:off x="0" y="0"/>
          <a:ext cx="0" cy="0"/>
          <a:chOff x="0" y="0"/>
          <a:chExt cx="0" cy="0"/>
        </a:xfrm>
      </p:grpSpPr>
      <p:sp>
        <p:nvSpPr>
          <p:cNvPr id="4981" name="Google Shape;4981;p552"/>
          <p:cNvSpPr txBox="1"/>
          <p:nvPr>
            <p:ph type="title"/>
          </p:nvPr>
        </p:nvSpPr>
        <p:spPr>
          <a:xfrm>
            <a:off x="457202" y="802750"/>
            <a:ext cx="8644200" cy="2374200"/>
          </a:xfrm>
          <a:prstGeom prst="rect">
            <a:avLst/>
          </a:prstGeom>
          <a:noFill/>
          <a:ln>
            <a:noFill/>
          </a:ln>
        </p:spPr>
        <p:txBody>
          <a:bodyPr anchorCtr="0" anchor="t" bIns="17150" lIns="34300" spcFirstLastPara="1" rIns="34300" wrap="square" tIns="17150">
            <a:spAutoFit/>
          </a:bodyPr>
          <a:lstStyle/>
          <a:p>
            <a:pPr indent="0" lvl="0" marL="0" rtl="0" algn="l">
              <a:lnSpc>
                <a:spcPct val="80000"/>
              </a:lnSpc>
              <a:spcBef>
                <a:spcPts val="0"/>
              </a:spcBef>
              <a:spcAft>
                <a:spcPts val="0"/>
              </a:spcAft>
              <a:buClr>
                <a:srgbClr val="7F7F7F"/>
              </a:buClr>
              <a:buSzPts val="3800"/>
              <a:buFont typeface="Helvetica Neue"/>
              <a:buNone/>
            </a:pPr>
            <a:r>
              <a:rPr lang="en-US">
                <a:solidFill>
                  <a:srgbClr val="7F7F7F"/>
                </a:solidFill>
              </a:rPr>
              <a:t>01</a:t>
            </a:r>
            <a:r>
              <a:rPr lang="en-US">
                <a:solidFill>
                  <a:schemeClr val="dk1"/>
                </a:solidFill>
              </a:rPr>
              <a:t>  The problem</a:t>
            </a:r>
            <a:endParaRPr>
              <a:solidFill>
                <a:schemeClr val="dk1"/>
              </a:solidFill>
            </a:endParaRPr>
          </a:p>
          <a:p>
            <a:pPr indent="0" lvl="0" marL="0" rtl="0" algn="l">
              <a:lnSpc>
                <a:spcPct val="80000"/>
              </a:lnSpc>
              <a:spcBef>
                <a:spcPts val="0"/>
              </a:spcBef>
              <a:spcAft>
                <a:spcPts val="0"/>
              </a:spcAft>
              <a:buClr>
                <a:srgbClr val="7F7F7F"/>
              </a:buClr>
              <a:buSzPts val="3800"/>
              <a:buFont typeface="Helvetica Neue"/>
              <a:buNone/>
            </a:pPr>
            <a:r>
              <a:rPr lang="en-US">
                <a:solidFill>
                  <a:srgbClr val="7F7F7F"/>
                </a:solidFill>
              </a:rPr>
              <a:t>02</a:t>
            </a:r>
            <a:r>
              <a:rPr lang="en-US">
                <a:solidFill>
                  <a:schemeClr val="dk1"/>
                </a:solidFill>
              </a:rPr>
              <a:t> Context</a:t>
            </a:r>
            <a:endParaRPr>
              <a:solidFill>
                <a:schemeClr val="dk1"/>
              </a:solidFill>
            </a:endParaRPr>
          </a:p>
          <a:p>
            <a:pPr indent="0" lvl="0" marL="0" rtl="0" algn="l">
              <a:lnSpc>
                <a:spcPct val="80000"/>
              </a:lnSpc>
              <a:spcBef>
                <a:spcPts val="0"/>
              </a:spcBef>
              <a:spcAft>
                <a:spcPts val="0"/>
              </a:spcAft>
              <a:buClr>
                <a:srgbClr val="7F7F7F"/>
              </a:buClr>
              <a:buSzPts val="3800"/>
              <a:buFont typeface="Helvetica Neue"/>
              <a:buNone/>
            </a:pPr>
            <a:r>
              <a:rPr lang="en-US">
                <a:solidFill>
                  <a:srgbClr val="7F7F7F"/>
                </a:solidFill>
              </a:rPr>
              <a:t>03</a:t>
            </a:r>
            <a:r>
              <a:rPr lang="en-US">
                <a:solidFill>
                  <a:schemeClr val="dk1"/>
                </a:solidFill>
              </a:rPr>
              <a:t> How to win</a:t>
            </a:r>
            <a:endParaRPr>
              <a:solidFill>
                <a:schemeClr val="dk1"/>
              </a:solidFill>
            </a:endParaRPr>
          </a:p>
          <a:p>
            <a:pPr indent="0" lvl="0" marL="0" rtl="0" algn="l">
              <a:lnSpc>
                <a:spcPct val="80000"/>
              </a:lnSpc>
              <a:spcBef>
                <a:spcPts val="0"/>
              </a:spcBef>
              <a:spcAft>
                <a:spcPts val="0"/>
              </a:spcAft>
              <a:buClr>
                <a:srgbClr val="7F7F7F"/>
              </a:buClr>
              <a:buSzPts val="3800"/>
              <a:buFont typeface="Helvetica Neue"/>
              <a:buNone/>
            </a:pPr>
            <a:r>
              <a:rPr lang="en-US">
                <a:solidFill>
                  <a:srgbClr val="7F7F7F"/>
                </a:solidFill>
              </a:rPr>
              <a:t>04 </a:t>
            </a:r>
            <a:r>
              <a:rPr lang="en-US">
                <a:solidFill>
                  <a:schemeClr val="dk1"/>
                </a:solidFill>
              </a:rPr>
              <a:t>Getting started</a:t>
            </a:r>
            <a:endParaRPr>
              <a:solidFill>
                <a:schemeClr val="dk1"/>
              </a:solidFill>
            </a:endParaRPr>
          </a:p>
          <a:p>
            <a:pPr indent="0" lvl="0" marL="0" rtl="0" algn="l">
              <a:lnSpc>
                <a:spcPct val="80000"/>
              </a:lnSpc>
              <a:spcBef>
                <a:spcPts val="0"/>
              </a:spcBef>
              <a:spcAft>
                <a:spcPts val="0"/>
              </a:spcAft>
              <a:buClr>
                <a:srgbClr val="7F7F7F"/>
              </a:buClr>
              <a:buSzPts val="3800"/>
              <a:buFont typeface="Helvetica Neue"/>
              <a:buNone/>
            </a:pPr>
            <a:r>
              <a:t/>
            </a:r>
            <a:endParaRPr>
              <a:solidFill>
                <a:srgbClr val="7F7F7F"/>
              </a:solidFill>
            </a:endParaRPr>
          </a:p>
        </p:txBody>
      </p:sp>
      <p:sp>
        <p:nvSpPr>
          <p:cNvPr id="4982" name="Google Shape;4982;p552"/>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4983" name="Google Shape;4983;p552"/>
          <p:cNvSpPr txBox="1"/>
          <p:nvPr>
            <p:ph type="title"/>
          </p:nvPr>
        </p:nvSpPr>
        <p:spPr>
          <a:xfrm>
            <a:off x="457203" y="457200"/>
            <a:ext cx="2859300" cy="201000"/>
          </a:xfrm>
          <a:prstGeom prst="rect">
            <a:avLst/>
          </a:prstGeom>
          <a:noFill/>
          <a:ln>
            <a:noFill/>
          </a:ln>
        </p:spPr>
        <p:txBody>
          <a:bodyPr anchorCtr="0" anchor="t" bIns="17150" lIns="34300" spcFirstLastPara="1" rIns="34300" wrap="square" tIns="17150">
            <a:spAutoFit/>
          </a:bodyPr>
          <a:lstStyle/>
          <a:p>
            <a:pPr indent="0" lvl="0" marL="0" rtl="0" algn="l">
              <a:lnSpc>
                <a:spcPct val="90000"/>
              </a:lnSpc>
              <a:spcBef>
                <a:spcPts val="0"/>
              </a:spcBef>
              <a:spcAft>
                <a:spcPts val="0"/>
              </a:spcAft>
              <a:buClr>
                <a:srgbClr val="7F7F7F"/>
              </a:buClr>
              <a:buSzPts val="1300"/>
              <a:buFont typeface="Helvetica Neue"/>
              <a:buNone/>
            </a:pPr>
            <a:r>
              <a:rPr lang="en-US" sz="1200">
                <a:solidFill>
                  <a:srgbClr val="2929E2"/>
                </a:solidFill>
              </a:rPr>
              <a:t>What we’ll cover</a:t>
            </a:r>
            <a:endParaRPr sz="1200">
              <a:solidFill>
                <a:srgbClr val="2929E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7" name="Shape 4987"/>
        <p:cNvGrpSpPr/>
        <p:nvPr/>
      </p:nvGrpSpPr>
      <p:grpSpPr>
        <a:xfrm>
          <a:off x="0" y="0"/>
          <a:ext cx="0" cy="0"/>
          <a:chOff x="0" y="0"/>
          <a:chExt cx="0" cy="0"/>
        </a:xfrm>
      </p:grpSpPr>
      <p:sp>
        <p:nvSpPr>
          <p:cNvPr id="4988" name="Google Shape;4988;p553"/>
          <p:cNvSpPr txBox="1"/>
          <p:nvPr>
            <p:ph type="title"/>
          </p:nvPr>
        </p:nvSpPr>
        <p:spPr>
          <a:xfrm>
            <a:off x="201377" y="164050"/>
            <a:ext cx="8644200" cy="9705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rPr lang="en-US">
                <a:solidFill>
                  <a:schemeClr val="lt2"/>
                </a:solidFill>
              </a:rPr>
              <a:t>01</a:t>
            </a:r>
            <a:endParaRPr>
              <a:solidFill>
                <a:schemeClr val="lt2"/>
              </a:solidFill>
            </a:endParaRPr>
          </a:p>
          <a:p>
            <a:pPr indent="0" lvl="0" marL="0" rtl="0" algn="l">
              <a:spcBef>
                <a:spcPts val="0"/>
              </a:spcBef>
              <a:spcAft>
                <a:spcPts val="0"/>
              </a:spcAft>
              <a:buNone/>
            </a:pPr>
            <a:r>
              <a:rPr lang="en-US"/>
              <a:t>The problem</a:t>
            </a:r>
            <a:endParaRPr/>
          </a:p>
        </p:txBody>
      </p:sp>
      <p:sp>
        <p:nvSpPr>
          <p:cNvPr id="4989" name="Google Shape;4989;p553"/>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3" name="Shape 4993"/>
        <p:cNvGrpSpPr/>
        <p:nvPr/>
      </p:nvGrpSpPr>
      <p:grpSpPr>
        <a:xfrm>
          <a:off x="0" y="0"/>
          <a:ext cx="0" cy="0"/>
          <a:chOff x="0" y="0"/>
          <a:chExt cx="0" cy="0"/>
        </a:xfrm>
      </p:grpSpPr>
      <p:sp>
        <p:nvSpPr>
          <p:cNvPr id="4994" name="Google Shape;4994;p554"/>
          <p:cNvSpPr txBox="1"/>
          <p:nvPr>
            <p:ph type="title"/>
          </p:nvPr>
        </p:nvSpPr>
        <p:spPr>
          <a:xfrm>
            <a:off x="201378" y="326928"/>
            <a:ext cx="37905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4995" name="Google Shape;4995;p554"/>
          <p:cNvSpPr txBox="1"/>
          <p:nvPr>
            <p:ph idx="1" type="body"/>
          </p:nvPr>
        </p:nvSpPr>
        <p:spPr>
          <a:xfrm>
            <a:off x="201377" y="164051"/>
            <a:ext cx="1995900" cy="154500"/>
          </a:xfrm>
          <a:prstGeom prst="rect">
            <a:avLst/>
          </a:prstGeom>
        </p:spPr>
        <p:txBody>
          <a:bodyPr anchorCtr="0" anchor="b" bIns="17150" lIns="34300" spcFirstLastPara="1" rIns="34300" wrap="square" tIns="17150">
            <a:normAutofit lnSpcReduction="10000"/>
          </a:bodyPr>
          <a:lstStyle/>
          <a:p>
            <a:pPr indent="0" lvl="0" marL="0" rtl="0" algn="l">
              <a:spcBef>
                <a:spcPts val="0"/>
              </a:spcBef>
              <a:spcAft>
                <a:spcPts val="0"/>
              </a:spcAft>
              <a:buNone/>
            </a:pPr>
            <a:r>
              <a:t/>
            </a:r>
            <a:endParaRPr/>
          </a:p>
        </p:txBody>
      </p:sp>
      <p:sp>
        <p:nvSpPr>
          <p:cNvPr id="4996" name="Google Shape;4996;p554"/>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4997" name="Google Shape;4997;p554"/>
          <p:cNvSpPr txBox="1"/>
          <p:nvPr>
            <p:ph idx="2" type="body"/>
          </p:nvPr>
        </p:nvSpPr>
        <p:spPr>
          <a:xfrm>
            <a:off x="320238"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4998" name="Google Shape;4998;p554"/>
          <p:cNvSpPr txBox="1"/>
          <p:nvPr>
            <p:ph idx="3" type="body"/>
          </p:nvPr>
        </p:nvSpPr>
        <p:spPr>
          <a:xfrm>
            <a:off x="4743309"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pic>
        <p:nvPicPr>
          <p:cNvPr descr="Fatty Arbuckle e Buster Keaton nella loro prima gag insieme, scena tratta dal film The Butcher Boy" id="4999" name="Google Shape;4999;p554" title="Fatty Arbuckle e Buster Keaton in The Butcher Boy #busterkeaton #fattyarbuckle">
            <a:hlinkClick r:id="rId3"/>
          </p:cNvPr>
          <p:cNvPicPr preferRelativeResize="0"/>
          <p:nvPr/>
        </p:nvPicPr>
        <p:blipFill>
          <a:blip r:embed="rId4">
            <a:alphaModFix/>
          </a:blip>
          <a:stretch>
            <a:fillRect/>
          </a:stretch>
        </p:blipFill>
        <p:spPr>
          <a:xfrm>
            <a:off x="152400" y="-57877"/>
            <a:ext cx="8991600" cy="505778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999"/>
                                        </p:tgtEl>
                                        <p:attrNameLst>
                                          <p:attrName>style.visibility</p:attrName>
                                        </p:attrNameLst>
                                      </p:cBhvr>
                                      <p:to>
                                        <p:strVal val="visible"/>
                                      </p:to>
                                    </p:set>
                                    <p:animEffect filter="fade" transition="in">
                                      <p:cBhvr>
                                        <p:cTn dur="1000"/>
                                        <p:tgtEl>
                                          <p:spTgt spid="49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3" name="Shape 5003"/>
        <p:cNvGrpSpPr/>
        <p:nvPr/>
      </p:nvGrpSpPr>
      <p:grpSpPr>
        <a:xfrm>
          <a:off x="0" y="0"/>
          <a:ext cx="0" cy="0"/>
          <a:chOff x="0" y="0"/>
          <a:chExt cx="0" cy="0"/>
        </a:xfrm>
      </p:grpSpPr>
      <p:sp>
        <p:nvSpPr>
          <p:cNvPr id="5004" name="Google Shape;5004;p555"/>
          <p:cNvSpPr txBox="1"/>
          <p:nvPr>
            <p:ph type="title"/>
          </p:nvPr>
        </p:nvSpPr>
        <p:spPr>
          <a:xfrm>
            <a:off x="201378" y="326928"/>
            <a:ext cx="37905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5005" name="Google Shape;5005;p555"/>
          <p:cNvSpPr txBox="1"/>
          <p:nvPr>
            <p:ph idx="1" type="body"/>
          </p:nvPr>
        </p:nvSpPr>
        <p:spPr>
          <a:xfrm>
            <a:off x="201377" y="164051"/>
            <a:ext cx="1995900" cy="154500"/>
          </a:xfrm>
          <a:prstGeom prst="rect">
            <a:avLst/>
          </a:prstGeom>
        </p:spPr>
        <p:txBody>
          <a:bodyPr anchorCtr="0" anchor="b" bIns="17150" lIns="34300" spcFirstLastPara="1" rIns="34300" wrap="square" tIns="17150">
            <a:normAutofit lnSpcReduction="10000"/>
          </a:bodyPr>
          <a:lstStyle/>
          <a:p>
            <a:pPr indent="0" lvl="0" marL="0" rtl="0" algn="l">
              <a:spcBef>
                <a:spcPts val="0"/>
              </a:spcBef>
              <a:spcAft>
                <a:spcPts val="0"/>
              </a:spcAft>
              <a:buNone/>
            </a:pPr>
            <a:r>
              <a:t/>
            </a:r>
            <a:endParaRPr/>
          </a:p>
        </p:txBody>
      </p:sp>
      <p:sp>
        <p:nvSpPr>
          <p:cNvPr id="5006" name="Google Shape;5006;p555"/>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007" name="Google Shape;5007;p555"/>
          <p:cNvSpPr txBox="1"/>
          <p:nvPr>
            <p:ph idx="3" type="body"/>
          </p:nvPr>
        </p:nvSpPr>
        <p:spPr>
          <a:xfrm>
            <a:off x="4743309"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pic>
        <p:nvPicPr>
          <p:cNvPr id="5008" name="Google Shape;5008;p555" title="Farpoint_Be_Immersed_Trailer_PlayStation_VR.gif"/>
          <p:cNvPicPr preferRelativeResize="0"/>
          <p:nvPr/>
        </p:nvPicPr>
        <p:blipFill>
          <a:blip r:embed="rId3">
            <a:alphaModFix/>
          </a:blip>
          <a:stretch>
            <a:fillRect/>
          </a:stretch>
        </p:blipFill>
        <p:spPr>
          <a:xfrm>
            <a:off x="0" y="-1"/>
            <a:ext cx="9144000" cy="512065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2" name="Shape 5012"/>
        <p:cNvGrpSpPr/>
        <p:nvPr/>
      </p:nvGrpSpPr>
      <p:grpSpPr>
        <a:xfrm>
          <a:off x="0" y="0"/>
          <a:ext cx="0" cy="0"/>
          <a:chOff x="0" y="0"/>
          <a:chExt cx="0" cy="0"/>
        </a:xfrm>
      </p:grpSpPr>
      <p:sp>
        <p:nvSpPr>
          <p:cNvPr id="5013" name="Google Shape;5013;p556"/>
          <p:cNvSpPr txBox="1"/>
          <p:nvPr>
            <p:ph type="title"/>
          </p:nvPr>
        </p:nvSpPr>
        <p:spPr>
          <a:xfrm>
            <a:off x="201378" y="326928"/>
            <a:ext cx="3790500" cy="6720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rPr lang="en-US"/>
              <a:t>How can you use AI in your business?</a:t>
            </a:r>
            <a:endParaRPr/>
          </a:p>
        </p:txBody>
      </p:sp>
      <p:sp>
        <p:nvSpPr>
          <p:cNvPr id="5014" name="Google Shape;5014;p556"/>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015" name="Google Shape;5015;p556"/>
          <p:cNvSpPr txBox="1"/>
          <p:nvPr/>
        </p:nvSpPr>
        <p:spPr>
          <a:xfrm>
            <a:off x="4113450" y="1823575"/>
            <a:ext cx="4572000" cy="1154400"/>
          </a:xfrm>
          <a:prstGeom prst="rect">
            <a:avLst/>
          </a:prstGeom>
          <a:noFill/>
          <a:ln>
            <a:noFill/>
          </a:ln>
        </p:spPr>
        <p:txBody>
          <a:bodyPr anchorCtr="0" anchor="t" bIns="91425" lIns="91425" spcFirstLastPara="1" rIns="91425" wrap="square" tIns="91425">
            <a:spAutoFit/>
          </a:bodyPr>
          <a:lstStyle/>
          <a:p>
            <a:pPr indent="-361950" lvl="0" marL="457200" rtl="0" algn="l">
              <a:spcBef>
                <a:spcPts val="0"/>
              </a:spcBef>
              <a:spcAft>
                <a:spcPts val="0"/>
              </a:spcAft>
              <a:buSzPts val="2100"/>
              <a:buFont typeface="DM Sans"/>
              <a:buAutoNum type="arabicPeriod"/>
            </a:pPr>
            <a:r>
              <a:rPr lang="en-US" sz="2100">
                <a:latin typeface="DM Sans"/>
                <a:ea typeface="DM Sans"/>
                <a:cs typeface="DM Sans"/>
                <a:sym typeface="DM Sans"/>
              </a:rPr>
              <a:t>Drive efficiency</a:t>
            </a:r>
            <a:endParaRPr sz="2100">
              <a:latin typeface="DM Sans"/>
              <a:ea typeface="DM Sans"/>
              <a:cs typeface="DM Sans"/>
              <a:sym typeface="DM Sans"/>
            </a:endParaRPr>
          </a:p>
          <a:p>
            <a:pPr indent="-361950" lvl="0" marL="457200" rtl="0" algn="l">
              <a:spcBef>
                <a:spcPts val="0"/>
              </a:spcBef>
              <a:spcAft>
                <a:spcPts val="0"/>
              </a:spcAft>
              <a:buSzPts val="2100"/>
              <a:buFont typeface="DM Sans"/>
              <a:buAutoNum type="arabicPeriod"/>
            </a:pPr>
            <a:r>
              <a:rPr lang="en-US" sz="2100">
                <a:latin typeface="DM Sans"/>
                <a:ea typeface="DM Sans"/>
                <a:cs typeface="DM Sans"/>
                <a:sym typeface="DM Sans"/>
              </a:rPr>
              <a:t>Improve customer experience</a:t>
            </a:r>
            <a:endParaRPr sz="2100">
              <a:latin typeface="DM Sans"/>
              <a:ea typeface="DM Sans"/>
              <a:cs typeface="DM Sans"/>
              <a:sym typeface="DM Sans"/>
            </a:endParaRPr>
          </a:p>
          <a:p>
            <a:pPr indent="-361950" lvl="0" marL="457200" rtl="0" algn="l">
              <a:spcBef>
                <a:spcPts val="0"/>
              </a:spcBef>
              <a:spcAft>
                <a:spcPts val="0"/>
              </a:spcAft>
              <a:buSzPts val="2100"/>
              <a:buFont typeface="DM Sans"/>
              <a:buAutoNum type="arabicPeriod"/>
            </a:pPr>
            <a:r>
              <a:rPr lang="en-US" sz="2100">
                <a:latin typeface="DM Sans"/>
                <a:ea typeface="DM Sans"/>
                <a:cs typeface="DM Sans"/>
                <a:sym typeface="DM Sans"/>
              </a:rPr>
              <a:t>Create new business models</a:t>
            </a:r>
            <a:endParaRPr sz="2100">
              <a:latin typeface="DM Sans"/>
              <a:ea typeface="DM Sans"/>
              <a:cs typeface="DM Sans"/>
              <a:sym typeface="DM Sans"/>
            </a:endParaRPr>
          </a:p>
        </p:txBody>
      </p:sp>
      <p:sp>
        <p:nvSpPr>
          <p:cNvPr id="5016" name="Google Shape;5016;p556"/>
          <p:cNvSpPr/>
          <p:nvPr/>
        </p:nvSpPr>
        <p:spPr>
          <a:xfrm>
            <a:off x="4113450" y="3212825"/>
            <a:ext cx="4572000" cy="1032300"/>
          </a:xfrm>
          <a:prstGeom prst="roundRect">
            <a:avLst>
              <a:gd fmla="val 4405" name="adj"/>
            </a:avLst>
          </a:prstGeom>
          <a:solidFill>
            <a:srgbClr val="2929E2"/>
          </a:solidFill>
          <a:ln cap="flat" cmpd="sng" w="9525">
            <a:solidFill>
              <a:srgbClr val="2929E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chemeClr val="lt1"/>
                </a:solidFill>
                <a:latin typeface="DM Sans"/>
                <a:ea typeface="DM Sans"/>
                <a:cs typeface="DM Sans"/>
                <a:sym typeface="DM Sans"/>
              </a:rPr>
              <a:t>In the chat</a:t>
            </a:r>
            <a:endParaRPr>
              <a:solidFill>
                <a:schemeClr val="lt1"/>
              </a:solidFill>
              <a:latin typeface="DM Sans"/>
              <a:ea typeface="DM Sans"/>
              <a:cs typeface="DM Sans"/>
              <a:sym typeface="DM Sans"/>
            </a:endParaRPr>
          </a:p>
          <a:p>
            <a:pPr indent="0" lvl="0" marL="0" rtl="0" algn="l">
              <a:spcBef>
                <a:spcPts val="0"/>
              </a:spcBef>
              <a:spcAft>
                <a:spcPts val="0"/>
              </a:spcAft>
              <a:buNone/>
            </a:pPr>
            <a:r>
              <a:rPr b="1" lang="en-US" sz="1800">
                <a:solidFill>
                  <a:schemeClr val="lt1"/>
                </a:solidFill>
                <a:latin typeface="DM Sans"/>
                <a:ea typeface="DM Sans"/>
                <a:cs typeface="DM Sans"/>
                <a:sym typeface="DM Sans"/>
              </a:rPr>
              <a:t>Share an example of how your company is using AI</a:t>
            </a:r>
            <a:endParaRPr b="1" sz="1800">
              <a:solidFill>
                <a:schemeClr val="lt1"/>
              </a:solidFill>
              <a:latin typeface="DM Sans"/>
              <a:ea typeface="DM Sans"/>
              <a:cs typeface="DM Sans"/>
              <a:sym typeface="DM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0" name="Shape 5020"/>
        <p:cNvGrpSpPr/>
        <p:nvPr/>
      </p:nvGrpSpPr>
      <p:grpSpPr>
        <a:xfrm>
          <a:off x="0" y="0"/>
          <a:ext cx="0" cy="0"/>
          <a:chOff x="0" y="0"/>
          <a:chExt cx="0" cy="0"/>
        </a:xfrm>
      </p:grpSpPr>
      <p:sp>
        <p:nvSpPr>
          <p:cNvPr id="5021" name="Google Shape;5021;p557"/>
          <p:cNvSpPr/>
          <p:nvPr/>
        </p:nvSpPr>
        <p:spPr>
          <a:xfrm rot="-5400000">
            <a:off x="6154100" y="-1175675"/>
            <a:ext cx="901500" cy="5109000"/>
          </a:xfrm>
          <a:prstGeom prst="round2SameRect">
            <a:avLst>
              <a:gd fmla="val 11226" name="adj1"/>
              <a:gd fmla="val 0" name="adj2"/>
            </a:avLst>
          </a:prstGeom>
          <a:solidFill>
            <a:srgbClr val="F3F5F7"/>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2" name="Google Shape;5022;p557"/>
          <p:cNvSpPr/>
          <p:nvPr/>
        </p:nvSpPr>
        <p:spPr>
          <a:xfrm>
            <a:off x="1043375" y="2543888"/>
            <a:ext cx="1469100" cy="14718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3" name="Google Shape;5023;p557"/>
          <p:cNvSpPr/>
          <p:nvPr/>
        </p:nvSpPr>
        <p:spPr>
          <a:xfrm>
            <a:off x="-103650" y="0"/>
            <a:ext cx="3981300" cy="5143500"/>
          </a:xfrm>
          <a:prstGeom prst="rect">
            <a:avLst/>
          </a:prstGeom>
          <a:solidFill>
            <a:srgbClr val="0B2034"/>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200"/>
              <a:buFont typeface="Helvetica Neue"/>
              <a:buNone/>
            </a:pPr>
            <a:r>
              <a:t/>
            </a:r>
            <a:endParaRPr b="0" i="0" sz="1200" u="none" cap="none" strike="noStrike">
              <a:solidFill>
                <a:srgbClr val="FFFFFF"/>
              </a:solidFill>
              <a:latin typeface="Helvetica Neue"/>
              <a:ea typeface="Helvetica Neue"/>
              <a:cs typeface="Helvetica Neue"/>
              <a:sym typeface="Helvetica Neue"/>
            </a:endParaRPr>
          </a:p>
        </p:txBody>
      </p:sp>
      <p:sp>
        <p:nvSpPr>
          <p:cNvPr id="5024" name="Google Shape;5024;p557"/>
          <p:cNvSpPr/>
          <p:nvPr/>
        </p:nvSpPr>
        <p:spPr>
          <a:xfrm>
            <a:off x="290175" y="623250"/>
            <a:ext cx="3101400" cy="1171800"/>
          </a:xfrm>
          <a:prstGeom prst="rect">
            <a:avLst/>
          </a:prstGeom>
          <a:noFill/>
          <a:ln>
            <a:noFill/>
          </a:ln>
        </p:spPr>
        <p:txBody>
          <a:bodyPr anchorCtr="0" anchor="t" bIns="34275" lIns="34275" spcFirstLastPara="1" rIns="34275" wrap="square" tIns="34275">
            <a:noAutofit/>
          </a:bodyPr>
          <a:lstStyle/>
          <a:p>
            <a:pPr indent="0" lvl="0" marL="0" marR="0" rtl="0" algn="l">
              <a:lnSpc>
                <a:spcPct val="80000"/>
              </a:lnSpc>
              <a:spcBef>
                <a:spcPts val="0"/>
              </a:spcBef>
              <a:spcAft>
                <a:spcPts val="0"/>
              </a:spcAft>
              <a:buClr>
                <a:srgbClr val="FFFFFF"/>
              </a:buClr>
              <a:buSzPts val="3800"/>
              <a:buFont typeface="Arial"/>
              <a:buNone/>
            </a:pPr>
            <a:r>
              <a:rPr lang="en-US" sz="3100">
                <a:solidFill>
                  <a:srgbClr val="FFFFFF"/>
                </a:solidFill>
                <a:latin typeface="DM Sans Medium"/>
                <a:ea typeface="DM Sans Medium"/>
                <a:cs typeface="DM Sans Medium"/>
                <a:sym typeface="DM Sans Medium"/>
              </a:rPr>
              <a:t>What is a “business model?”</a:t>
            </a:r>
            <a:endParaRPr i="0" sz="100" u="none" cap="none" strike="noStrike">
              <a:solidFill>
                <a:srgbClr val="000000"/>
              </a:solidFill>
              <a:latin typeface="DM Sans Medium"/>
              <a:ea typeface="DM Sans Medium"/>
              <a:cs typeface="DM Sans Medium"/>
              <a:sym typeface="DM Sans Medium"/>
            </a:endParaRPr>
          </a:p>
        </p:txBody>
      </p:sp>
      <p:sp>
        <p:nvSpPr>
          <p:cNvPr id="5025" name="Google Shape;5025;p557"/>
          <p:cNvSpPr txBox="1"/>
          <p:nvPr>
            <p:ph idx="4294967295" type="body"/>
          </p:nvPr>
        </p:nvSpPr>
        <p:spPr>
          <a:xfrm>
            <a:off x="4126397" y="170625"/>
            <a:ext cx="4688100" cy="695700"/>
          </a:xfrm>
          <a:prstGeom prst="rect">
            <a:avLst/>
          </a:prstGeom>
          <a:noFill/>
          <a:ln>
            <a:noFill/>
          </a:ln>
        </p:spPr>
        <p:txBody>
          <a:bodyPr anchorCtr="0" anchor="ctr" bIns="19050" lIns="19050" spcFirstLastPara="1" rIns="19050" wrap="square" tIns="19050">
            <a:noAutofit/>
          </a:bodyPr>
          <a:lstStyle/>
          <a:p>
            <a:pPr indent="0" lvl="0" marL="0" marR="0" rtl="0" algn="l">
              <a:lnSpc>
                <a:spcPct val="115000"/>
              </a:lnSpc>
              <a:spcBef>
                <a:spcPts val="800"/>
              </a:spcBef>
              <a:spcAft>
                <a:spcPts val="0"/>
              </a:spcAft>
              <a:buClr>
                <a:srgbClr val="FFFFFF"/>
              </a:buClr>
              <a:buSzPts val="4100"/>
              <a:buFont typeface="Arial"/>
              <a:buNone/>
            </a:pPr>
            <a:r>
              <a:rPr lang="en-US" sz="2500">
                <a:solidFill>
                  <a:srgbClr val="2929E2"/>
                </a:solidFill>
                <a:latin typeface="DM Sans"/>
                <a:ea typeface="DM Sans"/>
                <a:cs typeface="DM Sans"/>
                <a:sym typeface="DM Sans"/>
              </a:rPr>
              <a:t>The Business Model Framework</a:t>
            </a:r>
            <a:endParaRPr i="0" sz="2500" u="none" cap="none" strike="noStrike">
              <a:solidFill>
                <a:srgbClr val="2929E2"/>
              </a:solidFill>
              <a:latin typeface="DM Sans"/>
              <a:ea typeface="DM Sans"/>
              <a:cs typeface="DM Sans"/>
              <a:sym typeface="DM Sans"/>
            </a:endParaRPr>
          </a:p>
        </p:txBody>
      </p:sp>
      <p:sp>
        <p:nvSpPr>
          <p:cNvPr id="5026" name="Google Shape;5026;p557"/>
          <p:cNvSpPr/>
          <p:nvPr/>
        </p:nvSpPr>
        <p:spPr>
          <a:xfrm>
            <a:off x="4178177" y="1057350"/>
            <a:ext cx="4578300" cy="4785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263746"/>
              </a:buClr>
              <a:buSzPts val="900"/>
              <a:buFont typeface="Arial"/>
              <a:buNone/>
            </a:pPr>
            <a:r>
              <a:rPr b="1" i="0" lang="en-US" sz="1200" u="none" cap="none" strike="noStrike">
                <a:solidFill>
                  <a:srgbClr val="263746"/>
                </a:solidFill>
                <a:latin typeface="DM Sans"/>
                <a:ea typeface="DM Sans"/>
                <a:cs typeface="DM Sans"/>
                <a:sym typeface="DM Sans"/>
              </a:rPr>
              <a:t>Customer Job to Be Done: </a:t>
            </a:r>
            <a:r>
              <a:rPr i="0" lang="en-US" sz="1200" u="none" cap="none" strike="noStrike">
                <a:solidFill>
                  <a:srgbClr val="263746"/>
                </a:solidFill>
                <a:latin typeface="DM Sans"/>
                <a:ea typeface="DM Sans"/>
                <a:cs typeface="DM Sans"/>
                <a:sym typeface="DM Sans"/>
              </a:rPr>
              <a:t>Whose needs are we solving?</a:t>
            </a:r>
            <a:br>
              <a:rPr i="0" lang="en-US" sz="900" u="none" cap="none" strike="noStrike">
                <a:solidFill>
                  <a:srgbClr val="263746"/>
                </a:solidFill>
                <a:latin typeface="DM Sans"/>
                <a:ea typeface="DM Sans"/>
                <a:cs typeface="DM Sans"/>
                <a:sym typeface="DM Sans"/>
              </a:rPr>
            </a:br>
            <a:endParaRPr i="0" sz="400" u="none" cap="none" strike="noStrike">
              <a:solidFill>
                <a:srgbClr val="263746"/>
              </a:solidFill>
              <a:latin typeface="DM Sans"/>
              <a:ea typeface="DM Sans"/>
              <a:cs typeface="DM Sans"/>
              <a:sym typeface="DM Sans"/>
            </a:endParaRPr>
          </a:p>
          <a:p>
            <a:pPr indent="0" lvl="0" marL="0" marR="0" rtl="0" algn="l">
              <a:lnSpc>
                <a:spcPct val="110000"/>
              </a:lnSpc>
              <a:spcBef>
                <a:spcPts val="0"/>
              </a:spcBef>
              <a:spcAft>
                <a:spcPts val="0"/>
              </a:spcAft>
              <a:buClr>
                <a:srgbClr val="263746"/>
              </a:buClr>
              <a:buSzPts val="900"/>
              <a:buFont typeface="Arial"/>
              <a:buNone/>
            </a:pPr>
            <a:r>
              <a:rPr i="1" lang="en-US" sz="1000" u="none" cap="none" strike="noStrike">
                <a:solidFill>
                  <a:srgbClr val="263746"/>
                </a:solidFill>
                <a:latin typeface="DM Sans"/>
                <a:ea typeface="DM Sans"/>
                <a:cs typeface="DM Sans"/>
                <a:sym typeface="DM Sans"/>
              </a:rPr>
              <a:t>The </a:t>
            </a:r>
            <a:r>
              <a:rPr b="1" i="1" lang="en-US" sz="1000" u="none" cap="none" strike="noStrike">
                <a:solidFill>
                  <a:srgbClr val="2929E2"/>
                </a:solidFill>
                <a:latin typeface="DM Sans"/>
                <a:ea typeface="DM Sans"/>
                <a:cs typeface="DM Sans"/>
                <a:sym typeface="DM Sans"/>
              </a:rPr>
              <a:t>problem</a:t>
            </a:r>
            <a:r>
              <a:rPr i="0" lang="en-US" sz="1000" u="none" cap="none" strike="noStrike">
                <a:solidFill>
                  <a:srgbClr val="263746"/>
                </a:solidFill>
                <a:latin typeface="DM Sans"/>
                <a:ea typeface="DM Sans"/>
                <a:cs typeface="DM Sans"/>
                <a:sym typeface="DM Sans"/>
              </a:rPr>
              <a:t> that the business seeks to solve — the type of progress that a particular customer is trying to make in a specific circumstance</a:t>
            </a:r>
            <a:endParaRPr sz="1300">
              <a:latin typeface="DM Sans"/>
              <a:ea typeface="DM Sans"/>
              <a:cs typeface="DM Sans"/>
              <a:sym typeface="DM Sans"/>
            </a:endParaRPr>
          </a:p>
        </p:txBody>
      </p:sp>
      <p:sp>
        <p:nvSpPr>
          <p:cNvPr id="5027" name="Google Shape;5027;p557"/>
          <p:cNvSpPr/>
          <p:nvPr/>
        </p:nvSpPr>
        <p:spPr>
          <a:xfrm>
            <a:off x="4178176" y="2162329"/>
            <a:ext cx="4578300" cy="4785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263746"/>
              </a:buClr>
              <a:buSzPts val="900"/>
              <a:buFont typeface="Arial"/>
              <a:buNone/>
            </a:pPr>
            <a:r>
              <a:rPr b="1" i="0" lang="en-US" sz="1200" u="none" cap="none" strike="noStrike">
                <a:solidFill>
                  <a:srgbClr val="263746"/>
                </a:solidFill>
                <a:latin typeface="DM Sans"/>
                <a:ea typeface="DM Sans"/>
                <a:cs typeface="DM Sans"/>
                <a:sym typeface="DM Sans"/>
              </a:rPr>
              <a:t>Value Proposition: </a:t>
            </a:r>
            <a:r>
              <a:rPr i="0" lang="en-US" sz="1200" u="none" cap="none" strike="noStrike">
                <a:solidFill>
                  <a:srgbClr val="263746"/>
                </a:solidFill>
                <a:latin typeface="DM Sans"/>
                <a:ea typeface="DM Sans"/>
                <a:cs typeface="DM Sans"/>
                <a:sym typeface="DM Sans"/>
              </a:rPr>
              <a:t>Do people want this?</a:t>
            </a:r>
            <a:br>
              <a:rPr i="0" lang="en-US" sz="900" u="none" cap="none" strike="noStrike">
                <a:solidFill>
                  <a:srgbClr val="263746"/>
                </a:solidFill>
                <a:latin typeface="DM Sans"/>
                <a:ea typeface="DM Sans"/>
                <a:cs typeface="DM Sans"/>
                <a:sym typeface="DM Sans"/>
              </a:rPr>
            </a:br>
            <a:endParaRPr i="0" sz="400" u="none" cap="none" strike="noStrike">
              <a:solidFill>
                <a:srgbClr val="263746"/>
              </a:solidFill>
              <a:latin typeface="DM Sans"/>
              <a:ea typeface="DM Sans"/>
              <a:cs typeface="DM Sans"/>
              <a:sym typeface="DM Sans"/>
            </a:endParaRPr>
          </a:p>
          <a:p>
            <a:pPr indent="0" lvl="0" marL="0" marR="0" rtl="0" algn="l">
              <a:lnSpc>
                <a:spcPct val="110000"/>
              </a:lnSpc>
              <a:spcBef>
                <a:spcPts val="0"/>
              </a:spcBef>
              <a:spcAft>
                <a:spcPts val="0"/>
              </a:spcAft>
              <a:buClr>
                <a:srgbClr val="263746"/>
              </a:buClr>
              <a:buSzPts val="900"/>
              <a:buFont typeface="Arial"/>
              <a:buNone/>
            </a:pPr>
            <a:r>
              <a:rPr i="1" lang="en-US" sz="1000" u="none" cap="none" strike="noStrike">
                <a:solidFill>
                  <a:srgbClr val="263746"/>
                </a:solidFill>
                <a:latin typeface="DM Sans"/>
                <a:ea typeface="DM Sans"/>
                <a:cs typeface="DM Sans"/>
                <a:sym typeface="DM Sans"/>
              </a:rPr>
              <a:t>How the business </a:t>
            </a:r>
            <a:r>
              <a:rPr b="1" i="1" lang="en-US" sz="1000" u="none" cap="none" strike="noStrike">
                <a:solidFill>
                  <a:srgbClr val="2929E2"/>
                </a:solidFill>
                <a:latin typeface="DM Sans"/>
                <a:ea typeface="DM Sans"/>
                <a:cs typeface="DM Sans"/>
                <a:sym typeface="DM Sans"/>
              </a:rPr>
              <a:t>creates value</a:t>
            </a:r>
            <a:r>
              <a:rPr b="1" i="0" lang="en-US" sz="1000" u="none" cap="none" strike="noStrike">
                <a:solidFill>
                  <a:srgbClr val="2929E2"/>
                </a:solidFill>
                <a:latin typeface="DM Sans"/>
                <a:ea typeface="DM Sans"/>
                <a:cs typeface="DM Sans"/>
                <a:sym typeface="DM Sans"/>
              </a:rPr>
              <a:t> </a:t>
            </a:r>
            <a:r>
              <a:rPr i="0" lang="en-US" sz="1000" u="none" cap="none" strike="noStrike">
                <a:solidFill>
                  <a:srgbClr val="263746"/>
                </a:solidFill>
                <a:latin typeface="DM Sans"/>
                <a:ea typeface="DM Sans"/>
                <a:cs typeface="DM Sans"/>
                <a:sym typeface="DM Sans"/>
              </a:rPr>
              <a:t>through its offering, customer access, and payment models</a:t>
            </a:r>
            <a:endParaRPr i="0" sz="1100" u="none" cap="none" strike="noStrike">
              <a:solidFill>
                <a:srgbClr val="263746"/>
              </a:solidFill>
              <a:latin typeface="DM Sans"/>
              <a:ea typeface="DM Sans"/>
              <a:cs typeface="DM Sans"/>
              <a:sym typeface="DM Sans"/>
            </a:endParaRPr>
          </a:p>
        </p:txBody>
      </p:sp>
      <p:sp>
        <p:nvSpPr>
          <p:cNvPr id="5028" name="Google Shape;5028;p557"/>
          <p:cNvSpPr/>
          <p:nvPr/>
        </p:nvSpPr>
        <p:spPr>
          <a:xfrm>
            <a:off x="4178176" y="3113801"/>
            <a:ext cx="4578300" cy="4785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263746"/>
              </a:buClr>
              <a:buSzPts val="900"/>
              <a:buFont typeface="Arial"/>
              <a:buNone/>
            </a:pPr>
            <a:r>
              <a:rPr b="1" lang="en-US" sz="1200">
                <a:solidFill>
                  <a:srgbClr val="263746"/>
                </a:solidFill>
                <a:latin typeface="DM Sans"/>
                <a:ea typeface="DM Sans"/>
                <a:cs typeface="DM Sans"/>
                <a:sym typeface="DM Sans"/>
              </a:rPr>
              <a:t>Resource Model</a:t>
            </a:r>
            <a:r>
              <a:rPr b="1" i="0" lang="en-US" sz="1200" u="none" cap="none" strike="noStrike">
                <a:solidFill>
                  <a:srgbClr val="263746"/>
                </a:solidFill>
                <a:latin typeface="DM Sans"/>
                <a:ea typeface="DM Sans"/>
                <a:cs typeface="DM Sans"/>
                <a:sym typeface="DM Sans"/>
              </a:rPr>
              <a:t>: </a:t>
            </a:r>
            <a:r>
              <a:rPr i="0" lang="en-US" sz="1200" u="none" cap="none" strike="noStrike">
                <a:solidFill>
                  <a:srgbClr val="263746"/>
                </a:solidFill>
                <a:latin typeface="DM Sans"/>
                <a:ea typeface="DM Sans"/>
                <a:cs typeface="DM Sans"/>
                <a:sym typeface="DM Sans"/>
              </a:rPr>
              <a:t>Can we do it?</a:t>
            </a:r>
            <a:br>
              <a:rPr i="0" lang="en-US" sz="900" u="none" cap="none" strike="noStrike">
                <a:solidFill>
                  <a:srgbClr val="263746"/>
                </a:solidFill>
                <a:latin typeface="DM Sans"/>
                <a:ea typeface="DM Sans"/>
                <a:cs typeface="DM Sans"/>
                <a:sym typeface="DM Sans"/>
              </a:rPr>
            </a:br>
            <a:endParaRPr i="0" sz="400" u="none" cap="none" strike="noStrike">
              <a:solidFill>
                <a:srgbClr val="263746"/>
              </a:solidFill>
              <a:latin typeface="DM Sans"/>
              <a:ea typeface="DM Sans"/>
              <a:cs typeface="DM Sans"/>
              <a:sym typeface="DM Sans"/>
            </a:endParaRPr>
          </a:p>
          <a:p>
            <a:pPr indent="0" lvl="0" marL="0" marR="0" rtl="0" algn="l">
              <a:lnSpc>
                <a:spcPct val="110000"/>
              </a:lnSpc>
              <a:spcBef>
                <a:spcPts val="0"/>
              </a:spcBef>
              <a:spcAft>
                <a:spcPts val="0"/>
              </a:spcAft>
              <a:buClr>
                <a:srgbClr val="263746"/>
              </a:buClr>
              <a:buSzPts val="900"/>
              <a:buFont typeface="Arial"/>
              <a:buNone/>
            </a:pPr>
            <a:r>
              <a:rPr i="1" lang="en-US" sz="1000" u="none" cap="none" strike="noStrike">
                <a:solidFill>
                  <a:srgbClr val="263746"/>
                </a:solidFill>
                <a:latin typeface="DM Sans"/>
                <a:ea typeface="DM Sans"/>
                <a:cs typeface="DM Sans"/>
                <a:sym typeface="DM Sans"/>
              </a:rPr>
              <a:t>How the business</a:t>
            </a:r>
            <a:r>
              <a:rPr i="1" lang="en-US" sz="1000" u="none" cap="none" strike="noStrike">
                <a:solidFill>
                  <a:srgbClr val="2929E2"/>
                </a:solidFill>
                <a:latin typeface="DM Sans"/>
                <a:ea typeface="DM Sans"/>
                <a:cs typeface="DM Sans"/>
                <a:sym typeface="DM Sans"/>
              </a:rPr>
              <a:t> </a:t>
            </a:r>
            <a:r>
              <a:rPr b="1" i="1" lang="en-US" sz="1000" u="none" cap="none" strike="noStrike">
                <a:solidFill>
                  <a:srgbClr val="2929E2"/>
                </a:solidFill>
                <a:latin typeface="DM Sans"/>
                <a:ea typeface="DM Sans"/>
                <a:cs typeface="DM Sans"/>
                <a:sym typeface="DM Sans"/>
              </a:rPr>
              <a:t>delivers value </a:t>
            </a:r>
            <a:r>
              <a:rPr i="0" lang="en-US" sz="1000" u="none" cap="none" strike="noStrike">
                <a:solidFill>
                  <a:srgbClr val="263746"/>
                </a:solidFill>
                <a:latin typeface="DM Sans"/>
                <a:ea typeface="DM Sans"/>
                <a:cs typeface="DM Sans"/>
                <a:sym typeface="DM Sans"/>
              </a:rPr>
              <a:t>through resources and processes</a:t>
            </a:r>
            <a:endParaRPr i="0" sz="1100" u="none" cap="none" strike="noStrike">
              <a:solidFill>
                <a:srgbClr val="263746"/>
              </a:solidFill>
              <a:latin typeface="DM Sans"/>
              <a:ea typeface="DM Sans"/>
              <a:cs typeface="DM Sans"/>
              <a:sym typeface="DM Sans"/>
            </a:endParaRPr>
          </a:p>
        </p:txBody>
      </p:sp>
      <p:sp>
        <p:nvSpPr>
          <p:cNvPr id="5029" name="Google Shape;5029;p557"/>
          <p:cNvSpPr/>
          <p:nvPr/>
        </p:nvSpPr>
        <p:spPr>
          <a:xfrm>
            <a:off x="4178175" y="3912873"/>
            <a:ext cx="4578300" cy="4785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263746"/>
              </a:buClr>
              <a:buSzPts val="900"/>
              <a:buFont typeface="Arial"/>
              <a:buNone/>
            </a:pPr>
            <a:r>
              <a:rPr b="1" lang="en-US" sz="1200">
                <a:solidFill>
                  <a:srgbClr val="263746"/>
                </a:solidFill>
                <a:latin typeface="DM Sans"/>
                <a:ea typeface="DM Sans"/>
                <a:cs typeface="DM Sans"/>
                <a:sym typeface="DM Sans"/>
              </a:rPr>
              <a:t>Profit Formula</a:t>
            </a:r>
            <a:r>
              <a:rPr b="1" i="0" lang="en-US" sz="1200" u="none" cap="none" strike="noStrike">
                <a:solidFill>
                  <a:srgbClr val="263746"/>
                </a:solidFill>
                <a:latin typeface="DM Sans"/>
                <a:ea typeface="DM Sans"/>
                <a:cs typeface="DM Sans"/>
                <a:sym typeface="DM Sans"/>
              </a:rPr>
              <a:t>: </a:t>
            </a:r>
            <a:r>
              <a:rPr i="0" lang="en-US" sz="1200" u="none" cap="none" strike="noStrike">
                <a:solidFill>
                  <a:srgbClr val="263746"/>
                </a:solidFill>
                <a:latin typeface="DM Sans"/>
                <a:ea typeface="DM Sans"/>
                <a:cs typeface="DM Sans"/>
                <a:sym typeface="DM Sans"/>
              </a:rPr>
              <a:t>Is it worth it?</a:t>
            </a:r>
            <a:br>
              <a:rPr i="0" lang="en-US" sz="900" u="none" cap="none" strike="noStrike">
                <a:solidFill>
                  <a:srgbClr val="263746"/>
                </a:solidFill>
                <a:latin typeface="DM Sans"/>
                <a:ea typeface="DM Sans"/>
                <a:cs typeface="DM Sans"/>
                <a:sym typeface="DM Sans"/>
              </a:rPr>
            </a:br>
            <a:endParaRPr i="0" sz="400" u="none" cap="none" strike="noStrike">
              <a:solidFill>
                <a:srgbClr val="263746"/>
              </a:solidFill>
              <a:latin typeface="DM Sans"/>
              <a:ea typeface="DM Sans"/>
              <a:cs typeface="DM Sans"/>
              <a:sym typeface="DM Sans"/>
            </a:endParaRPr>
          </a:p>
          <a:p>
            <a:pPr indent="0" lvl="0" marL="0" marR="0" rtl="0" algn="l">
              <a:lnSpc>
                <a:spcPct val="110000"/>
              </a:lnSpc>
              <a:spcBef>
                <a:spcPts val="0"/>
              </a:spcBef>
              <a:spcAft>
                <a:spcPts val="0"/>
              </a:spcAft>
              <a:buClr>
                <a:srgbClr val="263746"/>
              </a:buClr>
              <a:buSzPts val="900"/>
              <a:buFont typeface="Arial"/>
              <a:buNone/>
            </a:pPr>
            <a:r>
              <a:rPr i="1" lang="en-US" sz="1000" u="none" cap="none" strike="noStrike">
                <a:solidFill>
                  <a:srgbClr val="263746"/>
                </a:solidFill>
                <a:latin typeface="DM Sans"/>
                <a:ea typeface="DM Sans"/>
                <a:cs typeface="DM Sans"/>
                <a:sym typeface="DM Sans"/>
              </a:rPr>
              <a:t>How the business </a:t>
            </a:r>
            <a:r>
              <a:rPr b="1" i="1" lang="en-US" sz="1000" u="none" cap="none" strike="noStrike">
                <a:solidFill>
                  <a:srgbClr val="2929E2"/>
                </a:solidFill>
                <a:latin typeface="DM Sans"/>
                <a:ea typeface="DM Sans"/>
                <a:cs typeface="DM Sans"/>
                <a:sym typeface="DM Sans"/>
              </a:rPr>
              <a:t>captures value</a:t>
            </a:r>
            <a:r>
              <a:rPr b="1" i="0" lang="en-US" sz="1000" u="none" cap="none" strike="noStrike">
                <a:solidFill>
                  <a:srgbClr val="2929E2"/>
                </a:solidFill>
                <a:latin typeface="DM Sans"/>
                <a:ea typeface="DM Sans"/>
                <a:cs typeface="DM Sans"/>
                <a:sym typeface="DM Sans"/>
              </a:rPr>
              <a:t> </a:t>
            </a:r>
            <a:r>
              <a:rPr i="0" lang="en-US" sz="1000" u="none" cap="none" strike="noStrike">
                <a:solidFill>
                  <a:srgbClr val="263746"/>
                </a:solidFill>
                <a:latin typeface="DM Sans"/>
                <a:ea typeface="DM Sans"/>
                <a:cs typeface="DM Sans"/>
                <a:sym typeface="DM Sans"/>
              </a:rPr>
              <a:t>through revenue, cost, margin, reinvestment, and throughput</a:t>
            </a:r>
            <a:endParaRPr i="0" sz="1100" u="none" cap="none" strike="noStrike">
              <a:solidFill>
                <a:srgbClr val="263746"/>
              </a:solidFill>
              <a:latin typeface="DM Sans"/>
              <a:ea typeface="DM Sans"/>
              <a:cs typeface="DM Sans"/>
              <a:sym typeface="DM Sans"/>
            </a:endParaRPr>
          </a:p>
        </p:txBody>
      </p:sp>
      <p:grpSp>
        <p:nvGrpSpPr>
          <p:cNvPr id="5030" name="Google Shape;5030;p557"/>
          <p:cNvGrpSpPr/>
          <p:nvPr/>
        </p:nvGrpSpPr>
        <p:grpSpPr>
          <a:xfrm>
            <a:off x="602661" y="2069925"/>
            <a:ext cx="2435037" cy="2272540"/>
            <a:chOff x="602661" y="2069925"/>
            <a:chExt cx="2435037" cy="2272540"/>
          </a:xfrm>
        </p:grpSpPr>
        <p:sp>
          <p:nvSpPr>
            <p:cNvPr id="5031" name="Google Shape;5031;p557"/>
            <p:cNvSpPr/>
            <p:nvPr/>
          </p:nvSpPr>
          <p:spPr>
            <a:xfrm rot="264172">
              <a:off x="1136128" y="3376013"/>
              <a:ext cx="1640938" cy="904747"/>
            </a:xfrm>
            <a:custGeom>
              <a:rect b="b" l="l" r="r" t="t"/>
              <a:pathLst>
                <a:path extrusionOk="0" h="21600" w="21600">
                  <a:moveTo>
                    <a:pt x="4346" y="6953"/>
                  </a:moveTo>
                  <a:lnTo>
                    <a:pt x="4647" y="7296"/>
                  </a:lnTo>
                  <a:lnTo>
                    <a:pt x="5310" y="7802"/>
                  </a:lnTo>
                  <a:lnTo>
                    <a:pt x="5631" y="8055"/>
                  </a:lnTo>
                  <a:lnTo>
                    <a:pt x="5952" y="8235"/>
                  </a:lnTo>
                  <a:lnTo>
                    <a:pt x="6283" y="8380"/>
                  </a:lnTo>
                  <a:lnTo>
                    <a:pt x="6635" y="8506"/>
                  </a:lnTo>
                  <a:lnTo>
                    <a:pt x="6976" y="8579"/>
                  </a:lnTo>
                  <a:lnTo>
                    <a:pt x="7317" y="8669"/>
                  </a:lnTo>
                  <a:lnTo>
                    <a:pt x="7648" y="8687"/>
                  </a:lnTo>
                  <a:lnTo>
                    <a:pt x="7990" y="8687"/>
                  </a:lnTo>
                  <a:lnTo>
                    <a:pt x="8321" y="8651"/>
                  </a:lnTo>
                  <a:lnTo>
                    <a:pt x="8642" y="8579"/>
                  </a:lnTo>
                  <a:lnTo>
                    <a:pt x="8993" y="8524"/>
                  </a:lnTo>
                  <a:lnTo>
                    <a:pt x="9325" y="8398"/>
                  </a:lnTo>
                  <a:lnTo>
                    <a:pt x="9646" y="8254"/>
                  </a:lnTo>
                  <a:lnTo>
                    <a:pt x="9967" y="8073"/>
                  </a:lnTo>
                  <a:lnTo>
                    <a:pt x="10278" y="7856"/>
                  </a:lnTo>
                  <a:lnTo>
                    <a:pt x="10589" y="7621"/>
                  </a:lnTo>
                  <a:lnTo>
                    <a:pt x="10900" y="7405"/>
                  </a:lnTo>
                  <a:lnTo>
                    <a:pt x="11191" y="7080"/>
                  </a:lnTo>
                  <a:lnTo>
                    <a:pt x="11493" y="6791"/>
                  </a:lnTo>
                  <a:lnTo>
                    <a:pt x="11774" y="6447"/>
                  </a:lnTo>
                  <a:lnTo>
                    <a:pt x="12045" y="6068"/>
                  </a:lnTo>
                  <a:lnTo>
                    <a:pt x="12326" y="5689"/>
                  </a:lnTo>
                  <a:lnTo>
                    <a:pt x="12577" y="5274"/>
                  </a:lnTo>
                  <a:lnTo>
                    <a:pt x="12807" y="4840"/>
                  </a:lnTo>
                  <a:lnTo>
                    <a:pt x="13058" y="4353"/>
                  </a:lnTo>
                  <a:lnTo>
                    <a:pt x="13289" y="3865"/>
                  </a:lnTo>
                  <a:lnTo>
                    <a:pt x="13500" y="3341"/>
                  </a:lnTo>
                  <a:lnTo>
                    <a:pt x="13701" y="2799"/>
                  </a:lnTo>
                  <a:lnTo>
                    <a:pt x="13881" y="2239"/>
                  </a:lnTo>
                  <a:lnTo>
                    <a:pt x="14102" y="1535"/>
                  </a:lnTo>
                  <a:lnTo>
                    <a:pt x="14283" y="740"/>
                  </a:lnTo>
                  <a:lnTo>
                    <a:pt x="14443" y="0"/>
                  </a:lnTo>
                  <a:lnTo>
                    <a:pt x="17926" y="3991"/>
                  </a:lnTo>
                  <a:lnTo>
                    <a:pt x="21600" y="108"/>
                  </a:lnTo>
                  <a:lnTo>
                    <a:pt x="21520" y="921"/>
                  </a:lnTo>
                  <a:lnTo>
                    <a:pt x="21429" y="1752"/>
                  </a:lnTo>
                  <a:lnTo>
                    <a:pt x="21309" y="2565"/>
                  </a:lnTo>
                  <a:lnTo>
                    <a:pt x="21188" y="3341"/>
                  </a:lnTo>
                  <a:lnTo>
                    <a:pt x="21058" y="4118"/>
                  </a:lnTo>
                  <a:lnTo>
                    <a:pt x="20907" y="4930"/>
                  </a:lnTo>
                  <a:lnTo>
                    <a:pt x="20737" y="5689"/>
                  </a:lnTo>
                  <a:lnTo>
                    <a:pt x="20556" y="6447"/>
                  </a:lnTo>
                  <a:lnTo>
                    <a:pt x="20365" y="7224"/>
                  </a:lnTo>
                  <a:lnTo>
                    <a:pt x="20155" y="7983"/>
                  </a:lnTo>
                  <a:lnTo>
                    <a:pt x="19934" y="8687"/>
                  </a:lnTo>
                  <a:lnTo>
                    <a:pt x="19552" y="9807"/>
                  </a:lnTo>
                  <a:lnTo>
                    <a:pt x="19161" y="10926"/>
                  </a:lnTo>
                  <a:lnTo>
                    <a:pt x="18719" y="11956"/>
                  </a:lnTo>
                  <a:lnTo>
                    <a:pt x="18278" y="12913"/>
                  </a:lnTo>
                  <a:lnTo>
                    <a:pt x="17806" y="13888"/>
                  </a:lnTo>
                  <a:lnTo>
                    <a:pt x="17314" y="14755"/>
                  </a:lnTo>
                  <a:lnTo>
                    <a:pt x="16802" y="15586"/>
                  </a:lnTo>
                  <a:lnTo>
                    <a:pt x="16270" y="16381"/>
                  </a:lnTo>
                  <a:lnTo>
                    <a:pt x="15718" y="17103"/>
                  </a:lnTo>
                  <a:lnTo>
                    <a:pt x="15146" y="17789"/>
                  </a:lnTo>
                  <a:lnTo>
                    <a:pt x="14554" y="18385"/>
                  </a:lnTo>
                  <a:lnTo>
                    <a:pt x="13962" y="18963"/>
                  </a:lnTo>
                  <a:lnTo>
                    <a:pt x="13349" y="19505"/>
                  </a:lnTo>
                  <a:lnTo>
                    <a:pt x="12717" y="19938"/>
                  </a:lnTo>
                  <a:lnTo>
                    <a:pt x="12095" y="20354"/>
                  </a:lnTo>
                  <a:lnTo>
                    <a:pt x="11442" y="20679"/>
                  </a:lnTo>
                  <a:lnTo>
                    <a:pt x="10800" y="20986"/>
                  </a:lnTo>
                  <a:lnTo>
                    <a:pt x="10148" y="21221"/>
                  </a:lnTo>
                  <a:lnTo>
                    <a:pt x="9475" y="21401"/>
                  </a:lnTo>
                  <a:lnTo>
                    <a:pt x="8793" y="21510"/>
                  </a:lnTo>
                  <a:lnTo>
                    <a:pt x="8120" y="21600"/>
                  </a:lnTo>
                  <a:lnTo>
                    <a:pt x="7468" y="21600"/>
                  </a:lnTo>
                  <a:lnTo>
                    <a:pt x="6785" y="21510"/>
                  </a:lnTo>
                  <a:lnTo>
                    <a:pt x="6113" y="21401"/>
                  </a:lnTo>
                  <a:lnTo>
                    <a:pt x="5440" y="21221"/>
                  </a:lnTo>
                  <a:lnTo>
                    <a:pt x="4768" y="20968"/>
                  </a:lnTo>
                  <a:lnTo>
                    <a:pt x="4095" y="20661"/>
                  </a:lnTo>
                  <a:lnTo>
                    <a:pt x="3433" y="20282"/>
                  </a:lnTo>
                  <a:lnTo>
                    <a:pt x="2760" y="19848"/>
                  </a:lnTo>
                  <a:lnTo>
                    <a:pt x="2118" y="19342"/>
                  </a:lnTo>
                  <a:lnTo>
                    <a:pt x="1486" y="18765"/>
                  </a:lnTo>
                  <a:lnTo>
                    <a:pt x="853" y="18132"/>
                  </a:lnTo>
                  <a:lnTo>
                    <a:pt x="30" y="20751"/>
                  </a:lnTo>
                  <a:lnTo>
                    <a:pt x="0" y="9211"/>
                  </a:lnTo>
                  <a:lnTo>
                    <a:pt x="5149" y="4262"/>
                  </a:lnTo>
                  <a:lnTo>
                    <a:pt x="4346" y="6953"/>
                  </a:lnTo>
                </a:path>
              </a:pathLst>
            </a:custGeom>
            <a:solidFill>
              <a:srgbClr val="2929E2"/>
            </a:solidFill>
            <a:ln>
              <a:noFill/>
            </a:ln>
          </p:spPr>
          <p:txBody>
            <a:bodyPr anchorCtr="0" anchor="t" bIns="17150" lIns="17150" spcFirstLastPara="1" rIns="17150" wrap="square" tIns="17150">
              <a:noAutofit/>
            </a:bodyPr>
            <a:lstStyle/>
            <a:p>
              <a:pPr indent="0" lvl="0" marL="0" marR="0" rtl="0" algn="l">
                <a:lnSpc>
                  <a:spcPct val="110000"/>
                </a:lnSpc>
                <a:spcBef>
                  <a:spcPts val="0"/>
                </a:spcBef>
                <a:spcAft>
                  <a:spcPts val="0"/>
                </a:spcAft>
                <a:buClr>
                  <a:srgbClr val="263746"/>
                </a:buClr>
                <a:buSzPts val="600"/>
                <a:buFont typeface="Century Gothic"/>
                <a:buNone/>
              </a:pPr>
              <a:r>
                <a:t/>
              </a:r>
              <a:endParaRPr b="1" i="0" sz="600" u="none" cap="none" strike="noStrike">
                <a:solidFill>
                  <a:srgbClr val="263746"/>
                </a:solidFill>
                <a:latin typeface="Century Gothic"/>
                <a:ea typeface="Century Gothic"/>
                <a:cs typeface="Century Gothic"/>
                <a:sym typeface="Century Gothic"/>
              </a:endParaRPr>
            </a:p>
          </p:txBody>
        </p:sp>
        <p:sp>
          <p:nvSpPr>
            <p:cNvPr id="5032" name="Google Shape;5032;p557"/>
            <p:cNvSpPr/>
            <p:nvPr/>
          </p:nvSpPr>
          <p:spPr>
            <a:xfrm rot="264138">
              <a:off x="728495" y="2101089"/>
              <a:ext cx="881072" cy="1872191"/>
            </a:xfrm>
            <a:custGeom>
              <a:rect b="b" l="l" r="r" t="t"/>
              <a:pathLst>
                <a:path extrusionOk="0" h="21600" w="21600">
                  <a:moveTo>
                    <a:pt x="19526" y="6648"/>
                  </a:moveTo>
                  <a:lnTo>
                    <a:pt x="18947" y="6796"/>
                  </a:lnTo>
                  <a:lnTo>
                    <a:pt x="18424" y="6988"/>
                  </a:lnTo>
                  <a:lnTo>
                    <a:pt x="17882" y="7180"/>
                  </a:lnTo>
                  <a:lnTo>
                    <a:pt x="17377" y="7371"/>
                  </a:lnTo>
                  <a:lnTo>
                    <a:pt x="16910" y="7580"/>
                  </a:lnTo>
                  <a:lnTo>
                    <a:pt x="16480" y="7790"/>
                  </a:lnTo>
                  <a:lnTo>
                    <a:pt x="16032" y="8034"/>
                  </a:lnTo>
                  <a:lnTo>
                    <a:pt x="15658" y="8286"/>
                  </a:lnTo>
                  <a:lnTo>
                    <a:pt x="15266" y="8522"/>
                  </a:lnTo>
                  <a:lnTo>
                    <a:pt x="14948" y="8774"/>
                  </a:lnTo>
                  <a:lnTo>
                    <a:pt x="14630" y="9044"/>
                  </a:lnTo>
                  <a:lnTo>
                    <a:pt x="14350" y="9297"/>
                  </a:lnTo>
                  <a:lnTo>
                    <a:pt x="14107" y="9558"/>
                  </a:lnTo>
                  <a:lnTo>
                    <a:pt x="13827" y="9846"/>
                  </a:lnTo>
                  <a:lnTo>
                    <a:pt x="13621" y="10133"/>
                  </a:lnTo>
                  <a:lnTo>
                    <a:pt x="13453" y="10421"/>
                  </a:lnTo>
                  <a:lnTo>
                    <a:pt x="13322" y="10717"/>
                  </a:lnTo>
                  <a:lnTo>
                    <a:pt x="13210" y="10996"/>
                  </a:lnTo>
                  <a:lnTo>
                    <a:pt x="13136" y="11292"/>
                  </a:lnTo>
                  <a:lnTo>
                    <a:pt x="13024" y="11589"/>
                  </a:lnTo>
                  <a:lnTo>
                    <a:pt x="13042" y="11894"/>
                  </a:lnTo>
                  <a:lnTo>
                    <a:pt x="13024" y="12198"/>
                  </a:lnTo>
                  <a:lnTo>
                    <a:pt x="13042" y="12495"/>
                  </a:lnTo>
                  <a:lnTo>
                    <a:pt x="13136" y="12800"/>
                  </a:lnTo>
                  <a:lnTo>
                    <a:pt x="13192" y="13096"/>
                  </a:lnTo>
                  <a:lnTo>
                    <a:pt x="13341" y="13392"/>
                  </a:lnTo>
                  <a:lnTo>
                    <a:pt x="13491" y="13680"/>
                  </a:lnTo>
                  <a:lnTo>
                    <a:pt x="13696" y="13993"/>
                  </a:lnTo>
                  <a:lnTo>
                    <a:pt x="13902" y="14290"/>
                  </a:lnTo>
                  <a:lnTo>
                    <a:pt x="14163" y="14577"/>
                  </a:lnTo>
                  <a:lnTo>
                    <a:pt x="14444" y="14856"/>
                  </a:lnTo>
                  <a:lnTo>
                    <a:pt x="14780" y="15135"/>
                  </a:lnTo>
                  <a:lnTo>
                    <a:pt x="15191" y="15475"/>
                  </a:lnTo>
                  <a:lnTo>
                    <a:pt x="15714" y="15806"/>
                  </a:lnTo>
                  <a:lnTo>
                    <a:pt x="16200" y="16111"/>
                  </a:lnTo>
                  <a:lnTo>
                    <a:pt x="9473" y="17827"/>
                  </a:lnTo>
                  <a:lnTo>
                    <a:pt x="9455" y="21600"/>
                  </a:lnTo>
                  <a:lnTo>
                    <a:pt x="8819" y="21339"/>
                  </a:lnTo>
                  <a:lnTo>
                    <a:pt x="8165" y="21068"/>
                  </a:lnTo>
                  <a:lnTo>
                    <a:pt x="7567" y="20790"/>
                  </a:lnTo>
                  <a:lnTo>
                    <a:pt x="6446" y="20215"/>
                  </a:lnTo>
                  <a:lnTo>
                    <a:pt x="5867" y="19901"/>
                  </a:lnTo>
                  <a:lnTo>
                    <a:pt x="5363" y="19587"/>
                  </a:lnTo>
                  <a:lnTo>
                    <a:pt x="4877" y="19265"/>
                  </a:lnTo>
                  <a:lnTo>
                    <a:pt x="4391" y="18934"/>
                  </a:lnTo>
                  <a:lnTo>
                    <a:pt x="3924" y="18585"/>
                  </a:lnTo>
                  <a:lnTo>
                    <a:pt x="3513" y="18245"/>
                  </a:lnTo>
                  <a:lnTo>
                    <a:pt x="2878" y="17688"/>
                  </a:lnTo>
                  <a:lnTo>
                    <a:pt x="2261" y="17113"/>
                  </a:lnTo>
                  <a:lnTo>
                    <a:pt x="1775" y="16520"/>
                  </a:lnTo>
                  <a:lnTo>
                    <a:pt x="1345" y="15954"/>
                  </a:lnTo>
                  <a:lnTo>
                    <a:pt x="934" y="15353"/>
                  </a:lnTo>
                  <a:lnTo>
                    <a:pt x="635" y="14760"/>
                  </a:lnTo>
                  <a:lnTo>
                    <a:pt x="392" y="14159"/>
                  </a:lnTo>
                  <a:lnTo>
                    <a:pt x="187" y="13566"/>
                  </a:lnTo>
                  <a:lnTo>
                    <a:pt x="75" y="12965"/>
                  </a:lnTo>
                  <a:lnTo>
                    <a:pt x="0" y="12355"/>
                  </a:lnTo>
                  <a:lnTo>
                    <a:pt x="37" y="11763"/>
                  </a:lnTo>
                  <a:lnTo>
                    <a:pt x="93" y="11162"/>
                  </a:lnTo>
                  <a:lnTo>
                    <a:pt x="187" y="10560"/>
                  </a:lnTo>
                  <a:lnTo>
                    <a:pt x="392" y="9959"/>
                  </a:lnTo>
                  <a:lnTo>
                    <a:pt x="617" y="9393"/>
                  </a:lnTo>
                  <a:lnTo>
                    <a:pt x="934" y="8800"/>
                  </a:lnTo>
                  <a:lnTo>
                    <a:pt x="1271" y="8234"/>
                  </a:lnTo>
                  <a:lnTo>
                    <a:pt x="1663" y="7676"/>
                  </a:lnTo>
                  <a:lnTo>
                    <a:pt x="2130" y="7110"/>
                  </a:lnTo>
                  <a:lnTo>
                    <a:pt x="2672" y="6561"/>
                  </a:lnTo>
                  <a:lnTo>
                    <a:pt x="3233" y="6021"/>
                  </a:lnTo>
                  <a:lnTo>
                    <a:pt x="3830" y="5524"/>
                  </a:lnTo>
                  <a:lnTo>
                    <a:pt x="4540" y="5019"/>
                  </a:lnTo>
                  <a:lnTo>
                    <a:pt x="5251" y="4531"/>
                  </a:lnTo>
                  <a:lnTo>
                    <a:pt x="6035" y="4052"/>
                  </a:lnTo>
                  <a:lnTo>
                    <a:pt x="6895" y="3599"/>
                  </a:lnTo>
                  <a:lnTo>
                    <a:pt x="7773" y="3154"/>
                  </a:lnTo>
                  <a:lnTo>
                    <a:pt x="8745" y="2736"/>
                  </a:lnTo>
                  <a:lnTo>
                    <a:pt x="9735" y="2318"/>
                  </a:lnTo>
                  <a:lnTo>
                    <a:pt x="10763" y="1943"/>
                  </a:lnTo>
                  <a:lnTo>
                    <a:pt x="11884" y="1595"/>
                  </a:lnTo>
                  <a:lnTo>
                    <a:pt x="13024" y="1263"/>
                  </a:lnTo>
                  <a:lnTo>
                    <a:pt x="11491" y="0"/>
                  </a:lnTo>
                  <a:lnTo>
                    <a:pt x="21600" y="2762"/>
                  </a:lnTo>
                  <a:lnTo>
                    <a:pt x="21114" y="7903"/>
                  </a:lnTo>
                  <a:lnTo>
                    <a:pt x="19526" y="6648"/>
                  </a:lnTo>
                </a:path>
              </a:pathLst>
            </a:custGeom>
            <a:solidFill>
              <a:srgbClr val="2929E2"/>
            </a:solidFill>
            <a:ln>
              <a:noFill/>
            </a:ln>
          </p:spPr>
          <p:txBody>
            <a:bodyPr anchorCtr="0" anchor="t" bIns="17150" lIns="17150" spcFirstLastPara="1" rIns="17150" wrap="square" tIns="17150">
              <a:noAutofit/>
            </a:bodyPr>
            <a:lstStyle/>
            <a:p>
              <a:pPr indent="0" lvl="0" marL="0" marR="0" rtl="0" algn="l">
                <a:lnSpc>
                  <a:spcPct val="110000"/>
                </a:lnSpc>
                <a:spcBef>
                  <a:spcPts val="0"/>
                </a:spcBef>
                <a:spcAft>
                  <a:spcPts val="0"/>
                </a:spcAft>
                <a:buClr>
                  <a:srgbClr val="263746"/>
                </a:buClr>
                <a:buSzPts val="600"/>
                <a:buFont typeface="Century Gothic"/>
                <a:buNone/>
              </a:pPr>
              <a:r>
                <a:t/>
              </a:r>
              <a:endParaRPr b="1" i="0" sz="600" u="none" cap="none" strike="noStrike">
                <a:solidFill>
                  <a:srgbClr val="263746"/>
                </a:solidFill>
                <a:latin typeface="Century Gothic"/>
                <a:ea typeface="Century Gothic"/>
                <a:cs typeface="Century Gothic"/>
                <a:sym typeface="Century Gothic"/>
              </a:endParaRPr>
            </a:p>
          </p:txBody>
        </p:sp>
        <p:sp>
          <p:nvSpPr>
            <p:cNvPr id="5033" name="Google Shape;5033;p557"/>
            <p:cNvSpPr/>
            <p:nvPr/>
          </p:nvSpPr>
          <p:spPr>
            <a:xfrm rot="264139">
              <a:off x="1433225" y="2135865"/>
              <a:ext cx="1557102" cy="1320885"/>
            </a:xfrm>
            <a:custGeom>
              <a:rect b="b" l="l" r="r" t="t"/>
              <a:pathLst>
                <a:path extrusionOk="0" h="21600" w="21600">
                  <a:moveTo>
                    <a:pt x="12494" y="17609"/>
                  </a:moveTo>
                  <a:lnTo>
                    <a:pt x="12505" y="17176"/>
                  </a:lnTo>
                  <a:lnTo>
                    <a:pt x="12452" y="16731"/>
                  </a:lnTo>
                  <a:lnTo>
                    <a:pt x="12409" y="16274"/>
                  </a:lnTo>
                  <a:lnTo>
                    <a:pt x="12356" y="15842"/>
                  </a:lnTo>
                  <a:lnTo>
                    <a:pt x="12282" y="15422"/>
                  </a:lnTo>
                  <a:lnTo>
                    <a:pt x="12176" y="15014"/>
                  </a:lnTo>
                  <a:lnTo>
                    <a:pt x="12060" y="14581"/>
                  </a:lnTo>
                  <a:lnTo>
                    <a:pt x="11912" y="14186"/>
                  </a:lnTo>
                  <a:lnTo>
                    <a:pt x="11774" y="13790"/>
                  </a:lnTo>
                  <a:lnTo>
                    <a:pt x="11605" y="13420"/>
                  </a:lnTo>
                  <a:lnTo>
                    <a:pt x="11425" y="13037"/>
                  </a:lnTo>
                  <a:lnTo>
                    <a:pt x="11234" y="12691"/>
                  </a:lnTo>
                  <a:lnTo>
                    <a:pt x="11033" y="12369"/>
                  </a:lnTo>
                  <a:lnTo>
                    <a:pt x="10821" y="11999"/>
                  </a:lnTo>
                  <a:lnTo>
                    <a:pt x="10588" y="11677"/>
                  </a:lnTo>
                  <a:lnTo>
                    <a:pt x="10345" y="11381"/>
                  </a:lnTo>
                  <a:lnTo>
                    <a:pt x="10080" y="11084"/>
                  </a:lnTo>
                  <a:lnTo>
                    <a:pt x="9815" y="10825"/>
                  </a:lnTo>
                  <a:lnTo>
                    <a:pt x="9529" y="10565"/>
                  </a:lnTo>
                  <a:lnTo>
                    <a:pt x="9265" y="10306"/>
                  </a:lnTo>
                  <a:lnTo>
                    <a:pt x="8947" y="10083"/>
                  </a:lnTo>
                  <a:lnTo>
                    <a:pt x="8640" y="9861"/>
                  </a:lnTo>
                  <a:lnTo>
                    <a:pt x="8333" y="9663"/>
                  </a:lnTo>
                  <a:lnTo>
                    <a:pt x="7994" y="9503"/>
                  </a:lnTo>
                  <a:lnTo>
                    <a:pt x="7666" y="9330"/>
                  </a:lnTo>
                  <a:lnTo>
                    <a:pt x="7316" y="9194"/>
                  </a:lnTo>
                  <a:lnTo>
                    <a:pt x="6988" y="9082"/>
                  </a:lnTo>
                  <a:lnTo>
                    <a:pt x="6607" y="8984"/>
                  </a:lnTo>
                  <a:lnTo>
                    <a:pt x="6247" y="8897"/>
                  </a:lnTo>
                  <a:lnTo>
                    <a:pt x="5876" y="8848"/>
                  </a:lnTo>
                  <a:lnTo>
                    <a:pt x="5506" y="8811"/>
                  </a:lnTo>
                  <a:lnTo>
                    <a:pt x="4659" y="8811"/>
                  </a:lnTo>
                  <a:lnTo>
                    <a:pt x="4172" y="8885"/>
                  </a:lnTo>
                  <a:lnTo>
                    <a:pt x="3727" y="8959"/>
                  </a:lnTo>
                  <a:lnTo>
                    <a:pt x="3865" y="3781"/>
                  </a:lnTo>
                  <a:lnTo>
                    <a:pt x="0" y="1112"/>
                  </a:lnTo>
                  <a:lnTo>
                    <a:pt x="445" y="927"/>
                  </a:lnTo>
                  <a:lnTo>
                    <a:pt x="911" y="729"/>
                  </a:lnTo>
                  <a:lnTo>
                    <a:pt x="1376" y="581"/>
                  </a:lnTo>
                  <a:lnTo>
                    <a:pt x="1821" y="457"/>
                  </a:lnTo>
                  <a:lnTo>
                    <a:pt x="2276" y="321"/>
                  </a:lnTo>
                  <a:lnTo>
                    <a:pt x="2764" y="210"/>
                  </a:lnTo>
                  <a:lnTo>
                    <a:pt x="3229" y="136"/>
                  </a:lnTo>
                  <a:lnTo>
                    <a:pt x="3695" y="74"/>
                  </a:lnTo>
                  <a:lnTo>
                    <a:pt x="4172" y="25"/>
                  </a:lnTo>
                  <a:lnTo>
                    <a:pt x="4659" y="0"/>
                  </a:lnTo>
                  <a:lnTo>
                    <a:pt x="5125" y="0"/>
                  </a:lnTo>
                  <a:lnTo>
                    <a:pt x="5887" y="25"/>
                  </a:lnTo>
                  <a:lnTo>
                    <a:pt x="6649" y="74"/>
                  </a:lnTo>
                  <a:lnTo>
                    <a:pt x="7391" y="198"/>
                  </a:lnTo>
                  <a:lnTo>
                    <a:pt x="8100" y="346"/>
                  </a:lnTo>
                  <a:lnTo>
                    <a:pt x="8831" y="544"/>
                  </a:lnTo>
                  <a:lnTo>
                    <a:pt x="9519" y="778"/>
                  </a:lnTo>
                  <a:lnTo>
                    <a:pt x="10196" y="1063"/>
                  </a:lnTo>
                  <a:lnTo>
                    <a:pt x="10874" y="1359"/>
                  </a:lnTo>
                  <a:lnTo>
                    <a:pt x="11520" y="1718"/>
                  </a:lnTo>
                  <a:lnTo>
                    <a:pt x="12166" y="2101"/>
                  </a:lnTo>
                  <a:lnTo>
                    <a:pt x="12769" y="2546"/>
                  </a:lnTo>
                  <a:lnTo>
                    <a:pt x="13362" y="3003"/>
                  </a:lnTo>
                  <a:lnTo>
                    <a:pt x="13955" y="3485"/>
                  </a:lnTo>
                  <a:lnTo>
                    <a:pt x="14506" y="4028"/>
                  </a:lnTo>
                  <a:lnTo>
                    <a:pt x="15035" y="4560"/>
                  </a:lnTo>
                  <a:lnTo>
                    <a:pt x="15544" y="5165"/>
                  </a:lnTo>
                  <a:lnTo>
                    <a:pt x="16031" y="5758"/>
                  </a:lnTo>
                  <a:lnTo>
                    <a:pt x="16496" y="6401"/>
                  </a:lnTo>
                  <a:lnTo>
                    <a:pt x="16941" y="7068"/>
                  </a:lnTo>
                  <a:lnTo>
                    <a:pt x="17354" y="7785"/>
                  </a:lnTo>
                  <a:lnTo>
                    <a:pt x="17746" y="8489"/>
                  </a:lnTo>
                  <a:lnTo>
                    <a:pt x="18095" y="9194"/>
                  </a:lnTo>
                  <a:lnTo>
                    <a:pt x="18413" y="9972"/>
                  </a:lnTo>
                  <a:lnTo>
                    <a:pt x="18720" y="10751"/>
                  </a:lnTo>
                  <a:lnTo>
                    <a:pt x="18985" y="11541"/>
                  </a:lnTo>
                  <a:lnTo>
                    <a:pt x="19207" y="12369"/>
                  </a:lnTo>
                  <a:lnTo>
                    <a:pt x="19419" y="13210"/>
                  </a:lnTo>
                  <a:lnTo>
                    <a:pt x="19567" y="14062"/>
                  </a:lnTo>
                  <a:lnTo>
                    <a:pt x="19715" y="14940"/>
                  </a:lnTo>
                  <a:lnTo>
                    <a:pt x="19811" y="15817"/>
                  </a:lnTo>
                  <a:lnTo>
                    <a:pt x="19842" y="16719"/>
                  </a:lnTo>
                  <a:lnTo>
                    <a:pt x="19864" y="17609"/>
                  </a:lnTo>
                  <a:lnTo>
                    <a:pt x="21600" y="17609"/>
                  </a:lnTo>
                  <a:lnTo>
                    <a:pt x="15904" y="21600"/>
                  </a:lnTo>
                  <a:lnTo>
                    <a:pt x="10747" y="17670"/>
                  </a:lnTo>
                  <a:lnTo>
                    <a:pt x="12494" y="17609"/>
                  </a:lnTo>
                </a:path>
              </a:pathLst>
            </a:custGeom>
            <a:solidFill>
              <a:srgbClr val="2929E2"/>
            </a:solidFill>
            <a:ln>
              <a:noFill/>
            </a:ln>
          </p:spPr>
          <p:txBody>
            <a:bodyPr anchorCtr="0" anchor="t" bIns="17150" lIns="17150" spcFirstLastPara="1" rIns="17150" wrap="square" tIns="17150">
              <a:noAutofit/>
            </a:bodyPr>
            <a:lstStyle/>
            <a:p>
              <a:pPr indent="0" lvl="0" marL="0" marR="0" rtl="0" algn="l">
                <a:lnSpc>
                  <a:spcPct val="110000"/>
                </a:lnSpc>
                <a:spcBef>
                  <a:spcPts val="0"/>
                </a:spcBef>
                <a:spcAft>
                  <a:spcPts val="0"/>
                </a:spcAft>
                <a:buClr>
                  <a:srgbClr val="263746"/>
                </a:buClr>
                <a:buSzPts val="600"/>
                <a:buFont typeface="Century Gothic"/>
                <a:buNone/>
              </a:pPr>
              <a:r>
                <a:t/>
              </a:r>
              <a:endParaRPr b="1" i="0" sz="600" u="none" cap="none" strike="noStrike">
                <a:solidFill>
                  <a:srgbClr val="263746"/>
                </a:solidFill>
                <a:latin typeface="Century Gothic"/>
                <a:ea typeface="Century Gothic"/>
                <a:cs typeface="Century Gothic"/>
                <a:sym typeface="Century Gothic"/>
              </a:endParaRPr>
            </a:p>
          </p:txBody>
        </p:sp>
        <p:sp>
          <p:nvSpPr>
            <p:cNvPr id="5034" name="Google Shape;5034;p557"/>
            <p:cNvSpPr txBox="1"/>
            <p:nvPr/>
          </p:nvSpPr>
          <p:spPr>
            <a:xfrm>
              <a:off x="1320950" y="2962605"/>
              <a:ext cx="898633" cy="473022"/>
            </a:xfrm>
            <a:prstGeom prst="rect">
              <a:avLst/>
            </a:prstGeom>
            <a:noFill/>
            <a:ln>
              <a:noFill/>
            </a:ln>
          </p:spPr>
          <p:txBody>
            <a:bodyPr anchorCtr="0" anchor="ctr" bIns="17150" lIns="17150" spcFirstLastPara="1" rIns="17150" wrap="square" tIns="17150">
              <a:noAutofit/>
            </a:bodyPr>
            <a:lstStyle/>
            <a:p>
              <a:pPr indent="0" lvl="0" marL="0" marR="0" rtl="0" algn="ctr">
                <a:lnSpc>
                  <a:spcPct val="80000"/>
                </a:lnSpc>
                <a:spcBef>
                  <a:spcPts val="0"/>
                </a:spcBef>
                <a:spcAft>
                  <a:spcPts val="0"/>
                </a:spcAft>
                <a:buClr>
                  <a:srgbClr val="FFFFFF"/>
                </a:buClr>
                <a:buSzPts val="1400"/>
                <a:buFont typeface="Arial"/>
                <a:buNone/>
              </a:pPr>
              <a:r>
                <a:rPr b="1" i="0" lang="en-US" sz="1100" u="none" cap="none" strike="noStrike">
                  <a:solidFill>
                    <a:srgbClr val="FFFFFF"/>
                  </a:solidFill>
                  <a:latin typeface="DM Sans"/>
                  <a:ea typeface="DM Sans"/>
                  <a:cs typeface="DM Sans"/>
                  <a:sym typeface="DM Sans"/>
                </a:rPr>
                <a:t>CUSTOMER JOB TO BE DONE</a:t>
              </a:r>
              <a:endParaRPr b="1" i="0" sz="200" u="none" cap="none" strike="noStrike">
                <a:solidFill>
                  <a:srgbClr val="000000"/>
                </a:solidFill>
                <a:latin typeface="DM Sans"/>
                <a:ea typeface="DM Sans"/>
                <a:cs typeface="DM Sans"/>
                <a:sym typeface="DM Sans"/>
              </a:endParaRPr>
            </a:p>
          </p:txBody>
        </p:sp>
        <p:sp>
          <p:nvSpPr>
            <p:cNvPr id="5035" name="Google Shape;5035;p557"/>
            <p:cNvSpPr txBox="1"/>
            <p:nvPr/>
          </p:nvSpPr>
          <p:spPr>
            <a:xfrm>
              <a:off x="1978597" y="2438359"/>
              <a:ext cx="767332" cy="441992"/>
            </a:xfrm>
            <a:prstGeom prst="rect">
              <a:avLst/>
            </a:prstGeom>
            <a:noFill/>
            <a:ln>
              <a:noFill/>
            </a:ln>
          </p:spPr>
          <p:txBody>
            <a:bodyPr anchorCtr="0" anchor="ctr" bIns="17150" lIns="17150" spcFirstLastPara="1" rIns="17150" wrap="square" tIns="17150">
              <a:noAutofit/>
            </a:bodyPr>
            <a:lstStyle/>
            <a:p>
              <a:pPr indent="0" lvl="0" marL="0" marR="0" rtl="0" algn="ctr">
                <a:lnSpc>
                  <a:spcPct val="110000"/>
                </a:lnSpc>
                <a:spcBef>
                  <a:spcPts val="0"/>
                </a:spcBef>
                <a:spcAft>
                  <a:spcPts val="0"/>
                </a:spcAft>
                <a:buClr>
                  <a:srgbClr val="FFFFFF"/>
                </a:buClr>
                <a:buSzPts val="800"/>
                <a:buFont typeface="Arial"/>
                <a:buNone/>
              </a:pPr>
              <a:r>
                <a:rPr b="1" i="0" lang="en-US" sz="800" u="none" cap="none" strike="noStrike">
                  <a:solidFill>
                    <a:srgbClr val="FFFFFF"/>
                  </a:solidFill>
                  <a:latin typeface="DM Sans"/>
                  <a:ea typeface="DM Sans"/>
                  <a:cs typeface="DM Sans"/>
                  <a:sym typeface="DM Sans"/>
                </a:rPr>
                <a:t>CREATE</a:t>
              </a:r>
              <a:br>
                <a:rPr b="1" i="0" lang="en-US" sz="800" u="none" cap="none" strike="noStrike">
                  <a:solidFill>
                    <a:srgbClr val="FFFFFF"/>
                  </a:solidFill>
                  <a:latin typeface="DM Sans"/>
                  <a:ea typeface="DM Sans"/>
                  <a:cs typeface="DM Sans"/>
                  <a:sym typeface="DM Sans"/>
                </a:rPr>
              </a:br>
              <a:r>
                <a:rPr b="1" i="0" lang="en-US" sz="800" u="none" cap="none" strike="noStrike">
                  <a:solidFill>
                    <a:srgbClr val="FFFFFF"/>
                  </a:solidFill>
                  <a:latin typeface="DM Sans"/>
                  <a:ea typeface="DM Sans"/>
                  <a:cs typeface="DM Sans"/>
                  <a:sym typeface="DM Sans"/>
                </a:rPr>
                <a:t>VALUE</a:t>
              </a:r>
              <a:endParaRPr i="0" sz="500" u="none" cap="none" strike="noStrike">
                <a:solidFill>
                  <a:srgbClr val="000000"/>
                </a:solidFill>
                <a:latin typeface="DM Sans"/>
                <a:ea typeface="DM Sans"/>
                <a:cs typeface="DM Sans"/>
                <a:sym typeface="DM Sans"/>
              </a:endParaRPr>
            </a:p>
          </p:txBody>
        </p:sp>
        <p:sp>
          <p:nvSpPr>
            <p:cNvPr id="5036" name="Google Shape;5036;p557"/>
            <p:cNvSpPr txBox="1"/>
            <p:nvPr/>
          </p:nvSpPr>
          <p:spPr>
            <a:xfrm>
              <a:off x="602661" y="2917619"/>
              <a:ext cx="767332" cy="441992"/>
            </a:xfrm>
            <a:prstGeom prst="rect">
              <a:avLst/>
            </a:prstGeom>
            <a:noFill/>
            <a:ln>
              <a:noFill/>
            </a:ln>
          </p:spPr>
          <p:txBody>
            <a:bodyPr anchorCtr="0" anchor="ctr" bIns="17150" lIns="17150" spcFirstLastPara="1" rIns="17150" wrap="square" tIns="17150">
              <a:noAutofit/>
            </a:bodyPr>
            <a:lstStyle/>
            <a:p>
              <a:pPr indent="0" lvl="0" marL="0" marR="0" rtl="0" algn="ctr">
                <a:lnSpc>
                  <a:spcPct val="110000"/>
                </a:lnSpc>
                <a:spcBef>
                  <a:spcPts val="0"/>
                </a:spcBef>
                <a:spcAft>
                  <a:spcPts val="0"/>
                </a:spcAft>
                <a:buClr>
                  <a:srgbClr val="FFFFFF"/>
                </a:buClr>
                <a:buSzPts val="800"/>
                <a:buFont typeface="Arial"/>
                <a:buNone/>
              </a:pPr>
              <a:r>
                <a:rPr b="1" i="0" lang="en-US" sz="800" u="none" cap="none" strike="noStrike">
                  <a:solidFill>
                    <a:srgbClr val="FFFFFF"/>
                  </a:solidFill>
                  <a:latin typeface="DM Sans"/>
                  <a:ea typeface="DM Sans"/>
                  <a:cs typeface="DM Sans"/>
                  <a:sym typeface="DM Sans"/>
                </a:rPr>
                <a:t>CAPTURE</a:t>
              </a:r>
              <a:br>
                <a:rPr b="1" i="0" lang="en-US" sz="800" u="none" cap="none" strike="noStrike">
                  <a:solidFill>
                    <a:srgbClr val="FFFFFF"/>
                  </a:solidFill>
                  <a:latin typeface="DM Sans"/>
                  <a:ea typeface="DM Sans"/>
                  <a:cs typeface="DM Sans"/>
                  <a:sym typeface="DM Sans"/>
                </a:rPr>
              </a:br>
              <a:r>
                <a:rPr b="1" i="0" lang="en-US" sz="800" u="none" cap="none" strike="noStrike">
                  <a:solidFill>
                    <a:srgbClr val="FFFFFF"/>
                  </a:solidFill>
                  <a:latin typeface="DM Sans"/>
                  <a:ea typeface="DM Sans"/>
                  <a:cs typeface="DM Sans"/>
                  <a:sym typeface="DM Sans"/>
                </a:rPr>
                <a:t>VALUE</a:t>
              </a:r>
              <a:endParaRPr i="0" sz="500" u="none" cap="none" strike="noStrike">
                <a:solidFill>
                  <a:srgbClr val="000000"/>
                </a:solidFill>
                <a:latin typeface="DM Sans"/>
                <a:ea typeface="DM Sans"/>
                <a:cs typeface="DM Sans"/>
                <a:sym typeface="DM Sans"/>
              </a:endParaRPr>
            </a:p>
          </p:txBody>
        </p:sp>
        <p:sp>
          <p:nvSpPr>
            <p:cNvPr id="5037" name="Google Shape;5037;p557"/>
            <p:cNvSpPr txBox="1"/>
            <p:nvPr/>
          </p:nvSpPr>
          <p:spPr>
            <a:xfrm>
              <a:off x="1568650" y="3755739"/>
              <a:ext cx="767400" cy="441900"/>
            </a:xfrm>
            <a:prstGeom prst="rect">
              <a:avLst/>
            </a:prstGeom>
            <a:noFill/>
            <a:ln>
              <a:noFill/>
            </a:ln>
          </p:spPr>
          <p:txBody>
            <a:bodyPr anchorCtr="0" anchor="ctr" bIns="17150" lIns="17150" spcFirstLastPara="1" rIns="17150" wrap="square" tIns="17150">
              <a:noAutofit/>
            </a:bodyPr>
            <a:lstStyle/>
            <a:p>
              <a:pPr indent="0" lvl="0" marL="0" marR="0" rtl="0" algn="ctr">
                <a:lnSpc>
                  <a:spcPct val="110000"/>
                </a:lnSpc>
                <a:spcBef>
                  <a:spcPts val="0"/>
                </a:spcBef>
                <a:spcAft>
                  <a:spcPts val="0"/>
                </a:spcAft>
                <a:buClr>
                  <a:srgbClr val="FFFFFF"/>
                </a:buClr>
                <a:buSzPts val="800"/>
                <a:buFont typeface="Arial"/>
                <a:buNone/>
              </a:pPr>
              <a:r>
                <a:rPr b="1" i="0" lang="en-US" sz="800" u="none" cap="none" strike="noStrike">
                  <a:solidFill>
                    <a:srgbClr val="FFFFFF"/>
                  </a:solidFill>
                  <a:latin typeface="DM Sans"/>
                  <a:ea typeface="DM Sans"/>
                  <a:cs typeface="DM Sans"/>
                  <a:sym typeface="DM Sans"/>
                </a:rPr>
                <a:t>DELIVER </a:t>
              </a:r>
              <a:br>
                <a:rPr b="1" i="0" lang="en-US" sz="800" u="none" cap="none" strike="noStrike">
                  <a:solidFill>
                    <a:srgbClr val="FFFFFF"/>
                  </a:solidFill>
                  <a:latin typeface="DM Sans"/>
                  <a:ea typeface="DM Sans"/>
                  <a:cs typeface="DM Sans"/>
                  <a:sym typeface="DM Sans"/>
                </a:rPr>
              </a:br>
              <a:r>
                <a:rPr b="1" i="0" lang="en-US" sz="800" u="none" cap="none" strike="noStrike">
                  <a:solidFill>
                    <a:srgbClr val="FFFFFF"/>
                  </a:solidFill>
                  <a:latin typeface="DM Sans"/>
                  <a:ea typeface="DM Sans"/>
                  <a:cs typeface="DM Sans"/>
                  <a:sym typeface="DM Sans"/>
                </a:rPr>
                <a:t>VALUE</a:t>
              </a:r>
              <a:endParaRPr i="0" sz="500" u="none" cap="none" strike="noStrike">
                <a:solidFill>
                  <a:srgbClr val="000000"/>
                </a:solidFill>
                <a:latin typeface="DM Sans"/>
                <a:ea typeface="DM Sans"/>
                <a:cs typeface="DM Sans"/>
                <a:sym typeface="DM Sans"/>
              </a:endParaRPr>
            </a:p>
          </p:txBody>
        </p:sp>
      </p:grpSp>
      <p:sp>
        <p:nvSpPr>
          <p:cNvPr id="5038" name="Google Shape;5038;p557"/>
          <p:cNvSpPr txBox="1"/>
          <p:nvPr/>
        </p:nvSpPr>
        <p:spPr>
          <a:xfrm>
            <a:off x="4639500" y="4926825"/>
            <a:ext cx="4352100" cy="107700"/>
          </a:xfrm>
          <a:prstGeom prst="rect">
            <a:avLst/>
          </a:prstGeom>
          <a:noFill/>
          <a:ln>
            <a:noFill/>
          </a:ln>
        </p:spPr>
        <p:txBody>
          <a:bodyPr anchorCtr="0" anchor="t" bIns="0" lIns="0" spcFirstLastPara="1" rIns="0" wrap="square" tIns="0">
            <a:spAutoFit/>
          </a:bodyPr>
          <a:lstStyle/>
          <a:p>
            <a:pPr indent="0" lvl="0" marL="0" rtl="0" algn="r">
              <a:spcBef>
                <a:spcPts val="0"/>
              </a:spcBef>
              <a:spcAft>
                <a:spcPts val="0"/>
              </a:spcAft>
              <a:buNone/>
            </a:pPr>
            <a:r>
              <a:rPr lang="en-US" sz="700">
                <a:solidFill>
                  <a:srgbClr val="0B2034"/>
                </a:solidFill>
                <a:latin typeface="Roboto Mono"/>
                <a:ea typeface="Roboto Mono"/>
                <a:cs typeface="Roboto Mono"/>
                <a:sym typeface="Roboto Mono"/>
              </a:rPr>
              <a:t>| </a:t>
            </a:r>
            <a:fld id="{00000000-1234-1234-1234-123412341234}" type="slidenum">
              <a:rPr lang="en-US" sz="700">
                <a:solidFill>
                  <a:srgbClr val="0B2034"/>
                </a:solidFill>
                <a:latin typeface="Roboto Mono"/>
                <a:ea typeface="Roboto Mono"/>
                <a:cs typeface="Roboto Mono"/>
                <a:sym typeface="Roboto Mono"/>
              </a:rPr>
              <a:t>‹#›</a:t>
            </a:fld>
            <a:endParaRPr sz="700">
              <a:solidFill>
                <a:srgbClr val="0B2034"/>
              </a:solidFill>
              <a:latin typeface="Roboto Mono"/>
              <a:ea typeface="Roboto Mono"/>
              <a:cs typeface="Roboto Mono"/>
              <a:sym typeface="Roboto Mon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2" name="Shape 5042"/>
        <p:cNvGrpSpPr/>
        <p:nvPr/>
      </p:nvGrpSpPr>
      <p:grpSpPr>
        <a:xfrm>
          <a:off x="0" y="0"/>
          <a:ext cx="0" cy="0"/>
          <a:chOff x="0" y="0"/>
          <a:chExt cx="0" cy="0"/>
        </a:xfrm>
      </p:grpSpPr>
      <p:sp>
        <p:nvSpPr>
          <p:cNvPr id="5043" name="Google Shape;5043;p558"/>
          <p:cNvSpPr txBox="1"/>
          <p:nvPr>
            <p:ph type="title"/>
          </p:nvPr>
        </p:nvSpPr>
        <p:spPr>
          <a:xfrm>
            <a:off x="579650" y="280500"/>
            <a:ext cx="80583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rPr lang="en-US"/>
              <a:t>What are examples of new, AI-enabled business models? </a:t>
            </a:r>
            <a:endParaRPr/>
          </a:p>
        </p:txBody>
      </p:sp>
      <p:sp>
        <p:nvSpPr>
          <p:cNvPr id="5044" name="Google Shape;5044;p558"/>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045" name="Google Shape;5045;p558"/>
          <p:cNvSpPr/>
          <p:nvPr/>
        </p:nvSpPr>
        <p:spPr>
          <a:xfrm>
            <a:off x="797150" y="1887850"/>
            <a:ext cx="2415300" cy="17733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Co-pilots</a:t>
            </a:r>
            <a:endParaRPr b="1">
              <a:latin typeface="DM Sans"/>
              <a:ea typeface="DM Sans"/>
              <a:cs typeface="DM Sans"/>
              <a:sym typeface="DM Sans"/>
            </a:endParaRPr>
          </a:p>
          <a:p>
            <a:pPr indent="-247650" lvl="0" marL="342900" rtl="0" algn="l">
              <a:spcBef>
                <a:spcPts val="0"/>
              </a:spcBef>
              <a:spcAft>
                <a:spcPts val="0"/>
              </a:spcAft>
              <a:buSzPts val="1200"/>
              <a:buFont typeface="DM Sans"/>
              <a:buChar char="●"/>
            </a:pPr>
            <a:r>
              <a:rPr b="1" lang="en-US" sz="1200">
                <a:latin typeface="DM Sans"/>
                <a:ea typeface="DM Sans"/>
                <a:cs typeface="DM Sans"/>
                <a:sym typeface="DM Sans"/>
              </a:rPr>
              <a:t>Khanmigo: </a:t>
            </a:r>
            <a:r>
              <a:rPr lang="en-US" sz="1200">
                <a:latin typeface="DM Sans"/>
                <a:ea typeface="DM Sans"/>
                <a:cs typeface="DM Sans"/>
                <a:sym typeface="DM Sans"/>
              </a:rPr>
              <a:t>Personalized education</a:t>
            </a:r>
            <a:endParaRPr sz="1200">
              <a:latin typeface="DM Sans"/>
              <a:ea typeface="DM Sans"/>
              <a:cs typeface="DM Sans"/>
              <a:sym typeface="DM Sans"/>
            </a:endParaRPr>
          </a:p>
          <a:p>
            <a:pPr indent="-247650" lvl="0" marL="342900" rtl="0" algn="l">
              <a:spcBef>
                <a:spcPts val="0"/>
              </a:spcBef>
              <a:spcAft>
                <a:spcPts val="0"/>
              </a:spcAft>
              <a:buSzPts val="1200"/>
              <a:buFont typeface="DM Sans"/>
              <a:buChar char="●"/>
            </a:pPr>
            <a:r>
              <a:rPr lang="en-US" sz="1200">
                <a:latin typeface="DM Sans"/>
                <a:ea typeface="DM Sans"/>
                <a:cs typeface="DM Sans"/>
                <a:sym typeface="DM Sans"/>
              </a:rPr>
              <a:t>GitHub Copilot: Complete code</a:t>
            </a:r>
            <a:endParaRPr sz="1200">
              <a:latin typeface="DM Sans"/>
              <a:ea typeface="DM Sans"/>
              <a:cs typeface="DM Sans"/>
              <a:sym typeface="DM Sans"/>
            </a:endParaRPr>
          </a:p>
          <a:p>
            <a:pPr indent="-247650" lvl="0" marL="342900" rtl="0" algn="l">
              <a:spcBef>
                <a:spcPts val="0"/>
              </a:spcBef>
              <a:spcAft>
                <a:spcPts val="0"/>
              </a:spcAft>
              <a:buSzPts val="1200"/>
              <a:buFont typeface="DM Sans"/>
              <a:buChar char="●"/>
            </a:pPr>
            <a:r>
              <a:rPr b="1" lang="en-US" sz="1200">
                <a:latin typeface="DM Sans"/>
                <a:ea typeface="DM Sans"/>
                <a:cs typeface="DM Sans"/>
                <a:sym typeface="DM Sans"/>
              </a:rPr>
              <a:t>Workpack: </a:t>
            </a:r>
            <a:r>
              <a:rPr lang="en-US" sz="1200">
                <a:latin typeface="DM Sans"/>
                <a:ea typeface="DM Sans"/>
                <a:cs typeface="DM Sans"/>
                <a:sym typeface="DM Sans"/>
              </a:rPr>
              <a:t>Image-based cost estimator</a:t>
            </a:r>
            <a:endParaRPr sz="1200">
              <a:latin typeface="DM Sans"/>
              <a:ea typeface="DM Sans"/>
              <a:cs typeface="DM Sans"/>
              <a:sym typeface="DM Sans"/>
            </a:endParaRPr>
          </a:p>
        </p:txBody>
      </p:sp>
      <p:sp>
        <p:nvSpPr>
          <p:cNvPr id="5046" name="Google Shape;5046;p558"/>
          <p:cNvSpPr/>
          <p:nvPr/>
        </p:nvSpPr>
        <p:spPr>
          <a:xfrm>
            <a:off x="3364363" y="1887850"/>
            <a:ext cx="2415300" cy="17733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Agents</a:t>
            </a:r>
            <a:endParaRPr b="1">
              <a:latin typeface="DM Sans"/>
              <a:ea typeface="DM Sans"/>
              <a:cs typeface="DM Sans"/>
              <a:sym typeface="DM Sans"/>
            </a:endParaRPr>
          </a:p>
          <a:p>
            <a:pPr indent="-247650" lvl="0" marL="342900" rtl="0" algn="l">
              <a:spcBef>
                <a:spcPts val="0"/>
              </a:spcBef>
              <a:spcAft>
                <a:spcPts val="0"/>
              </a:spcAft>
              <a:buClr>
                <a:schemeClr val="dk1"/>
              </a:buClr>
              <a:buSzPts val="1200"/>
              <a:buFont typeface="DM Sans"/>
              <a:buChar char="●"/>
            </a:pPr>
            <a:r>
              <a:rPr b="1" lang="en-US" sz="1200">
                <a:solidFill>
                  <a:schemeClr val="dk1"/>
                </a:solidFill>
                <a:latin typeface="DM Sans"/>
                <a:ea typeface="DM Sans"/>
                <a:cs typeface="DM Sans"/>
                <a:sym typeface="DM Sans"/>
              </a:rPr>
              <a:t>GetIntro: Sales lead gen</a:t>
            </a:r>
            <a:endParaRPr b="1" sz="1200">
              <a:solidFill>
                <a:schemeClr val="dk1"/>
              </a:solidFill>
              <a:latin typeface="DM Sans"/>
              <a:ea typeface="DM Sans"/>
              <a:cs typeface="DM Sans"/>
              <a:sym typeface="DM Sans"/>
            </a:endParaRPr>
          </a:p>
          <a:p>
            <a:pPr indent="-247650" lvl="0" marL="342900" rtl="0" algn="l">
              <a:spcBef>
                <a:spcPts val="0"/>
              </a:spcBef>
              <a:spcAft>
                <a:spcPts val="0"/>
              </a:spcAft>
              <a:buClr>
                <a:schemeClr val="dk1"/>
              </a:buClr>
              <a:buSzPts val="1200"/>
              <a:buFont typeface="DM Sans"/>
              <a:buChar char="●"/>
            </a:pPr>
            <a:r>
              <a:rPr b="1" lang="en-US" sz="1200">
                <a:solidFill>
                  <a:schemeClr val="dk1"/>
                </a:solidFill>
                <a:latin typeface="DM Sans"/>
                <a:ea typeface="DM Sans"/>
                <a:cs typeface="DM Sans"/>
                <a:sym typeface="DM Sans"/>
              </a:rPr>
              <a:t>Slang:</a:t>
            </a:r>
            <a:r>
              <a:rPr lang="en-US" sz="1200">
                <a:solidFill>
                  <a:schemeClr val="dk1"/>
                </a:solidFill>
                <a:latin typeface="DM Sans"/>
                <a:ea typeface="DM Sans"/>
                <a:cs typeface="DM Sans"/>
                <a:sym typeface="DM Sans"/>
              </a:rPr>
              <a:t> Voice responder for restaurants</a:t>
            </a:r>
            <a:endParaRPr sz="1200">
              <a:solidFill>
                <a:schemeClr val="dk1"/>
              </a:solidFill>
              <a:latin typeface="DM Sans"/>
              <a:ea typeface="DM Sans"/>
              <a:cs typeface="DM Sans"/>
              <a:sym typeface="DM Sans"/>
            </a:endParaRPr>
          </a:p>
          <a:p>
            <a:pPr indent="-247650" lvl="0" marL="342900" rtl="0" algn="l">
              <a:spcBef>
                <a:spcPts val="0"/>
              </a:spcBef>
              <a:spcAft>
                <a:spcPts val="0"/>
              </a:spcAft>
              <a:buClr>
                <a:schemeClr val="dk1"/>
              </a:buClr>
              <a:buSzPts val="1200"/>
              <a:buFont typeface="DM Sans"/>
              <a:buChar char="●"/>
            </a:pPr>
            <a:r>
              <a:rPr b="1" lang="en-US" sz="1200">
                <a:solidFill>
                  <a:schemeClr val="dk1"/>
                </a:solidFill>
                <a:latin typeface="DM Sans"/>
                <a:ea typeface="DM Sans"/>
                <a:cs typeface="DM Sans"/>
                <a:sym typeface="DM Sans"/>
              </a:rPr>
              <a:t>Howie: </a:t>
            </a:r>
            <a:r>
              <a:rPr lang="en-US" sz="1200">
                <a:solidFill>
                  <a:schemeClr val="dk1"/>
                </a:solidFill>
                <a:latin typeface="DM Sans"/>
                <a:ea typeface="DM Sans"/>
                <a:cs typeface="DM Sans"/>
                <a:sym typeface="DM Sans"/>
              </a:rPr>
              <a:t>Virtual scheduler</a:t>
            </a:r>
            <a:endParaRPr sz="1200">
              <a:latin typeface="DM Sans"/>
              <a:ea typeface="DM Sans"/>
              <a:cs typeface="DM Sans"/>
              <a:sym typeface="DM Sans"/>
            </a:endParaRPr>
          </a:p>
          <a:p>
            <a:pPr indent="0" lvl="0" marL="0" rtl="0" algn="l">
              <a:spcBef>
                <a:spcPts val="0"/>
              </a:spcBef>
              <a:spcAft>
                <a:spcPts val="0"/>
              </a:spcAft>
              <a:buNone/>
            </a:pPr>
            <a:r>
              <a:t/>
            </a:r>
            <a:endParaRPr sz="1200">
              <a:latin typeface="DM Sans"/>
              <a:ea typeface="DM Sans"/>
              <a:cs typeface="DM Sans"/>
              <a:sym typeface="DM Sans"/>
            </a:endParaRPr>
          </a:p>
          <a:p>
            <a:pPr indent="0" lvl="0" marL="0" rtl="0" algn="l">
              <a:spcBef>
                <a:spcPts val="0"/>
              </a:spcBef>
              <a:spcAft>
                <a:spcPts val="0"/>
              </a:spcAft>
              <a:buNone/>
            </a:pPr>
            <a:r>
              <a:t/>
            </a:r>
            <a:endParaRPr sz="1200">
              <a:latin typeface="DM Sans"/>
              <a:ea typeface="DM Sans"/>
              <a:cs typeface="DM Sans"/>
              <a:sym typeface="DM Sans"/>
            </a:endParaRPr>
          </a:p>
        </p:txBody>
      </p:sp>
      <p:sp>
        <p:nvSpPr>
          <p:cNvPr id="5047" name="Google Shape;5047;p558"/>
          <p:cNvSpPr/>
          <p:nvPr/>
        </p:nvSpPr>
        <p:spPr>
          <a:xfrm>
            <a:off x="5931575" y="1887850"/>
            <a:ext cx="2415300" cy="17733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AI-enabled services</a:t>
            </a:r>
            <a:endParaRPr b="1">
              <a:latin typeface="DM Sans"/>
              <a:ea typeface="DM Sans"/>
              <a:cs typeface="DM Sans"/>
              <a:sym typeface="DM Sans"/>
            </a:endParaRPr>
          </a:p>
          <a:p>
            <a:pPr indent="-247650" lvl="0" marL="342900" rtl="0" algn="l">
              <a:spcBef>
                <a:spcPts val="0"/>
              </a:spcBef>
              <a:spcAft>
                <a:spcPts val="0"/>
              </a:spcAft>
              <a:buClr>
                <a:schemeClr val="dk1"/>
              </a:buClr>
              <a:buSzPts val="1200"/>
              <a:buFont typeface="DM Sans"/>
              <a:buChar char="●"/>
            </a:pPr>
            <a:r>
              <a:rPr b="1" lang="en-US" sz="1200">
                <a:solidFill>
                  <a:schemeClr val="dk1"/>
                </a:solidFill>
                <a:latin typeface="DM Sans"/>
                <a:ea typeface="DM Sans"/>
                <a:cs typeface="DM Sans"/>
                <a:sym typeface="DM Sans"/>
              </a:rPr>
              <a:t>Reserv: </a:t>
            </a:r>
            <a:r>
              <a:rPr lang="en-US" sz="1200">
                <a:solidFill>
                  <a:schemeClr val="dk1"/>
                </a:solidFill>
                <a:latin typeface="DM Sans"/>
                <a:ea typeface="DM Sans"/>
                <a:cs typeface="DM Sans"/>
                <a:sym typeface="DM Sans"/>
              </a:rPr>
              <a:t>Automates insurance claim process</a:t>
            </a:r>
            <a:endParaRPr sz="1200">
              <a:solidFill>
                <a:schemeClr val="dk1"/>
              </a:solidFill>
              <a:latin typeface="DM Sans"/>
              <a:ea typeface="DM Sans"/>
              <a:cs typeface="DM Sans"/>
              <a:sym typeface="DM Sans"/>
            </a:endParaRPr>
          </a:p>
          <a:p>
            <a:pPr indent="-247650" lvl="0" marL="342900" rtl="0" algn="l">
              <a:spcBef>
                <a:spcPts val="0"/>
              </a:spcBef>
              <a:spcAft>
                <a:spcPts val="0"/>
              </a:spcAft>
              <a:buClr>
                <a:schemeClr val="dk1"/>
              </a:buClr>
              <a:buSzPts val="1200"/>
              <a:buFont typeface="DM Sans"/>
              <a:buChar char="●"/>
            </a:pPr>
            <a:r>
              <a:rPr b="1" lang="en-US" sz="1200">
                <a:solidFill>
                  <a:schemeClr val="dk1"/>
                </a:solidFill>
                <a:latin typeface="DM Sans"/>
                <a:ea typeface="DM Sans"/>
                <a:cs typeface="DM Sans"/>
                <a:sym typeface="DM Sans"/>
              </a:rPr>
              <a:t>Displaid: </a:t>
            </a:r>
            <a:r>
              <a:rPr lang="en-US" sz="1200">
                <a:solidFill>
                  <a:schemeClr val="dk1"/>
                </a:solidFill>
                <a:latin typeface="DM Sans"/>
                <a:ea typeface="DM Sans"/>
                <a:cs typeface="DM Sans"/>
                <a:sym typeface="DM Sans"/>
              </a:rPr>
              <a:t>Infrastructure monitoring/insights</a:t>
            </a:r>
            <a:endParaRPr sz="1200">
              <a:solidFill>
                <a:schemeClr val="dk1"/>
              </a:solidFill>
              <a:latin typeface="DM Sans"/>
              <a:ea typeface="DM Sans"/>
              <a:cs typeface="DM Sans"/>
              <a:sym typeface="DM Sans"/>
            </a:endParaRPr>
          </a:p>
          <a:p>
            <a:pPr indent="0" lvl="0" marL="0" rtl="0" algn="l">
              <a:spcBef>
                <a:spcPts val="0"/>
              </a:spcBef>
              <a:spcAft>
                <a:spcPts val="0"/>
              </a:spcAft>
              <a:buNone/>
            </a:pPr>
            <a:r>
              <a:t/>
            </a:r>
            <a:endParaRPr sz="1200">
              <a:latin typeface="DM Sans"/>
              <a:ea typeface="DM Sans"/>
              <a:cs typeface="DM Sans"/>
              <a:sym typeface="DM Sans"/>
            </a:endParaRPr>
          </a:p>
          <a:p>
            <a:pPr indent="0" lvl="0" marL="0" rtl="0" algn="l">
              <a:spcBef>
                <a:spcPts val="0"/>
              </a:spcBef>
              <a:spcAft>
                <a:spcPts val="0"/>
              </a:spcAft>
              <a:buNone/>
            </a:pPr>
            <a:r>
              <a:t/>
            </a:r>
            <a:endParaRPr sz="1200">
              <a:latin typeface="DM Sans"/>
              <a:ea typeface="DM Sans"/>
              <a:cs typeface="DM Sans"/>
              <a:sym typeface="DM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1" name="Shape 5051"/>
        <p:cNvGrpSpPr/>
        <p:nvPr/>
      </p:nvGrpSpPr>
      <p:grpSpPr>
        <a:xfrm>
          <a:off x="0" y="0"/>
          <a:ext cx="0" cy="0"/>
          <a:chOff x="0" y="0"/>
          <a:chExt cx="0" cy="0"/>
        </a:xfrm>
      </p:grpSpPr>
      <p:sp>
        <p:nvSpPr>
          <p:cNvPr id="5052" name="Google Shape;5052;p559"/>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053" name="Google Shape;5053;p559"/>
          <p:cNvSpPr txBox="1"/>
          <p:nvPr>
            <p:ph idx="2" type="body"/>
          </p:nvPr>
        </p:nvSpPr>
        <p:spPr>
          <a:xfrm>
            <a:off x="320238"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5054" name="Google Shape;5054;p559"/>
          <p:cNvSpPr txBox="1"/>
          <p:nvPr>
            <p:ph idx="3" type="body"/>
          </p:nvPr>
        </p:nvSpPr>
        <p:spPr>
          <a:xfrm>
            <a:off x="4743309"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5055" name="Google Shape;5055;p559"/>
          <p:cNvSpPr/>
          <p:nvPr/>
        </p:nvSpPr>
        <p:spPr>
          <a:xfrm>
            <a:off x="2286000" y="1958125"/>
            <a:ext cx="4572000" cy="1032300"/>
          </a:xfrm>
          <a:prstGeom prst="roundRect">
            <a:avLst>
              <a:gd fmla="val 4405" name="adj"/>
            </a:avLst>
          </a:prstGeom>
          <a:solidFill>
            <a:srgbClr val="2929E2"/>
          </a:solidFill>
          <a:ln cap="flat" cmpd="sng" w="9525">
            <a:solidFill>
              <a:srgbClr val="2929E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chemeClr val="lt1"/>
                </a:solidFill>
                <a:latin typeface="DM Sans"/>
                <a:ea typeface="DM Sans"/>
                <a:cs typeface="DM Sans"/>
                <a:sym typeface="DM Sans"/>
              </a:rPr>
              <a:t>In the chat</a:t>
            </a:r>
            <a:endParaRPr>
              <a:solidFill>
                <a:schemeClr val="lt1"/>
              </a:solidFill>
              <a:latin typeface="DM Sans"/>
              <a:ea typeface="DM Sans"/>
              <a:cs typeface="DM Sans"/>
              <a:sym typeface="DM Sans"/>
            </a:endParaRPr>
          </a:p>
          <a:p>
            <a:pPr indent="0" lvl="0" marL="0" rtl="0" algn="l">
              <a:spcBef>
                <a:spcPts val="0"/>
              </a:spcBef>
              <a:spcAft>
                <a:spcPts val="0"/>
              </a:spcAft>
              <a:buNone/>
            </a:pPr>
            <a:r>
              <a:rPr b="1" lang="en-US" sz="1800">
                <a:solidFill>
                  <a:schemeClr val="lt1"/>
                </a:solidFill>
                <a:latin typeface="DM Sans"/>
                <a:ea typeface="DM Sans"/>
                <a:cs typeface="DM Sans"/>
                <a:sym typeface="DM Sans"/>
              </a:rPr>
              <a:t>Share examples of your favorite AI-enabled </a:t>
            </a:r>
            <a:r>
              <a:rPr b="1" lang="en-US" sz="1800">
                <a:solidFill>
                  <a:schemeClr val="lt1"/>
                </a:solidFill>
                <a:latin typeface="DM Sans"/>
                <a:ea typeface="DM Sans"/>
                <a:cs typeface="DM Sans"/>
                <a:sym typeface="DM Sans"/>
              </a:rPr>
              <a:t>business</a:t>
            </a:r>
            <a:r>
              <a:rPr b="1" lang="en-US" sz="1800">
                <a:solidFill>
                  <a:schemeClr val="lt1"/>
                </a:solidFill>
                <a:latin typeface="DM Sans"/>
                <a:ea typeface="DM Sans"/>
                <a:cs typeface="DM Sans"/>
                <a:sym typeface="DM Sans"/>
              </a:rPr>
              <a:t> models</a:t>
            </a:r>
            <a:endParaRPr b="1" sz="1800">
              <a:solidFill>
                <a:schemeClr val="lt1"/>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9" name="Shape 5059"/>
        <p:cNvGrpSpPr/>
        <p:nvPr/>
      </p:nvGrpSpPr>
      <p:grpSpPr>
        <a:xfrm>
          <a:off x="0" y="0"/>
          <a:ext cx="0" cy="0"/>
          <a:chOff x="0" y="0"/>
          <a:chExt cx="0" cy="0"/>
        </a:xfrm>
      </p:grpSpPr>
      <p:sp>
        <p:nvSpPr>
          <p:cNvPr id="5060" name="Google Shape;5060;p560"/>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061" name="Google Shape;5061;p560"/>
          <p:cNvSpPr txBox="1"/>
          <p:nvPr>
            <p:ph idx="2" type="body"/>
          </p:nvPr>
        </p:nvSpPr>
        <p:spPr>
          <a:xfrm>
            <a:off x="320238"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5062" name="Google Shape;5062;p560"/>
          <p:cNvSpPr txBox="1"/>
          <p:nvPr>
            <p:ph idx="3" type="body"/>
          </p:nvPr>
        </p:nvSpPr>
        <p:spPr>
          <a:xfrm>
            <a:off x="4743309"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pic>
        <p:nvPicPr>
          <p:cNvPr id="5063" name="Google Shape;5063;p560"/>
          <p:cNvPicPr preferRelativeResize="0"/>
          <p:nvPr/>
        </p:nvPicPr>
        <p:blipFill>
          <a:blip r:embed="rId3">
            <a:alphaModFix/>
          </a:blip>
          <a:stretch>
            <a:fillRect/>
          </a:stretch>
        </p:blipFill>
        <p:spPr>
          <a:xfrm>
            <a:off x="402650" y="235063"/>
            <a:ext cx="8612449" cy="442397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7" name="Shape 5067"/>
        <p:cNvGrpSpPr/>
        <p:nvPr/>
      </p:nvGrpSpPr>
      <p:grpSpPr>
        <a:xfrm>
          <a:off x="0" y="0"/>
          <a:ext cx="0" cy="0"/>
          <a:chOff x="0" y="0"/>
          <a:chExt cx="0" cy="0"/>
        </a:xfrm>
      </p:grpSpPr>
      <p:sp>
        <p:nvSpPr>
          <p:cNvPr id="5068" name="Google Shape;5068;p561"/>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069" name="Google Shape;5069;p561"/>
          <p:cNvSpPr txBox="1"/>
          <p:nvPr>
            <p:ph idx="2" type="body"/>
          </p:nvPr>
        </p:nvSpPr>
        <p:spPr>
          <a:xfrm>
            <a:off x="320238"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5070" name="Google Shape;5070;p561"/>
          <p:cNvSpPr txBox="1"/>
          <p:nvPr>
            <p:ph idx="3" type="body"/>
          </p:nvPr>
        </p:nvSpPr>
        <p:spPr>
          <a:xfrm>
            <a:off x="4743309"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5071" name="Google Shape;5071;p561"/>
          <p:cNvSpPr txBox="1"/>
          <p:nvPr/>
        </p:nvSpPr>
        <p:spPr>
          <a:xfrm>
            <a:off x="1712675" y="1424375"/>
            <a:ext cx="5678400" cy="2766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DM Sans"/>
                <a:ea typeface="DM Sans"/>
                <a:cs typeface="DM Sans"/>
                <a:sym typeface="DM Sans"/>
              </a:rPr>
              <a:t>Why are most of the new AI-business models coming from startups? </a:t>
            </a:r>
            <a:endParaRPr sz="2400">
              <a:latin typeface="DM Sans"/>
              <a:ea typeface="DM Sans"/>
              <a:cs typeface="DM Sans"/>
              <a:sym typeface="DM Sans"/>
            </a:endParaRPr>
          </a:p>
          <a:p>
            <a:pPr indent="0" lvl="0" marL="0" rtl="0" algn="l">
              <a:spcBef>
                <a:spcPts val="0"/>
              </a:spcBef>
              <a:spcAft>
                <a:spcPts val="0"/>
              </a:spcAft>
              <a:buNone/>
            </a:pPr>
            <a:r>
              <a:t/>
            </a:r>
            <a:endParaRPr sz="2400">
              <a:latin typeface="DM Sans"/>
              <a:ea typeface="DM Sans"/>
              <a:cs typeface="DM Sans"/>
              <a:sym typeface="DM Sans"/>
            </a:endParaRPr>
          </a:p>
          <a:p>
            <a:pPr indent="0" lvl="0" marL="0" rtl="0" algn="l">
              <a:spcBef>
                <a:spcPts val="0"/>
              </a:spcBef>
              <a:spcAft>
                <a:spcPts val="0"/>
              </a:spcAft>
              <a:buNone/>
            </a:pPr>
            <a:r>
              <a:rPr lang="en-US" sz="2400">
                <a:latin typeface="DM Sans"/>
                <a:ea typeface="DM Sans"/>
                <a:cs typeface="DM Sans"/>
                <a:sym typeface="DM Sans"/>
              </a:rPr>
              <a:t>Why aren’t established corporations doing more? </a:t>
            </a:r>
            <a:endParaRPr sz="2400">
              <a:latin typeface="DM Sans"/>
              <a:ea typeface="DM Sans"/>
              <a:cs typeface="DM Sans"/>
              <a:sym typeface="DM Sans"/>
            </a:endParaRPr>
          </a:p>
        </p:txBody>
      </p:sp>
      <p:sp>
        <p:nvSpPr>
          <p:cNvPr id="5072" name="Google Shape;5072;p561"/>
          <p:cNvSpPr txBox="1"/>
          <p:nvPr>
            <p:ph idx="1" type="body"/>
          </p:nvPr>
        </p:nvSpPr>
        <p:spPr>
          <a:xfrm>
            <a:off x="201377" y="164051"/>
            <a:ext cx="1995900" cy="154500"/>
          </a:xfrm>
          <a:prstGeom prst="rect">
            <a:avLst/>
          </a:prstGeom>
        </p:spPr>
        <p:txBody>
          <a:bodyPr anchorCtr="0" anchor="b" bIns="17150" lIns="34300" spcFirstLastPara="1" rIns="34300" wrap="square" tIns="17150">
            <a:normAutofit lnSpcReduction="10000"/>
          </a:bodyPr>
          <a:lstStyle/>
          <a:p>
            <a:pPr indent="0" lvl="0" marL="0" rtl="0" algn="l">
              <a:spcBef>
                <a:spcPts val="0"/>
              </a:spcBef>
              <a:spcAft>
                <a:spcPts val="0"/>
              </a:spcAft>
              <a:buNone/>
            </a:pPr>
            <a:r>
              <a:rPr lang="en-US"/>
              <a:t>Question</a:t>
            </a:r>
            <a:endParaRPr/>
          </a:p>
        </p:txBody>
      </p:sp>
      <p:cxnSp>
        <p:nvCxnSpPr>
          <p:cNvPr id="5073" name="Google Shape;5073;p561"/>
          <p:cNvCxnSpPr/>
          <p:nvPr/>
        </p:nvCxnSpPr>
        <p:spPr>
          <a:xfrm>
            <a:off x="1452700" y="1596200"/>
            <a:ext cx="0" cy="1623300"/>
          </a:xfrm>
          <a:prstGeom prst="straightConnector1">
            <a:avLst/>
          </a:prstGeom>
          <a:noFill/>
          <a:ln cap="flat" cmpd="sng" w="19050">
            <a:solidFill>
              <a:srgbClr val="2929E2"/>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77" name="Shape 5077"/>
        <p:cNvGrpSpPr/>
        <p:nvPr/>
      </p:nvGrpSpPr>
      <p:grpSpPr>
        <a:xfrm>
          <a:off x="0" y="0"/>
          <a:ext cx="0" cy="0"/>
          <a:chOff x="0" y="0"/>
          <a:chExt cx="0" cy="0"/>
        </a:xfrm>
      </p:grpSpPr>
      <p:pic>
        <p:nvPicPr>
          <p:cNvPr id="5078" name="Google Shape;5078;p562"/>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5079" name="Google Shape;5079;p562"/>
          <p:cNvSpPr txBox="1"/>
          <p:nvPr/>
        </p:nvSpPr>
        <p:spPr>
          <a:xfrm>
            <a:off x="3647951" y="921025"/>
            <a:ext cx="4883700" cy="24183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rgbClr val="FFFFFF"/>
              </a:buClr>
              <a:buSzPts val="4100"/>
              <a:buFont typeface="Arial"/>
              <a:buNone/>
            </a:pPr>
            <a:r>
              <a:rPr b="1" lang="en-US" sz="2900">
                <a:solidFill>
                  <a:srgbClr val="FFFFFF"/>
                </a:solidFill>
                <a:latin typeface="DM Sans"/>
                <a:ea typeface="DM Sans"/>
                <a:cs typeface="DM Sans"/>
                <a:sym typeface="DM Sans"/>
              </a:rPr>
              <a:t>T</a:t>
            </a:r>
            <a:r>
              <a:rPr b="1" lang="en-US" sz="2900">
                <a:solidFill>
                  <a:srgbClr val="FFFFFF"/>
                </a:solidFill>
                <a:latin typeface="DM Sans"/>
                <a:ea typeface="DM Sans"/>
                <a:cs typeface="DM Sans"/>
                <a:sym typeface="DM Sans"/>
              </a:rPr>
              <a:t>he worst place to develop a new business model </a:t>
            </a:r>
            <a:br>
              <a:rPr b="1" i="0" lang="en-US" sz="2900" u="none" cap="none" strike="noStrike">
                <a:solidFill>
                  <a:srgbClr val="FFFFFF"/>
                </a:solidFill>
                <a:latin typeface="DM Sans"/>
                <a:ea typeface="DM Sans"/>
                <a:cs typeface="DM Sans"/>
                <a:sym typeface="DM Sans"/>
              </a:rPr>
            </a:br>
            <a:r>
              <a:rPr b="1" lang="en-US" sz="2900">
                <a:solidFill>
                  <a:srgbClr val="FFFFFF"/>
                </a:solidFill>
                <a:latin typeface="DM Sans"/>
                <a:ea typeface="DM Sans"/>
                <a:cs typeface="DM Sans"/>
                <a:sym typeface="DM Sans"/>
              </a:rPr>
              <a:t>is from within your </a:t>
            </a:r>
            <a:br>
              <a:rPr b="1" i="0" lang="en-US" sz="2900" u="none" cap="none" strike="noStrike">
                <a:solidFill>
                  <a:srgbClr val="FFFFFF"/>
                </a:solidFill>
                <a:latin typeface="DM Sans"/>
                <a:ea typeface="DM Sans"/>
                <a:cs typeface="DM Sans"/>
                <a:sym typeface="DM Sans"/>
              </a:rPr>
            </a:br>
            <a:r>
              <a:rPr b="1" lang="en-US" sz="2900">
                <a:solidFill>
                  <a:srgbClr val="FFFFFF"/>
                </a:solidFill>
                <a:latin typeface="DM Sans"/>
                <a:ea typeface="DM Sans"/>
                <a:cs typeface="DM Sans"/>
                <a:sym typeface="DM Sans"/>
              </a:rPr>
              <a:t>existing business model.</a:t>
            </a:r>
            <a:endParaRPr b="1" sz="100">
              <a:latin typeface="DM Sans"/>
              <a:ea typeface="DM Sans"/>
              <a:cs typeface="DM Sans"/>
              <a:sym typeface="DM Sans"/>
            </a:endParaRPr>
          </a:p>
        </p:txBody>
      </p:sp>
      <p:sp>
        <p:nvSpPr>
          <p:cNvPr id="5080" name="Google Shape;5080;p562"/>
          <p:cNvSpPr txBox="1"/>
          <p:nvPr/>
        </p:nvSpPr>
        <p:spPr>
          <a:xfrm>
            <a:off x="4901806" y="2706444"/>
            <a:ext cx="2376000" cy="4113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8CFF"/>
              </a:buClr>
              <a:buSzPts val="1500"/>
              <a:buFont typeface="Arial"/>
              <a:buNone/>
            </a:pPr>
            <a:r>
              <a:rPr i="0" lang="en-US" sz="1500" u="none" cap="none" strike="noStrike">
                <a:solidFill>
                  <a:srgbClr val="008CFF"/>
                </a:solidFill>
                <a:latin typeface="DM Sans"/>
                <a:ea typeface="DM Sans"/>
                <a:cs typeface="DM Sans"/>
                <a:sym typeface="DM Sans"/>
              </a:rPr>
              <a:t>-Clayton Christensen</a:t>
            </a:r>
            <a:endParaRPr i="0" sz="500" u="none" cap="none" strike="noStrike">
              <a:solidFill>
                <a:srgbClr val="000000"/>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4" name="Shape 5084"/>
        <p:cNvGrpSpPr/>
        <p:nvPr/>
      </p:nvGrpSpPr>
      <p:grpSpPr>
        <a:xfrm>
          <a:off x="0" y="0"/>
          <a:ext cx="0" cy="0"/>
          <a:chOff x="0" y="0"/>
          <a:chExt cx="0" cy="0"/>
        </a:xfrm>
      </p:grpSpPr>
      <p:grpSp>
        <p:nvGrpSpPr>
          <p:cNvPr id="5085" name="Google Shape;5085;p563"/>
          <p:cNvGrpSpPr/>
          <p:nvPr/>
        </p:nvGrpSpPr>
        <p:grpSpPr>
          <a:xfrm>
            <a:off x="0" y="1895972"/>
            <a:ext cx="9144000" cy="7088513"/>
            <a:chOff x="0" y="5055925"/>
            <a:chExt cx="24384000" cy="18902700"/>
          </a:xfrm>
        </p:grpSpPr>
        <p:sp>
          <p:nvSpPr>
            <p:cNvPr id="5086" name="Google Shape;5086;p563"/>
            <p:cNvSpPr/>
            <p:nvPr/>
          </p:nvSpPr>
          <p:spPr>
            <a:xfrm>
              <a:off x="0" y="5055925"/>
              <a:ext cx="24384000" cy="18902700"/>
            </a:xfrm>
            <a:prstGeom prst="blockArc">
              <a:avLst>
                <a:gd fmla="val 10800000" name="adj1"/>
                <a:gd fmla="val 0" name="adj2"/>
                <a:gd fmla="val 25000" name="adj3"/>
              </a:avLst>
            </a:prstGeom>
            <a:solidFill>
              <a:srgbClr val="2929E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087" name="Google Shape;5087;p563"/>
            <p:cNvSpPr/>
            <p:nvPr/>
          </p:nvSpPr>
          <p:spPr>
            <a:xfrm>
              <a:off x="2696850" y="7335775"/>
              <a:ext cx="18990300" cy="13154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grpSp>
      <p:sp>
        <p:nvSpPr>
          <p:cNvPr id="5088" name="Google Shape;5088;p563"/>
          <p:cNvSpPr txBox="1"/>
          <p:nvPr/>
        </p:nvSpPr>
        <p:spPr>
          <a:xfrm>
            <a:off x="267586" y="505280"/>
            <a:ext cx="8608800" cy="4572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3000"/>
              <a:buFont typeface="Arial"/>
              <a:buNone/>
            </a:pPr>
            <a:r>
              <a:rPr lang="en-US" sz="3400">
                <a:solidFill>
                  <a:srgbClr val="FFFFFF"/>
                </a:solidFill>
                <a:latin typeface="DM Sans"/>
                <a:ea typeface="DM Sans"/>
                <a:cs typeface="DM Sans"/>
                <a:sym typeface="DM Sans"/>
              </a:rPr>
              <a:t>Innovation in a scaled enterprise</a:t>
            </a:r>
            <a:endParaRPr i="0" sz="3400" u="none" cap="none" strike="noStrike">
              <a:solidFill>
                <a:srgbClr val="000000"/>
              </a:solidFill>
              <a:latin typeface="DM Sans"/>
              <a:ea typeface="DM Sans"/>
              <a:cs typeface="DM Sans"/>
              <a:sym typeface="DM Sans"/>
            </a:endParaRPr>
          </a:p>
        </p:txBody>
      </p:sp>
      <p:sp>
        <p:nvSpPr>
          <p:cNvPr id="5089" name="Google Shape;5089;p563"/>
          <p:cNvSpPr txBox="1"/>
          <p:nvPr/>
        </p:nvSpPr>
        <p:spPr>
          <a:xfrm>
            <a:off x="2033606" y="3876169"/>
            <a:ext cx="5076900" cy="6294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3000"/>
              <a:buFont typeface="Arial"/>
              <a:buNone/>
            </a:pPr>
            <a:r>
              <a:rPr lang="en-US" sz="2400">
                <a:solidFill>
                  <a:srgbClr val="2929E2"/>
                </a:solidFill>
                <a:latin typeface="DM Sans"/>
                <a:ea typeface="DM Sans"/>
                <a:cs typeface="DM Sans"/>
                <a:sym typeface="DM Sans"/>
              </a:rPr>
              <a:t>I</a:t>
            </a:r>
            <a:r>
              <a:rPr lang="en-US" sz="2400">
                <a:solidFill>
                  <a:srgbClr val="2929E2"/>
                </a:solidFill>
                <a:latin typeface="DM Sans"/>
                <a:ea typeface="DM Sans"/>
                <a:cs typeface="DM Sans"/>
                <a:sym typeface="DM Sans"/>
              </a:rPr>
              <a:t>nnovation programs to drive efficiency of existing business</a:t>
            </a:r>
            <a:endParaRPr i="0" sz="2400" u="none" cap="none" strike="noStrike">
              <a:solidFill>
                <a:srgbClr val="2929E2"/>
              </a:solidFill>
              <a:latin typeface="DM Sans"/>
              <a:ea typeface="DM Sans"/>
              <a:cs typeface="DM Sans"/>
              <a:sym typeface="DM Sans"/>
            </a:endParaRPr>
          </a:p>
        </p:txBody>
      </p:sp>
      <p:sp>
        <p:nvSpPr>
          <p:cNvPr id="5090" name="Google Shape;5090;p563"/>
          <p:cNvSpPr txBox="1"/>
          <p:nvPr/>
        </p:nvSpPr>
        <p:spPr>
          <a:xfrm rot="927812">
            <a:off x="5087112" y="2331109"/>
            <a:ext cx="1518987" cy="284800"/>
          </a:xfrm>
          <a:prstGeom prst="rect">
            <a:avLst/>
          </a:prstGeom>
          <a:noFill/>
          <a:ln>
            <a:noFill/>
          </a:ln>
        </p:spPr>
        <p:txBody>
          <a:bodyPr anchorCtr="0" anchor="ctr" bIns="19050" lIns="19050" spcFirstLastPara="1" rIns="19050" wrap="square" tIns="19050">
            <a:spAutoFit/>
          </a:bodyPr>
          <a:lstStyle/>
          <a:p>
            <a:pPr indent="0" lvl="0" marL="0" marR="0" rtl="0" algn="ctr">
              <a:lnSpc>
                <a:spcPct val="100000"/>
              </a:lnSpc>
              <a:spcBef>
                <a:spcPts val="0"/>
              </a:spcBef>
              <a:spcAft>
                <a:spcPts val="0"/>
              </a:spcAft>
              <a:buClr>
                <a:srgbClr val="FFFFFF"/>
              </a:buClr>
              <a:buSzPts val="1100"/>
              <a:buFont typeface="Helvetica Neue"/>
              <a:buNone/>
            </a:pPr>
            <a:r>
              <a:rPr b="1" i="0" lang="en-US" sz="1600" u="none" cap="none" strike="noStrike">
                <a:solidFill>
                  <a:srgbClr val="FFFFFF"/>
                </a:solidFill>
                <a:latin typeface="DM Sans"/>
                <a:ea typeface="DM Sans"/>
                <a:cs typeface="DM Sans"/>
                <a:sym typeface="DM Sans"/>
              </a:rPr>
              <a:t>GOVERNANCE</a:t>
            </a:r>
            <a:endParaRPr i="0" sz="1600" u="none" cap="none" strike="noStrike">
              <a:solidFill>
                <a:srgbClr val="000000"/>
              </a:solidFill>
              <a:latin typeface="DM Sans"/>
              <a:ea typeface="DM Sans"/>
              <a:cs typeface="DM Sans"/>
              <a:sym typeface="DM Sans"/>
            </a:endParaRPr>
          </a:p>
        </p:txBody>
      </p:sp>
      <p:sp>
        <p:nvSpPr>
          <p:cNvPr id="5091" name="Google Shape;5091;p563"/>
          <p:cNvSpPr txBox="1"/>
          <p:nvPr/>
        </p:nvSpPr>
        <p:spPr>
          <a:xfrm rot="3069385">
            <a:off x="7346883" y="3644102"/>
            <a:ext cx="1519141" cy="284816"/>
          </a:xfrm>
          <a:prstGeom prst="rect">
            <a:avLst/>
          </a:prstGeom>
          <a:noFill/>
          <a:ln>
            <a:noFill/>
          </a:ln>
        </p:spPr>
        <p:txBody>
          <a:bodyPr anchorCtr="0" anchor="ctr" bIns="19050" lIns="19050" spcFirstLastPara="1" rIns="19050" wrap="square" tIns="19050">
            <a:spAutoFit/>
          </a:bodyPr>
          <a:lstStyle/>
          <a:p>
            <a:pPr indent="0" lvl="0" marL="0" marR="0" rtl="0" algn="ctr">
              <a:lnSpc>
                <a:spcPct val="100000"/>
              </a:lnSpc>
              <a:spcBef>
                <a:spcPts val="0"/>
              </a:spcBef>
              <a:spcAft>
                <a:spcPts val="0"/>
              </a:spcAft>
              <a:buClr>
                <a:srgbClr val="FFFFFF"/>
              </a:buClr>
              <a:buSzPts val="1100"/>
              <a:buFont typeface="Helvetica Neue"/>
              <a:buNone/>
            </a:pPr>
            <a:r>
              <a:rPr b="1" i="0" lang="en-US" sz="1600" u="none" cap="none" strike="noStrike">
                <a:solidFill>
                  <a:srgbClr val="FFFFFF"/>
                </a:solidFill>
                <a:latin typeface="DM Sans"/>
                <a:ea typeface="DM Sans"/>
                <a:cs typeface="DM Sans"/>
                <a:sym typeface="DM Sans"/>
              </a:rPr>
              <a:t>TALENT</a:t>
            </a:r>
            <a:endParaRPr i="0" sz="1600" u="none" cap="none" strike="noStrike">
              <a:solidFill>
                <a:srgbClr val="000000"/>
              </a:solidFill>
              <a:latin typeface="DM Sans"/>
              <a:ea typeface="DM Sans"/>
              <a:cs typeface="DM Sans"/>
              <a:sym typeface="DM Sans"/>
            </a:endParaRPr>
          </a:p>
        </p:txBody>
      </p:sp>
      <p:sp>
        <p:nvSpPr>
          <p:cNvPr id="5092" name="Google Shape;5092;p563"/>
          <p:cNvSpPr/>
          <p:nvPr/>
        </p:nvSpPr>
        <p:spPr>
          <a:xfrm>
            <a:off x="0" y="5143500"/>
            <a:ext cx="9144000" cy="2762100"/>
          </a:xfrm>
          <a:prstGeom prst="rect">
            <a:avLst/>
          </a:pr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093" name="Google Shape;5093;p563"/>
          <p:cNvSpPr/>
          <p:nvPr/>
        </p:nvSpPr>
        <p:spPr>
          <a:xfrm rot="1025798">
            <a:off x="5298746" y="2679563"/>
            <a:ext cx="414308" cy="828330"/>
          </a:xfrm>
          <a:prstGeom prst="downArrow">
            <a:avLst>
              <a:gd fmla="val 50000" name="adj1"/>
              <a:gd fmla="val 50000" name="adj2"/>
            </a:avLst>
          </a:prstGeom>
          <a:solidFill>
            <a:srgbClr val="2929E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094" name="Google Shape;5094;p563"/>
          <p:cNvSpPr/>
          <p:nvPr/>
        </p:nvSpPr>
        <p:spPr>
          <a:xfrm rot="2700000">
            <a:off x="7298992" y="3774781"/>
            <a:ext cx="414506" cy="828163"/>
          </a:xfrm>
          <a:prstGeom prst="downArrow">
            <a:avLst>
              <a:gd fmla="val 50000" name="adj1"/>
              <a:gd fmla="val 50000" name="adj2"/>
            </a:avLst>
          </a:prstGeom>
          <a:solidFill>
            <a:srgbClr val="2929E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095" name="Google Shape;5095;p563"/>
          <p:cNvSpPr/>
          <p:nvPr/>
        </p:nvSpPr>
        <p:spPr>
          <a:xfrm flipH="1" rot="-2700000">
            <a:off x="1417539" y="3774781"/>
            <a:ext cx="414506" cy="828163"/>
          </a:xfrm>
          <a:prstGeom prst="downArrow">
            <a:avLst>
              <a:gd fmla="val 50000" name="adj1"/>
              <a:gd fmla="val 50000" name="adj2"/>
            </a:avLst>
          </a:prstGeom>
          <a:solidFill>
            <a:srgbClr val="2929E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096" name="Google Shape;5096;p563"/>
          <p:cNvSpPr/>
          <p:nvPr/>
        </p:nvSpPr>
        <p:spPr>
          <a:xfrm flipH="1" rot="-1025798">
            <a:off x="3417983" y="2679563"/>
            <a:ext cx="414308" cy="828330"/>
          </a:xfrm>
          <a:prstGeom prst="downArrow">
            <a:avLst>
              <a:gd fmla="val 50000" name="adj1"/>
              <a:gd fmla="val 50000" name="adj2"/>
            </a:avLst>
          </a:prstGeom>
          <a:solidFill>
            <a:srgbClr val="2929E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097" name="Google Shape;5097;p563"/>
          <p:cNvSpPr txBox="1"/>
          <p:nvPr/>
        </p:nvSpPr>
        <p:spPr>
          <a:xfrm flipH="1" rot="-927812">
            <a:off x="2652054" y="2331151"/>
            <a:ext cx="1518987" cy="284720"/>
          </a:xfrm>
          <a:prstGeom prst="rect">
            <a:avLst/>
          </a:prstGeom>
          <a:noFill/>
          <a:ln>
            <a:noFill/>
          </a:ln>
        </p:spPr>
        <p:txBody>
          <a:bodyPr anchorCtr="0" anchor="ctr" bIns="19050" lIns="19050" spcFirstLastPara="1" rIns="19050" wrap="square" tIns="19050">
            <a:spAutoFit/>
          </a:bodyPr>
          <a:lstStyle/>
          <a:p>
            <a:pPr indent="0" lvl="0" marL="0" marR="0" rtl="0" algn="ctr">
              <a:lnSpc>
                <a:spcPct val="100000"/>
              </a:lnSpc>
              <a:spcBef>
                <a:spcPts val="0"/>
              </a:spcBef>
              <a:spcAft>
                <a:spcPts val="0"/>
              </a:spcAft>
              <a:buClr>
                <a:srgbClr val="FFFFFF"/>
              </a:buClr>
              <a:buSzPts val="1100"/>
              <a:buFont typeface="Helvetica Neue"/>
              <a:buNone/>
            </a:pPr>
            <a:r>
              <a:rPr b="1" i="0" lang="en-US" sz="1600" u="none" cap="none" strike="noStrike">
                <a:solidFill>
                  <a:srgbClr val="FFFFFF"/>
                </a:solidFill>
                <a:latin typeface="DM Sans"/>
                <a:ea typeface="DM Sans"/>
                <a:cs typeface="DM Sans"/>
                <a:sym typeface="DM Sans"/>
              </a:rPr>
              <a:t>PROCESS</a:t>
            </a:r>
            <a:endParaRPr i="0" sz="1600" u="none" cap="none" strike="noStrike">
              <a:solidFill>
                <a:srgbClr val="000000"/>
              </a:solidFill>
              <a:latin typeface="DM Sans"/>
              <a:ea typeface="DM Sans"/>
              <a:cs typeface="DM Sans"/>
              <a:sym typeface="DM Sans"/>
            </a:endParaRPr>
          </a:p>
        </p:txBody>
      </p:sp>
      <p:sp>
        <p:nvSpPr>
          <p:cNvPr id="5098" name="Google Shape;5098;p563"/>
          <p:cNvSpPr txBox="1"/>
          <p:nvPr/>
        </p:nvSpPr>
        <p:spPr>
          <a:xfrm flipH="1" rot="-3069385">
            <a:off x="392284" y="3644102"/>
            <a:ext cx="1519141" cy="284816"/>
          </a:xfrm>
          <a:prstGeom prst="rect">
            <a:avLst/>
          </a:prstGeom>
          <a:noFill/>
          <a:ln>
            <a:noFill/>
          </a:ln>
        </p:spPr>
        <p:txBody>
          <a:bodyPr anchorCtr="0" anchor="ctr" bIns="19050" lIns="19050" spcFirstLastPara="1" rIns="19050" wrap="square" tIns="19050">
            <a:spAutoFit/>
          </a:bodyPr>
          <a:lstStyle/>
          <a:p>
            <a:pPr indent="0" lvl="0" marL="0" marR="0" rtl="0" algn="ctr">
              <a:lnSpc>
                <a:spcPct val="100000"/>
              </a:lnSpc>
              <a:spcBef>
                <a:spcPts val="0"/>
              </a:spcBef>
              <a:spcAft>
                <a:spcPts val="0"/>
              </a:spcAft>
              <a:buClr>
                <a:srgbClr val="FFFFFF"/>
              </a:buClr>
              <a:buSzPts val="1100"/>
              <a:buFont typeface="Helvetica Neue"/>
              <a:buNone/>
            </a:pPr>
            <a:r>
              <a:rPr b="1" i="0" lang="en-US" sz="1600" u="none" cap="none" strike="noStrike">
                <a:solidFill>
                  <a:srgbClr val="FFFFFF"/>
                </a:solidFill>
                <a:latin typeface="DM Sans"/>
                <a:ea typeface="DM Sans"/>
                <a:cs typeface="DM Sans"/>
                <a:sym typeface="DM Sans"/>
              </a:rPr>
              <a:t>INCENTIVES</a:t>
            </a:r>
            <a:endParaRPr i="0" sz="1600" u="none" cap="none" strike="noStrike">
              <a:solidFill>
                <a:srgbClr val="000000"/>
              </a:solidFill>
              <a:latin typeface="DM Sans"/>
              <a:ea typeface="DM Sans"/>
              <a:cs typeface="DM Sans"/>
              <a:sym typeface="DM Sans"/>
            </a:endParaRPr>
          </a:p>
        </p:txBody>
      </p:sp>
      <p:sp>
        <p:nvSpPr>
          <p:cNvPr id="5099" name="Google Shape;5099;p563"/>
          <p:cNvSpPr txBox="1"/>
          <p:nvPr/>
        </p:nvSpPr>
        <p:spPr>
          <a:xfrm>
            <a:off x="324736" y="1102205"/>
            <a:ext cx="8608800" cy="2232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3000"/>
              <a:buFont typeface="Arial"/>
              <a:buNone/>
            </a:pPr>
            <a:r>
              <a:rPr i="0" lang="en-US" sz="1500" u="none" cap="none" strike="noStrike">
                <a:solidFill>
                  <a:srgbClr val="FFFFFF"/>
                </a:solidFill>
                <a:latin typeface="DM Sans"/>
                <a:ea typeface="DM Sans"/>
                <a:cs typeface="DM Sans"/>
                <a:sym typeface="DM Sans"/>
              </a:rPr>
              <a:t>Optimized for efficiency improvements to protect the status quo</a:t>
            </a:r>
            <a:endParaRPr i="0" sz="1500" u="none" cap="none" strike="noStrike">
              <a:solidFill>
                <a:srgbClr val="000000"/>
              </a:solidFill>
              <a:latin typeface="DM Sans"/>
              <a:ea typeface="DM Sans"/>
              <a:cs typeface="DM Sans"/>
              <a:sym typeface="DM Sans"/>
            </a:endParaRPr>
          </a:p>
        </p:txBody>
      </p:sp>
      <p:sp>
        <p:nvSpPr>
          <p:cNvPr id="5100" name="Google Shape;5100;p563"/>
          <p:cNvSpPr txBox="1"/>
          <p:nvPr/>
        </p:nvSpPr>
        <p:spPr>
          <a:xfrm>
            <a:off x="1466776" y="4660472"/>
            <a:ext cx="6324900" cy="2232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3000"/>
              <a:buFont typeface="Arial"/>
              <a:buNone/>
            </a:pPr>
            <a:r>
              <a:rPr i="0" lang="en-US" sz="1500" u="none" cap="none" strike="noStrike">
                <a:solidFill>
                  <a:srgbClr val="2929E2"/>
                </a:solidFill>
                <a:latin typeface="DM Sans"/>
                <a:ea typeface="DM Sans"/>
                <a:cs typeface="DM Sans"/>
                <a:sym typeface="DM Sans"/>
              </a:rPr>
              <a:t>Utilizes existing structure to support new initiatives</a:t>
            </a:r>
            <a:endParaRPr i="0" sz="1500" u="none" cap="none" strike="noStrike">
              <a:solidFill>
                <a:srgbClr val="2929E2"/>
              </a:solidFill>
              <a:latin typeface="DM Sans"/>
              <a:ea typeface="DM Sans"/>
              <a:cs typeface="DM Sans"/>
              <a:sym typeface="DM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29E2"/>
        </a:solidFill>
      </p:bgPr>
    </p:bg>
    <p:spTree>
      <p:nvGrpSpPr>
        <p:cNvPr id="5104" name="Shape 5104"/>
        <p:cNvGrpSpPr/>
        <p:nvPr/>
      </p:nvGrpSpPr>
      <p:grpSpPr>
        <a:xfrm>
          <a:off x="0" y="0"/>
          <a:ext cx="0" cy="0"/>
          <a:chOff x="0" y="0"/>
          <a:chExt cx="0" cy="0"/>
        </a:xfrm>
      </p:grpSpPr>
      <p:sp>
        <p:nvSpPr>
          <p:cNvPr id="5105" name="Google Shape;5105;p564"/>
          <p:cNvSpPr/>
          <p:nvPr/>
        </p:nvSpPr>
        <p:spPr>
          <a:xfrm>
            <a:off x="0" y="2799656"/>
            <a:ext cx="9144000" cy="7088400"/>
          </a:xfrm>
          <a:prstGeom prst="blockArc">
            <a:avLst>
              <a:gd fmla="val 10800000" name="adj1"/>
              <a:gd fmla="val 0" name="adj2"/>
              <a:gd fmla="val 25000" name="adj3"/>
            </a:avLst>
          </a:pr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106" name="Google Shape;5106;p564"/>
          <p:cNvSpPr/>
          <p:nvPr/>
        </p:nvSpPr>
        <p:spPr>
          <a:xfrm>
            <a:off x="1011319" y="3654600"/>
            <a:ext cx="7121400" cy="49329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107" name="Google Shape;5107;p564"/>
          <p:cNvSpPr txBox="1"/>
          <p:nvPr/>
        </p:nvSpPr>
        <p:spPr>
          <a:xfrm>
            <a:off x="267586" y="572789"/>
            <a:ext cx="8608800" cy="4572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3000"/>
              <a:buFont typeface="Arial"/>
              <a:buNone/>
            </a:pPr>
            <a:r>
              <a:rPr lang="en-US" sz="3400">
                <a:solidFill>
                  <a:srgbClr val="FFFFFF"/>
                </a:solidFill>
                <a:latin typeface="DM Sans"/>
                <a:ea typeface="DM Sans"/>
                <a:cs typeface="DM Sans"/>
                <a:sym typeface="DM Sans"/>
              </a:rPr>
              <a:t>I</a:t>
            </a:r>
            <a:r>
              <a:rPr lang="en-US" sz="3400">
                <a:solidFill>
                  <a:srgbClr val="FFFFFF"/>
                </a:solidFill>
                <a:latin typeface="DM Sans"/>
                <a:ea typeface="DM Sans"/>
                <a:cs typeface="DM Sans"/>
                <a:sym typeface="DM Sans"/>
              </a:rPr>
              <a:t>nnovation in a startup</a:t>
            </a:r>
            <a:endParaRPr sz="3400">
              <a:latin typeface="DM Sans"/>
              <a:ea typeface="DM Sans"/>
              <a:cs typeface="DM Sans"/>
              <a:sym typeface="DM Sans"/>
            </a:endParaRPr>
          </a:p>
        </p:txBody>
      </p:sp>
      <p:sp>
        <p:nvSpPr>
          <p:cNvPr id="5108" name="Google Shape;5108;p564"/>
          <p:cNvSpPr txBox="1"/>
          <p:nvPr/>
        </p:nvSpPr>
        <p:spPr>
          <a:xfrm>
            <a:off x="2735991" y="3989625"/>
            <a:ext cx="3512700" cy="629400"/>
          </a:xfrm>
          <a:prstGeom prst="rect">
            <a:avLst/>
          </a:prstGeom>
          <a:noFill/>
          <a:ln>
            <a:noFill/>
          </a:ln>
        </p:spPr>
        <p:txBody>
          <a:bodyPr anchorCtr="0" anchor="ctr" bIns="19050" lIns="19050" spcFirstLastPara="1" rIns="19050" wrap="square" tIns="19050">
            <a:spAutoFit/>
          </a:bodyPr>
          <a:lstStyle/>
          <a:p>
            <a:pPr indent="0" lvl="0" marL="177800" marR="0" rtl="0" algn="ctr">
              <a:lnSpc>
                <a:spcPct val="80000"/>
              </a:lnSpc>
              <a:spcBef>
                <a:spcPts val="0"/>
              </a:spcBef>
              <a:spcAft>
                <a:spcPts val="0"/>
              </a:spcAft>
              <a:buClr>
                <a:srgbClr val="000000"/>
              </a:buClr>
              <a:buSzPts val="2400"/>
              <a:buFont typeface="Arial"/>
              <a:buNone/>
            </a:pPr>
            <a:r>
              <a:rPr lang="en-US" sz="2400">
                <a:solidFill>
                  <a:schemeClr val="dk1"/>
                </a:solidFill>
                <a:latin typeface="DM Sans"/>
                <a:ea typeface="DM Sans"/>
                <a:cs typeface="DM Sans"/>
                <a:sym typeface="DM Sans"/>
              </a:rPr>
              <a:t>I</a:t>
            </a:r>
            <a:r>
              <a:rPr lang="en-US" sz="2400">
                <a:solidFill>
                  <a:schemeClr val="dk1"/>
                </a:solidFill>
                <a:latin typeface="DM Sans"/>
                <a:ea typeface="DM Sans"/>
                <a:cs typeface="DM Sans"/>
                <a:sym typeface="DM Sans"/>
              </a:rPr>
              <a:t>nnovation to drive market disruption</a:t>
            </a:r>
            <a:endParaRPr i="0" sz="2400" u="none" cap="none" strike="noStrike">
              <a:solidFill>
                <a:schemeClr val="dk1"/>
              </a:solidFill>
              <a:latin typeface="DM Sans"/>
              <a:ea typeface="DM Sans"/>
              <a:cs typeface="DM Sans"/>
              <a:sym typeface="DM Sans"/>
            </a:endParaRPr>
          </a:p>
        </p:txBody>
      </p:sp>
      <p:sp>
        <p:nvSpPr>
          <p:cNvPr id="5109" name="Google Shape;5109;p564"/>
          <p:cNvSpPr txBox="1"/>
          <p:nvPr/>
        </p:nvSpPr>
        <p:spPr>
          <a:xfrm rot="398108">
            <a:off x="4902680" y="3201057"/>
            <a:ext cx="1518873" cy="284818"/>
          </a:xfrm>
          <a:prstGeom prst="rect">
            <a:avLst/>
          </a:prstGeom>
          <a:noFill/>
          <a:ln>
            <a:noFill/>
          </a:ln>
        </p:spPr>
        <p:txBody>
          <a:bodyPr anchorCtr="0" anchor="ctr" bIns="19050" lIns="19050" spcFirstLastPara="1" rIns="19050" wrap="square" tIns="19050">
            <a:spAutoFit/>
          </a:bodyPr>
          <a:lstStyle/>
          <a:p>
            <a:pPr indent="0" lvl="0" marL="0" marR="0" rtl="0" algn="ctr">
              <a:lnSpc>
                <a:spcPct val="100000"/>
              </a:lnSpc>
              <a:spcBef>
                <a:spcPts val="0"/>
              </a:spcBef>
              <a:spcAft>
                <a:spcPts val="0"/>
              </a:spcAft>
              <a:buClr>
                <a:srgbClr val="FFFFFF"/>
              </a:buClr>
              <a:buSzPts val="1100"/>
              <a:buFont typeface="Helvetica Neue"/>
              <a:buNone/>
            </a:pPr>
            <a:r>
              <a:rPr b="1" i="0" lang="en-US" sz="1600" u="none" cap="none" strike="noStrike">
                <a:solidFill>
                  <a:srgbClr val="FFFFFF"/>
                </a:solidFill>
                <a:latin typeface="DM Sans"/>
                <a:ea typeface="DM Sans"/>
                <a:cs typeface="DM Sans"/>
                <a:sym typeface="DM Sans"/>
              </a:rPr>
              <a:t>GOVERNANCE</a:t>
            </a:r>
            <a:endParaRPr i="0" sz="1600" u="none" cap="none" strike="noStrike">
              <a:solidFill>
                <a:srgbClr val="000000"/>
              </a:solidFill>
              <a:latin typeface="DM Sans"/>
              <a:ea typeface="DM Sans"/>
              <a:cs typeface="DM Sans"/>
              <a:sym typeface="DM Sans"/>
            </a:endParaRPr>
          </a:p>
        </p:txBody>
      </p:sp>
      <p:sp>
        <p:nvSpPr>
          <p:cNvPr id="5110" name="Google Shape;5110;p564"/>
          <p:cNvSpPr/>
          <p:nvPr/>
        </p:nvSpPr>
        <p:spPr>
          <a:xfrm>
            <a:off x="0" y="5143500"/>
            <a:ext cx="9144000" cy="3242700"/>
          </a:xfrm>
          <a:prstGeom prst="rect">
            <a:avLst/>
          </a:prstGeom>
          <a:solidFill>
            <a:schemeClr val="lt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111" name="Google Shape;5111;p564"/>
          <p:cNvSpPr/>
          <p:nvPr/>
        </p:nvSpPr>
        <p:spPr>
          <a:xfrm rot="-9774202">
            <a:off x="5572653" y="2243349"/>
            <a:ext cx="414308" cy="828330"/>
          </a:xfrm>
          <a:prstGeom prst="downArrow">
            <a:avLst>
              <a:gd fmla="val 50000" name="adj1"/>
              <a:gd fmla="val 50000" name="adj2"/>
            </a:avLst>
          </a:pr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112" name="Google Shape;5112;p564"/>
          <p:cNvSpPr/>
          <p:nvPr/>
        </p:nvSpPr>
        <p:spPr>
          <a:xfrm rot="-8100000">
            <a:off x="7993460" y="3301161"/>
            <a:ext cx="414506" cy="828163"/>
          </a:xfrm>
          <a:prstGeom prst="downArrow">
            <a:avLst>
              <a:gd fmla="val 50000" name="adj1"/>
              <a:gd fmla="val 50000" name="adj2"/>
            </a:avLst>
          </a:pr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113" name="Google Shape;5113;p564"/>
          <p:cNvSpPr txBox="1"/>
          <p:nvPr/>
        </p:nvSpPr>
        <p:spPr>
          <a:xfrm flipH="1" rot="-2371122">
            <a:off x="852227" y="4140719"/>
            <a:ext cx="1519023" cy="284706"/>
          </a:xfrm>
          <a:prstGeom prst="rect">
            <a:avLst/>
          </a:prstGeom>
          <a:noFill/>
          <a:ln>
            <a:noFill/>
          </a:ln>
        </p:spPr>
        <p:txBody>
          <a:bodyPr anchorCtr="0" anchor="ctr" bIns="19050" lIns="19050" spcFirstLastPara="1" rIns="19050" wrap="square" tIns="19050">
            <a:spAutoFit/>
          </a:bodyPr>
          <a:lstStyle/>
          <a:p>
            <a:pPr indent="0" lvl="0" marL="0" marR="0" rtl="0" algn="ctr">
              <a:lnSpc>
                <a:spcPct val="100000"/>
              </a:lnSpc>
              <a:spcBef>
                <a:spcPts val="0"/>
              </a:spcBef>
              <a:spcAft>
                <a:spcPts val="0"/>
              </a:spcAft>
              <a:buClr>
                <a:srgbClr val="FFFFFF"/>
              </a:buClr>
              <a:buSzPts val="1100"/>
              <a:buFont typeface="Helvetica Neue"/>
              <a:buNone/>
            </a:pPr>
            <a:r>
              <a:rPr b="1" i="0" lang="en-US" sz="1600" u="none" cap="none" strike="noStrike">
                <a:solidFill>
                  <a:srgbClr val="FFFFFF"/>
                </a:solidFill>
                <a:latin typeface="DM Sans"/>
                <a:ea typeface="DM Sans"/>
                <a:cs typeface="DM Sans"/>
                <a:sym typeface="DM Sans"/>
              </a:rPr>
              <a:t>INCENTIVES</a:t>
            </a:r>
            <a:endParaRPr i="0" sz="1600" u="none" cap="none" strike="noStrike">
              <a:solidFill>
                <a:srgbClr val="000000"/>
              </a:solidFill>
              <a:latin typeface="DM Sans"/>
              <a:ea typeface="DM Sans"/>
              <a:cs typeface="DM Sans"/>
              <a:sym typeface="DM Sans"/>
            </a:endParaRPr>
          </a:p>
        </p:txBody>
      </p:sp>
      <p:sp>
        <p:nvSpPr>
          <p:cNvPr id="5114" name="Google Shape;5114;p564"/>
          <p:cNvSpPr txBox="1"/>
          <p:nvPr/>
        </p:nvSpPr>
        <p:spPr>
          <a:xfrm rot="2371122">
            <a:off x="6887048" y="4140719"/>
            <a:ext cx="1519023" cy="284706"/>
          </a:xfrm>
          <a:prstGeom prst="rect">
            <a:avLst/>
          </a:prstGeom>
          <a:noFill/>
          <a:ln>
            <a:noFill/>
          </a:ln>
        </p:spPr>
        <p:txBody>
          <a:bodyPr anchorCtr="0" anchor="ctr" bIns="19050" lIns="19050" spcFirstLastPara="1" rIns="19050" wrap="square" tIns="19050">
            <a:spAutoFit/>
          </a:bodyPr>
          <a:lstStyle/>
          <a:p>
            <a:pPr indent="0" lvl="0" marL="0" marR="0" rtl="0" algn="ctr">
              <a:lnSpc>
                <a:spcPct val="100000"/>
              </a:lnSpc>
              <a:spcBef>
                <a:spcPts val="0"/>
              </a:spcBef>
              <a:spcAft>
                <a:spcPts val="0"/>
              </a:spcAft>
              <a:buClr>
                <a:srgbClr val="FFFFFF"/>
              </a:buClr>
              <a:buSzPts val="1100"/>
              <a:buFont typeface="Helvetica Neue"/>
              <a:buNone/>
            </a:pPr>
            <a:r>
              <a:rPr b="1" i="0" lang="en-US" sz="1600" u="none" cap="none" strike="noStrike">
                <a:solidFill>
                  <a:srgbClr val="FFFFFF"/>
                </a:solidFill>
                <a:latin typeface="DM Sans"/>
                <a:ea typeface="DM Sans"/>
                <a:cs typeface="DM Sans"/>
                <a:sym typeface="DM Sans"/>
              </a:rPr>
              <a:t>TALENT</a:t>
            </a:r>
            <a:endParaRPr i="0" sz="1600" u="none" cap="none" strike="noStrike">
              <a:solidFill>
                <a:srgbClr val="000000"/>
              </a:solidFill>
              <a:latin typeface="DM Sans"/>
              <a:ea typeface="DM Sans"/>
              <a:cs typeface="DM Sans"/>
              <a:sym typeface="DM Sans"/>
            </a:endParaRPr>
          </a:p>
        </p:txBody>
      </p:sp>
      <p:sp>
        <p:nvSpPr>
          <p:cNvPr id="5115" name="Google Shape;5115;p564"/>
          <p:cNvSpPr/>
          <p:nvPr/>
        </p:nvSpPr>
        <p:spPr>
          <a:xfrm flipH="1" rot="9774202">
            <a:off x="3271341" y="2300499"/>
            <a:ext cx="414308" cy="828330"/>
          </a:xfrm>
          <a:prstGeom prst="downArrow">
            <a:avLst>
              <a:gd fmla="val 50000" name="adj1"/>
              <a:gd fmla="val 50000" name="adj2"/>
            </a:avLst>
          </a:pr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116" name="Google Shape;5116;p564"/>
          <p:cNvSpPr/>
          <p:nvPr/>
        </p:nvSpPr>
        <p:spPr>
          <a:xfrm flipH="1" rot="8100000">
            <a:off x="850338" y="3358311"/>
            <a:ext cx="414506" cy="828163"/>
          </a:xfrm>
          <a:prstGeom prst="downArrow">
            <a:avLst>
              <a:gd fmla="val 50000" name="adj1"/>
              <a:gd fmla="val 50000" name="adj2"/>
            </a:avLst>
          </a:prstGeom>
          <a:solidFill>
            <a:schemeClr val="dk1"/>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117" name="Google Shape;5117;p564"/>
          <p:cNvSpPr txBox="1"/>
          <p:nvPr/>
        </p:nvSpPr>
        <p:spPr>
          <a:xfrm flipH="1" rot="-398108">
            <a:off x="2836856" y="3201045"/>
            <a:ext cx="1518873" cy="284818"/>
          </a:xfrm>
          <a:prstGeom prst="rect">
            <a:avLst/>
          </a:prstGeom>
          <a:noFill/>
          <a:ln>
            <a:noFill/>
          </a:ln>
        </p:spPr>
        <p:txBody>
          <a:bodyPr anchorCtr="0" anchor="ctr" bIns="19050" lIns="19050" spcFirstLastPara="1" rIns="19050" wrap="square" tIns="19050">
            <a:spAutoFit/>
          </a:bodyPr>
          <a:lstStyle/>
          <a:p>
            <a:pPr indent="0" lvl="0" marL="0" marR="0" rtl="0" algn="ctr">
              <a:lnSpc>
                <a:spcPct val="100000"/>
              </a:lnSpc>
              <a:spcBef>
                <a:spcPts val="0"/>
              </a:spcBef>
              <a:spcAft>
                <a:spcPts val="0"/>
              </a:spcAft>
              <a:buClr>
                <a:srgbClr val="FFFFFF"/>
              </a:buClr>
              <a:buSzPts val="1100"/>
              <a:buFont typeface="Helvetica Neue"/>
              <a:buNone/>
            </a:pPr>
            <a:r>
              <a:rPr b="1" i="0" lang="en-US" sz="1600" u="none" cap="none" strike="noStrike">
                <a:solidFill>
                  <a:srgbClr val="FFFFFF"/>
                </a:solidFill>
                <a:latin typeface="DM Sans"/>
                <a:ea typeface="DM Sans"/>
                <a:cs typeface="DM Sans"/>
                <a:sym typeface="DM Sans"/>
              </a:rPr>
              <a:t>PROCESS</a:t>
            </a:r>
            <a:endParaRPr i="0" sz="1600" u="none" cap="none" strike="noStrike">
              <a:solidFill>
                <a:srgbClr val="000000"/>
              </a:solidFill>
              <a:latin typeface="DM Sans"/>
              <a:ea typeface="DM Sans"/>
              <a:cs typeface="DM Sans"/>
              <a:sym typeface="DM Sans"/>
            </a:endParaRPr>
          </a:p>
        </p:txBody>
      </p:sp>
      <p:sp>
        <p:nvSpPr>
          <p:cNvPr id="5118" name="Google Shape;5118;p564"/>
          <p:cNvSpPr txBox="1"/>
          <p:nvPr/>
        </p:nvSpPr>
        <p:spPr>
          <a:xfrm>
            <a:off x="324736" y="1102205"/>
            <a:ext cx="8608800" cy="2232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3000"/>
              <a:buFont typeface="Arial"/>
              <a:buNone/>
            </a:pPr>
            <a:r>
              <a:rPr i="0" lang="en-US" sz="1500" u="none" cap="none" strike="noStrike">
                <a:solidFill>
                  <a:srgbClr val="FFFFFF"/>
                </a:solidFill>
                <a:latin typeface="DM Sans"/>
                <a:ea typeface="DM Sans"/>
                <a:cs typeface="DM Sans"/>
                <a:sym typeface="DM Sans"/>
              </a:rPr>
              <a:t>Optimized for learning to build what comes next</a:t>
            </a:r>
            <a:endParaRPr i="0" sz="1500" u="none" cap="none" strike="noStrike">
              <a:solidFill>
                <a:srgbClr val="000000"/>
              </a:solidFill>
              <a:latin typeface="DM Sans"/>
              <a:ea typeface="DM Sans"/>
              <a:cs typeface="DM Sans"/>
              <a:sym typeface="DM Sans"/>
            </a:endParaRPr>
          </a:p>
        </p:txBody>
      </p:sp>
      <p:sp>
        <p:nvSpPr>
          <p:cNvPr id="5119" name="Google Shape;5119;p564"/>
          <p:cNvSpPr txBox="1"/>
          <p:nvPr/>
        </p:nvSpPr>
        <p:spPr>
          <a:xfrm>
            <a:off x="2036925" y="1616921"/>
            <a:ext cx="2139300" cy="5925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3000"/>
              <a:buFont typeface="Arial"/>
              <a:buNone/>
            </a:pPr>
            <a:r>
              <a:rPr i="0" lang="en-US" sz="1500" u="none" cap="none" strike="noStrike">
                <a:solidFill>
                  <a:srgbClr val="FFFFFF"/>
                </a:solidFill>
                <a:latin typeface="DM Sans"/>
                <a:ea typeface="DM Sans"/>
                <a:cs typeface="DM Sans"/>
                <a:sym typeface="DM Sans"/>
              </a:rPr>
              <a:t>Designed for learning through quick experimentation</a:t>
            </a:r>
            <a:endParaRPr i="0" sz="1500" u="none" cap="none" strike="noStrike">
              <a:solidFill>
                <a:srgbClr val="000000"/>
              </a:solidFill>
              <a:latin typeface="DM Sans"/>
              <a:ea typeface="DM Sans"/>
              <a:cs typeface="DM Sans"/>
              <a:sym typeface="DM Sans"/>
            </a:endParaRPr>
          </a:p>
        </p:txBody>
      </p:sp>
      <p:sp>
        <p:nvSpPr>
          <p:cNvPr id="5120" name="Google Shape;5120;p564"/>
          <p:cNvSpPr txBox="1"/>
          <p:nvPr/>
        </p:nvSpPr>
        <p:spPr>
          <a:xfrm>
            <a:off x="108857" y="2618213"/>
            <a:ext cx="1673100" cy="5925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3000"/>
              <a:buFont typeface="Arial"/>
              <a:buNone/>
            </a:pPr>
            <a:r>
              <a:rPr i="0" lang="en-US" sz="1500" u="none" cap="none" strike="noStrike">
                <a:solidFill>
                  <a:srgbClr val="FFFFFF"/>
                </a:solidFill>
                <a:latin typeface="DM Sans"/>
                <a:ea typeface="DM Sans"/>
                <a:cs typeface="DM Sans"/>
                <a:sym typeface="DM Sans"/>
              </a:rPr>
              <a:t>Binary nature of outcomes drives activity</a:t>
            </a:r>
            <a:endParaRPr i="0" sz="1500" u="none" cap="none" strike="noStrike">
              <a:solidFill>
                <a:srgbClr val="000000"/>
              </a:solidFill>
              <a:latin typeface="DM Sans"/>
              <a:ea typeface="DM Sans"/>
              <a:cs typeface="DM Sans"/>
              <a:sym typeface="DM Sans"/>
            </a:endParaRPr>
          </a:p>
        </p:txBody>
      </p:sp>
      <p:sp>
        <p:nvSpPr>
          <p:cNvPr id="5121" name="Google Shape;5121;p564"/>
          <p:cNvSpPr txBox="1"/>
          <p:nvPr/>
        </p:nvSpPr>
        <p:spPr>
          <a:xfrm>
            <a:off x="5727647" y="1542834"/>
            <a:ext cx="1819800" cy="7773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3000"/>
              <a:buFont typeface="Arial"/>
              <a:buNone/>
            </a:pPr>
            <a:r>
              <a:rPr i="0" lang="en-US" sz="1500" u="none" cap="none" strike="noStrike">
                <a:solidFill>
                  <a:srgbClr val="FFFFFF"/>
                </a:solidFill>
                <a:latin typeface="DM Sans"/>
                <a:ea typeface="DM Sans"/>
                <a:cs typeface="DM Sans"/>
                <a:sym typeface="DM Sans"/>
              </a:rPr>
              <a:t>Decisions made with limited data (probabilities not certainties)</a:t>
            </a:r>
            <a:endParaRPr i="0" sz="1500" u="none" cap="none" strike="noStrike">
              <a:solidFill>
                <a:srgbClr val="000000"/>
              </a:solidFill>
              <a:latin typeface="DM Sans"/>
              <a:ea typeface="DM Sans"/>
              <a:cs typeface="DM Sans"/>
              <a:sym typeface="DM Sans"/>
            </a:endParaRPr>
          </a:p>
        </p:txBody>
      </p:sp>
      <p:sp>
        <p:nvSpPr>
          <p:cNvPr id="5122" name="Google Shape;5122;p564"/>
          <p:cNvSpPr txBox="1"/>
          <p:nvPr/>
        </p:nvSpPr>
        <p:spPr>
          <a:xfrm>
            <a:off x="7522641" y="2708681"/>
            <a:ext cx="1545000" cy="5925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3000"/>
              <a:buFont typeface="Arial"/>
              <a:buNone/>
            </a:pPr>
            <a:r>
              <a:rPr i="0" lang="en-US" sz="1500" u="none" cap="none" strike="noStrike">
                <a:solidFill>
                  <a:srgbClr val="FFFFFF"/>
                </a:solidFill>
                <a:latin typeface="DM Sans"/>
                <a:ea typeface="DM Sans"/>
                <a:cs typeface="DM Sans"/>
                <a:sym typeface="DM Sans"/>
              </a:rPr>
              <a:t>Access to talent comfortable with ambiguity</a:t>
            </a:r>
            <a:endParaRPr i="0" sz="1500" u="none" cap="none" strike="noStrike">
              <a:solidFill>
                <a:srgbClr val="000000"/>
              </a:solidFill>
              <a:latin typeface="DM Sans"/>
              <a:ea typeface="DM Sans"/>
              <a:cs typeface="DM Sans"/>
              <a:sym typeface="DM Sans"/>
            </a:endParaRPr>
          </a:p>
        </p:txBody>
      </p:sp>
      <p:sp>
        <p:nvSpPr>
          <p:cNvPr id="5123" name="Google Shape;5123;p564"/>
          <p:cNvSpPr txBox="1"/>
          <p:nvPr/>
        </p:nvSpPr>
        <p:spPr>
          <a:xfrm>
            <a:off x="1983600" y="4628400"/>
            <a:ext cx="5176800" cy="4080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3000"/>
              <a:buFont typeface="Arial"/>
              <a:buNone/>
            </a:pPr>
            <a:r>
              <a:rPr i="0" lang="en-US" sz="1500" u="none" cap="none" strike="noStrike">
                <a:solidFill>
                  <a:schemeClr val="dk1"/>
                </a:solidFill>
                <a:latin typeface="DM Sans"/>
                <a:ea typeface="DM Sans"/>
                <a:cs typeface="DM Sans"/>
                <a:sym typeface="DM Sans"/>
              </a:rPr>
              <a:t>Uses dramatic incentives and rapid experimentation, prioritizing learning over efficiency</a:t>
            </a:r>
            <a:endParaRPr i="0" sz="1500" u="none" cap="none" strike="noStrike">
              <a:solidFill>
                <a:schemeClr val="dk1"/>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7" name="Shape 5127"/>
        <p:cNvGrpSpPr/>
        <p:nvPr/>
      </p:nvGrpSpPr>
      <p:grpSpPr>
        <a:xfrm>
          <a:off x="0" y="0"/>
          <a:ext cx="0" cy="0"/>
          <a:chOff x="0" y="0"/>
          <a:chExt cx="0" cy="0"/>
        </a:xfrm>
      </p:grpSpPr>
      <p:sp>
        <p:nvSpPr>
          <p:cNvPr id="5128" name="Google Shape;5128;p565"/>
          <p:cNvSpPr txBox="1"/>
          <p:nvPr>
            <p:ph type="title"/>
          </p:nvPr>
        </p:nvSpPr>
        <p:spPr>
          <a:xfrm>
            <a:off x="201377" y="164050"/>
            <a:ext cx="8644200" cy="9705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rPr lang="en-US">
                <a:solidFill>
                  <a:schemeClr val="lt2"/>
                </a:solidFill>
              </a:rPr>
              <a:t>02</a:t>
            </a:r>
            <a:endParaRPr>
              <a:solidFill>
                <a:schemeClr val="lt2"/>
              </a:solidFill>
            </a:endParaRPr>
          </a:p>
          <a:p>
            <a:pPr indent="0" lvl="0" marL="0" rtl="0" algn="l">
              <a:spcBef>
                <a:spcPts val="0"/>
              </a:spcBef>
              <a:spcAft>
                <a:spcPts val="0"/>
              </a:spcAft>
              <a:buNone/>
            </a:pPr>
            <a:r>
              <a:rPr lang="en-US"/>
              <a:t>Context</a:t>
            </a:r>
            <a:endParaRPr/>
          </a:p>
        </p:txBody>
      </p:sp>
      <p:sp>
        <p:nvSpPr>
          <p:cNvPr id="5129" name="Google Shape;5129;p565"/>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3" name="Shape 5133"/>
        <p:cNvGrpSpPr/>
        <p:nvPr/>
      </p:nvGrpSpPr>
      <p:grpSpPr>
        <a:xfrm>
          <a:off x="0" y="0"/>
          <a:ext cx="0" cy="0"/>
          <a:chOff x="0" y="0"/>
          <a:chExt cx="0" cy="0"/>
        </a:xfrm>
      </p:grpSpPr>
      <p:sp>
        <p:nvSpPr>
          <p:cNvPr id="5134" name="Google Shape;5134;p566"/>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None/>
            </a:pPr>
            <a:fld id="{00000000-1234-1234-1234-123412341234}" type="slidenum">
              <a:rPr lang="en-US"/>
              <a:t>‹#›</a:t>
            </a:fld>
            <a:endParaRPr/>
          </a:p>
        </p:txBody>
      </p:sp>
      <p:sp>
        <p:nvSpPr>
          <p:cNvPr id="5135" name="Google Shape;5135;p566"/>
          <p:cNvSpPr txBox="1"/>
          <p:nvPr>
            <p:ph idx="2" type="body"/>
          </p:nvPr>
        </p:nvSpPr>
        <p:spPr>
          <a:xfrm>
            <a:off x="320238"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5136" name="Google Shape;5136;p566"/>
          <p:cNvSpPr txBox="1"/>
          <p:nvPr>
            <p:ph idx="3" type="body"/>
          </p:nvPr>
        </p:nvSpPr>
        <p:spPr>
          <a:xfrm>
            <a:off x="4743309"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5137" name="Google Shape;5137;p566"/>
          <p:cNvSpPr/>
          <p:nvPr/>
        </p:nvSpPr>
        <p:spPr>
          <a:xfrm>
            <a:off x="2286000" y="1958125"/>
            <a:ext cx="4572000" cy="1032300"/>
          </a:xfrm>
          <a:prstGeom prst="roundRect">
            <a:avLst>
              <a:gd fmla="val 4405" name="adj"/>
            </a:avLst>
          </a:prstGeom>
          <a:solidFill>
            <a:srgbClr val="2929E2"/>
          </a:solidFill>
          <a:ln cap="flat" cmpd="sng" w="9525">
            <a:solidFill>
              <a:srgbClr val="2929E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chemeClr val="lt1"/>
                </a:solidFill>
                <a:latin typeface="DM Sans"/>
                <a:ea typeface="DM Sans"/>
                <a:cs typeface="DM Sans"/>
                <a:sym typeface="DM Sans"/>
              </a:rPr>
              <a:t>Poll</a:t>
            </a:r>
            <a:endParaRPr>
              <a:solidFill>
                <a:schemeClr val="lt1"/>
              </a:solidFill>
              <a:latin typeface="DM Sans"/>
              <a:ea typeface="DM Sans"/>
              <a:cs typeface="DM Sans"/>
              <a:sym typeface="DM Sans"/>
            </a:endParaRPr>
          </a:p>
          <a:p>
            <a:pPr indent="0" lvl="0" marL="0" rtl="0" algn="l">
              <a:spcBef>
                <a:spcPts val="0"/>
              </a:spcBef>
              <a:spcAft>
                <a:spcPts val="0"/>
              </a:spcAft>
              <a:buNone/>
            </a:pPr>
            <a:r>
              <a:rPr b="1" lang="en-US" sz="1800">
                <a:solidFill>
                  <a:schemeClr val="lt1"/>
                </a:solidFill>
                <a:latin typeface="DM Sans"/>
                <a:ea typeface="DM Sans"/>
                <a:cs typeface="DM Sans"/>
                <a:sym typeface="DM Sans"/>
              </a:rPr>
              <a:t>Have you used AI for health advice?</a:t>
            </a:r>
            <a:endParaRPr b="1" sz="1800">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1" name="Shape 5141"/>
        <p:cNvGrpSpPr/>
        <p:nvPr/>
      </p:nvGrpSpPr>
      <p:grpSpPr>
        <a:xfrm>
          <a:off x="0" y="0"/>
          <a:ext cx="0" cy="0"/>
          <a:chOff x="0" y="0"/>
          <a:chExt cx="0" cy="0"/>
        </a:xfrm>
      </p:grpSpPr>
      <p:sp>
        <p:nvSpPr>
          <p:cNvPr id="5142" name="Google Shape;5142;p567"/>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None/>
            </a:pPr>
            <a:fld id="{00000000-1234-1234-1234-123412341234}" type="slidenum">
              <a:rPr lang="en-US"/>
              <a:t>‹#›</a:t>
            </a:fld>
            <a:endParaRPr/>
          </a:p>
        </p:txBody>
      </p:sp>
      <p:pic>
        <p:nvPicPr>
          <p:cNvPr id="5143" name="Google Shape;5143;p567" title="Screenshot 2025-07-08 at 10.29.50 AM.png"/>
          <p:cNvPicPr preferRelativeResize="0"/>
          <p:nvPr/>
        </p:nvPicPr>
        <p:blipFill>
          <a:blip r:embed="rId3">
            <a:alphaModFix/>
          </a:blip>
          <a:stretch>
            <a:fillRect/>
          </a:stretch>
        </p:blipFill>
        <p:spPr>
          <a:xfrm>
            <a:off x="855800" y="1538924"/>
            <a:ext cx="4537625" cy="2133301"/>
          </a:xfrm>
          <a:prstGeom prst="rect">
            <a:avLst/>
          </a:prstGeom>
          <a:noFill/>
          <a:ln cap="flat" cmpd="sng" w="38100">
            <a:solidFill>
              <a:schemeClr val="lt1"/>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7" name="Shape 5147"/>
        <p:cNvGrpSpPr/>
        <p:nvPr/>
      </p:nvGrpSpPr>
      <p:grpSpPr>
        <a:xfrm>
          <a:off x="0" y="0"/>
          <a:ext cx="0" cy="0"/>
          <a:chOff x="0" y="0"/>
          <a:chExt cx="0" cy="0"/>
        </a:xfrm>
      </p:grpSpPr>
      <p:sp>
        <p:nvSpPr>
          <p:cNvPr id="5148" name="Google Shape;5148;p568"/>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149" name="Google Shape;5149;p568"/>
          <p:cNvSpPr/>
          <p:nvPr/>
        </p:nvSpPr>
        <p:spPr>
          <a:xfrm>
            <a:off x="1646925" y="3807150"/>
            <a:ext cx="5850000" cy="717000"/>
          </a:xfrm>
          <a:prstGeom prst="roundRect">
            <a:avLst>
              <a:gd fmla="val 16667" name="adj"/>
            </a:avLst>
          </a:prstGeom>
          <a:solidFill>
            <a:srgbClr val="2929E2"/>
          </a:solidFill>
          <a:ln cap="flat" cmpd="sng" w="9525">
            <a:solidFill>
              <a:srgbClr val="2929E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a:solidFill>
                  <a:schemeClr val="lt1"/>
                </a:solidFill>
                <a:latin typeface="DM Sans"/>
                <a:ea typeface="DM Sans"/>
                <a:cs typeface="DM Sans"/>
                <a:sym typeface="DM Sans"/>
              </a:rPr>
              <a:t>Conclusion: </a:t>
            </a:r>
            <a:r>
              <a:rPr b="1" lang="en-US">
                <a:solidFill>
                  <a:schemeClr val="lt1"/>
                </a:solidFill>
                <a:latin typeface="DM Sans"/>
                <a:ea typeface="DM Sans"/>
                <a:cs typeface="DM Sans"/>
                <a:sym typeface="DM Sans"/>
              </a:rPr>
              <a:t>Gene Mutation → Consulted with PCP for treatment</a:t>
            </a:r>
            <a:endParaRPr b="1">
              <a:solidFill>
                <a:schemeClr val="lt1"/>
              </a:solidFill>
              <a:latin typeface="DM Sans"/>
              <a:ea typeface="DM Sans"/>
              <a:cs typeface="DM Sans"/>
              <a:sym typeface="DM Sans"/>
            </a:endParaRPr>
          </a:p>
        </p:txBody>
      </p:sp>
      <p:grpSp>
        <p:nvGrpSpPr>
          <p:cNvPr id="5150" name="Google Shape;5150;p568"/>
          <p:cNvGrpSpPr/>
          <p:nvPr/>
        </p:nvGrpSpPr>
        <p:grpSpPr>
          <a:xfrm>
            <a:off x="1646925" y="1440000"/>
            <a:ext cx="5850125" cy="2117000"/>
            <a:chOff x="1646925" y="1304725"/>
            <a:chExt cx="5850125" cy="2117000"/>
          </a:xfrm>
        </p:grpSpPr>
        <p:sp>
          <p:nvSpPr>
            <p:cNvPr id="5151" name="Google Shape;5151;p568"/>
            <p:cNvSpPr/>
            <p:nvPr/>
          </p:nvSpPr>
          <p:spPr>
            <a:xfrm>
              <a:off x="1646925" y="1304725"/>
              <a:ext cx="1359300" cy="717000"/>
            </a:xfrm>
            <a:prstGeom prst="roundRect">
              <a:avLst>
                <a:gd fmla="val 16667" name="adj"/>
              </a:avLst>
            </a:prstGeom>
            <a:solidFill>
              <a:schemeClr val="lt1"/>
            </a:solidFill>
            <a:ln cap="flat" cmpd="sng" w="9525">
              <a:solidFill>
                <a:srgbClr val="2929E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DM Sans"/>
                  <a:ea typeface="DM Sans"/>
                  <a:cs typeface="DM Sans"/>
                  <a:sym typeface="DM Sans"/>
                </a:rPr>
                <a:t>Lab Panels</a:t>
              </a:r>
              <a:endParaRPr>
                <a:latin typeface="DM Sans"/>
                <a:ea typeface="DM Sans"/>
                <a:cs typeface="DM Sans"/>
                <a:sym typeface="DM Sans"/>
              </a:endParaRPr>
            </a:p>
          </p:txBody>
        </p:sp>
        <p:sp>
          <p:nvSpPr>
            <p:cNvPr id="5152" name="Google Shape;5152;p568"/>
            <p:cNvSpPr/>
            <p:nvPr/>
          </p:nvSpPr>
          <p:spPr>
            <a:xfrm>
              <a:off x="3143867" y="1304725"/>
              <a:ext cx="1359300" cy="717000"/>
            </a:xfrm>
            <a:prstGeom prst="roundRect">
              <a:avLst>
                <a:gd fmla="val 16667" name="adj"/>
              </a:avLst>
            </a:prstGeom>
            <a:solidFill>
              <a:schemeClr val="lt1"/>
            </a:solidFill>
            <a:ln cap="flat" cmpd="sng" w="9525">
              <a:solidFill>
                <a:srgbClr val="2929E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DM Sans"/>
                  <a:ea typeface="DM Sans"/>
                  <a:cs typeface="DM Sans"/>
                  <a:sym typeface="DM Sans"/>
                </a:rPr>
                <a:t>CT</a:t>
              </a:r>
              <a:endParaRPr>
                <a:latin typeface="DM Sans"/>
                <a:ea typeface="DM Sans"/>
                <a:cs typeface="DM Sans"/>
                <a:sym typeface="DM Sans"/>
              </a:endParaRPr>
            </a:p>
          </p:txBody>
        </p:sp>
        <p:sp>
          <p:nvSpPr>
            <p:cNvPr id="5153" name="Google Shape;5153;p568"/>
            <p:cNvSpPr/>
            <p:nvPr/>
          </p:nvSpPr>
          <p:spPr>
            <a:xfrm>
              <a:off x="4640808" y="1304725"/>
              <a:ext cx="1359300" cy="717000"/>
            </a:xfrm>
            <a:prstGeom prst="roundRect">
              <a:avLst>
                <a:gd fmla="val 16667" name="adj"/>
              </a:avLst>
            </a:prstGeom>
            <a:solidFill>
              <a:schemeClr val="lt1"/>
            </a:solidFill>
            <a:ln cap="flat" cmpd="sng" w="9525">
              <a:solidFill>
                <a:srgbClr val="2929E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DM Sans"/>
                  <a:ea typeface="DM Sans"/>
                  <a:cs typeface="DM Sans"/>
                  <a:sym typeface="DM Sans"/>
                </a:rPr>
                <a:t>MRI</a:t>
              </a:r>
              <a:endParaRPr>
                <a:latin typeface="DM Sans"/>
                <a:ea typeface="DM Sans"/>
                <a:cs typeface="DM Sans"/>
                <a:sym typeface="DM Sans"/>
              </a:endParaRPr>
            </a:p>
          </p:txBody>
        </p:sp>
        <p:sp>
          <p:nvSpPr>
            <p:cNvPr id="5154" name="Google Shape;5154;p568"/>
            <p:cNvSpPr/>
            <p:nvPr/>
          </p:nvSpPr>
          <p:spPr>
            <a:xfrm>
              <a:off x="6137750" y="1304725"/>
              <a:ext cx="1359300" cy="717000"/>
            </a:xfrm>
            <a:prstGeom prst="roundRect">
              <a:avLst>
                <a:gd fmla="val 16667" name="adj"/>
              </a:avLst>
            </a:prstGeom>
            <a:solidFill>
              <a:schemeClr val="lt1"/>
            </a:solidFill>
            <a:ln cap="flat" cmpd="sng" w="38100">
              <a:solidFill>
                <a:srgbClr val="2929E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DM Sans"/>
                  <a:ea typeface="DM Sans"/>
                  <a:cs typeface="DM Sans"/>
                  <a:sym typeface="DM Sans"/>
                </a:rPr>
                <a:t>Unexplained </a:t>
              </a:r>
              <a:r>
                <a:rPr lang="en-US">
                  <a:latin typeface="DM Sans"/>
                  <a:ea typeface="DM Sans"/>
                  <a:cs typeface="DM Sans"/>
                  <a:sym typeface="DM Sans"/>
                </a:rPr>
                <a:t>Symptoms</a:t>
              </a:r>
              <a:endParaRPr>
                <a:latin typeface="DM Sans"/>
                <a:ea typeface="DM Sans"/>
                <a:cs typeface="DM Sans"/>
                <a:sym typeface="DM Sans"/>
              </a:endParaRPr>
            </a:p>
          </p:txBody>
        </p:sp>
        <p:sp>
          <p:nvSpPr>
            <p:cNvPr id="5155" name="Google Shape;5155;p568"/>
            <p:cNvSpPr/>
            <p:nvPr/>
          </p:nvSpPr>
          <p:spPr>
            <a:xfrm>
              <a:off x="3763850" y="2704725"/>
              <a:ext cx="1359300" cy="717000"/>
            </a:xfrm>
            <a:prstGeom prst="roundRect">
              <a:avLst>
                <a:gd fmla="val 16667" name="adj"/>
              </a:avLst>
            </a:prstGeom>
            <a:solidFill>
              <a:srgbClr val="2929E2"/>
            </a:solidFill>
            <a:ln cap="flat" cmpd="sng" w="9525">
              <a:solidFill>
                <a:srgbClr val="2929E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a:solidFill>
                    <a:schemeClr val="lt1"/>
                  </a:solidFill>
                  <a:latin typeface="DM Sans"/>
                  <a:ea typeface="DM Sans"/>
                  <a:cs typeface="DM Sans"/>
                  <a:sym typeface="DM Sans"/>
                </a:rPr>
                <a:t>ChatGPT</a:t>
              </a:r>
              <a:endParaRPr b="1">
                <a:solidFill>
                  <a:schemeClr val="lt1"/>
                </a:solidFill>
                <a:latin typeface="DM Sans"/>
                <a:ea typeface="DM Sans"/>
                <a:cs typeface="DM Sans"/>
                <a:sym typeface="DM Sans"/>
              </a:endParaRPr>
            </a:p>
          </p:txBody>
        </p:sp>
        <p:cxnSp>
          <p:nvCxnSpPr>
            <p:cNvPr id="5156" name="Google Shape;5156;p568"/>
            <p:cNvCxnSpPr>
              <a:stCxn id="5151" idx="2"/>
              <a:endCxn id="5155" idx="0"/>
            </p:cNvCxnSpPr>
            <p:nvPr/>
          </p:nvCxnSpPr>
          <p:spPr>
            <a:xfrm>
              <a:off x="2326575" y="2021725"/>
              <a:ext cx="2116800" cy="683100"/>
            </a:xfrm>
            <a:prstGeom prst="straightConnector1">
              <a:avLst/>
            </a:prstGeom>
            <a:noFill/>
            <a:ln cap="flat" cmpd="sng" w="9525">
              <a:solidFill>
                <a:srgbClr val="2929E2"/>
              </a:solidFill>
              <a:prstDash val="solid"/>
              <a:round/>
              <a:headEnd len="med" w="med" type="none"/>
              <a:tailEnd len="med" w="med" type="none"/>
            </a:ln>
          </p:spPr>
        </p:cxnSp>
        <p:cxnSp>
          <p:nvCxnSpPr>
            <p:cNvPr id="5157" name="Google Shape;5157;p568"/>
            <p:cNvCxnSpPr>
              <a:stCxn id="5154" idx="2"/>
              <a:endCxn id="5155" idx="0"/>
            </p:cNvCxnSpPr>
            <p:nvPr/>
          </p:nvCxnSpPr>
          <p:spPr>
            <a:xfrm flipH="1">
              <a:off x="4443500" y="2021725"/>
              <a:ext cx="2373900" cy="683100"/>
            </a:xfrm>
            <a:prstGeom prst="straightConnector1">
              <a:avLst/>
            </a:prstGeom>
            <a:noFill/>
            <a:ln cap="flat" cmpd="sng" w="9525">
              <a:solidFill>
                <a:srgbClr val="2929E2"/>
              </a:solidFill>
              <a:prstDash val="solid"/>
              <a:round/>
              <a:headEnd len="med" w="med" type="none"/>
              <a:tailEnd len="med" w="med" type="none"/>
            </a:ln>
          </p:spPr>
        </p:cxnSp>
      </p:grpSp>
      <p:sp>
        <p:nvSpPr>
          <p:cNvPr id="5158" name="Google Shape;5158;p568"/>
          <p:cNvSpPr txBox="1"/>
          <p:nvPr>
            <p:ph type="title"/>
          </p:nvPr>
        </p:nvSpPr>
        <p:spPr>
          <a:xfrm>
            <a:off x="201378" y="326928"/>
            <a:ext cx="3790500" cy="6720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rPr lang="en-US"/>
              <a:t>Building blocks to deepen understanding</a:t>
            </a:r>
            <a:endParaRPr/>
          </a:p>
        </p:txBody>
      </p:sp>
      <p:sp>
        <p:nvSpPr>
          <p:cNvPr id="5159" name="Google Shape;5159;p568"/>
          <p:cNvSpPr txBox="1"/>
          <p:nvPr>
            <p:ph idx="1" type="body"/>
          </p:nvPr>
        </p:nvSpPr>
        <p:spPr>
          <a:xfrm>
            <a:off x="201377" y="164051"/>
            <a:ext cx="1995900" cy="154500"/>
          </a:xfrm>
          <a:prstGeom prst="rect">
            <a:avLst/>
          </a:prstGeom>
        </p:spPr>
        <p:txBody>
          <a:bodyPr anchorCtr="0" anchor="b" bIns="17150" lIns="34300" spcFirstLastPara="1" rIns="34300" wrap="square" tIns="17150">
            <a:normAutofit lnSpcReduction="10000"/>
          </a:bodyPr>
          <a:lstStyle/>
          <a:p>
            <a:pPr indent="0" lvl="0" marL="0" rtl="0" algn="l">
              <a:spcBef>
                <a:spcPts val="0"/>
              </a:spcBef>
              <a:spcAft>
                <a:spcPts val="0"/>
              </a:spcAft>
              <a:buNone/>
            </a:pPr>
            <a:r>
              <a:rPr lang="en-US"/>
              <a:t>Context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3" name="Shape 5163"/>
        <p:cNvGrpSpPr/>
        <p:nvPr/>
      </p:nvGrpSpPr>
      <p:grpSpPr>
        <a:xfrm>
          <a:off x="0" y="0"/>
          <a:ext cx="0" cy="0"/>
          <a:chOff x="0" y="0"/>
          <a:chExt cx="0" cy="0"/>
        </a:xfrm>
      </p:grpSpPr>
      <p:sp>
        <p:nvSpPr>
          <p:cNvPr id="5164" name="Google Shape;5164;p569"/>
          <p:cNvSpPr txBox="1"/>
          <p:nvPr>
            <p:ph type="title"/>
          </p:nvPr>
        </p:nvSpPr>
        <p:spPr>
          <a:xfrm>
            <a:off x="1643473" y="1563900"/>
            <a:ext cx="5875200" cy="23343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rPr lang="en-US"/>
              <a:t>Context in the realm of AI refers to all the background information, circumstances, and relationships that give meaning to data, actions, or decisions used to generate an intended output.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sz="1400">
                <a:solidFill>
                  <a:srgbClr val="2929E2"/>
                </a:solidFill>
                <a:latin typeface="DM Sans Light"/>
                <a:ea typeface="DM Sans Light"/>
                <a:cs typeface="DM Sans Light"/>
                <a:sym typeface="DM Sans Light"/>
              </a:rPr>
              <a:t>Context is the “operating environment” surrounding raw data deepening understanding and creating opportunity for connection</a:t>
            </a:r>
            <a:endParaRPr sz="1400">
              <a:solidFill>
                <a:srgbClr val="2929E2"/>
              </a:solidFill>
              <a:latin typeface="DM Sans Light"/>
              <a:ea typeface="DM Sans Light"/>
              <a:cs typeface="DM Sans Light"/>
              <a:sym typeface="DM Sans Light"/>
            </a:endParaRPr>
          </a:p>
        </p:txBody>
      </p:sp>
      <p:sp>
        <p:nvSpPr>
          <p:cNvPr id="5165" name="Google Shape;5165;p569"/>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166" name="Google Shape;5166;p569"/>
          <p:cNvSpPr txBox="1"/>
          <p:nvPr>
            <p:ph idx="1" type="body"/>
          </p:nvPr>
        </p:nvSpPr>
        <p:spPr>
          <a:xfrm>
            <a:off x="201377" y="164051"/>
            <a:ext cx="1995900" cy="154500"/>
          </a:xfrm>
          <a:prstGeom prst="rect">
            <a:avLst/>
          </a:prstGeom>
        </p:spPr>
        <p:txBody>
          <a:bodyPr anchorCtr="0" anchor="b" bIns="17150" lIns="34300" spcFirstLastPara="1" rIns="34300" wrap="square" tIns="17150">
            <a:normAutofit lnSpcReduction="10000"/>
          </a:bodyPr>
          <a:lstStyle/>
          <a:p>
            <a:pPr indent="0" lvl="0" marL="0" rtl="0" algn="l">
              <a:spcBef>
                <a:spcPts val="0"/>
              </a:spcBef>
              <a:spcAft>
                <a:spcPts val="0"/>
              </a:spcAft>
              <a:buNone/>
            </a:pPr>
            <a:r>
              <a:rPr lang="en-US"/>
              <a:t>Context</a:t>
            </a:r>
            <a:endParaRPr/>
          </a:p>
        </p:txBody>
      </p:sp>
      <p:cxnSp>
        <p:nvCxnSpPr>
          <p:cNvPr id="5167" name="Google Shape;5167;p569"/>
          <p:cNvCxnSpPr/>
          <p:nvPr/>
        </p:nvCxnSpPr>
        <p:spPr>
          <a:xfrm>
            <a:off x="1452700" y="1596200"/>
            <a:ext cx="0" cy="1623300"/>
          </a:xfrm>
          <a:prstGeom prst="straightConnector1">
            <a:avLst/>
          </a:prstGeom>
          <a:noFill/>
          <a:ln cap="flat" cmpd="sng" w="19050">
            <a:solidFill>
              <a:srgbClr val="2929E2"/>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1" name="Shape 5171"/>
        <p:cNvGrpSpPr/>
        <p:nvPr/>
      </p:nvGrpSpPr>
      <p:grpSpPr>
        <a:xfrm>
          <a:off x="0" y="0"/>
          <a:ext cx="0" cy="0"/>
          <a:chOff x="0" y="0"/>
          <a:chExt cx="0" cy="0"/>
        </a:xfrm>
      </p:grpSpPr>
      <p:sp>
        <p:nvSpPr>
          <p:cNvPr id="5172" name="Google Shape;5172;p570"/>
          <p:cNvSpPr txBox="1"/>
          <p:nvPr>
            <p:ph type="title"/>
          </p:nvPr>
        </p:nvSpPr>
        <p:spPr>
          <a:xfrm>
            <a:off x="201375" y="326925"/>
            <a:ext cx="5941200" cy="6720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rPr lang="en-US"/>
              <a:t>Sources of business “context” that can form basis for competitive advantage</a:t>
            </a:r>
            <a:endParaRPr/>
          </a:p>
        </p:txBody>
      </p:sp>
      <p:sp>
        <p:nvSpPr>
          <p:cNvPr id="5173" name="Google Shape;5173;p570"/>
          <p:cNvSpPr txBox="1"/>
          <p:nvPr>
            <p:ph idx="1" type="body"/>
          </p:nvPr>
        </p:nvSpPr>
        <p:spPr>
          <a:xfrm>
            <a:off x="201377" y="164051"/>
            <a:ext cx="1995900" cy="154500"/>
          </a:xfrm>
          <a:prstGeom prst="rect">
            <a:avLst/>
          </a:prstGeom>
        </p:spPr>
        <p:txBody>
          <a:bodyPr anchorCtr="0" anchor="b" bIns="17150" lIns="34300" spcFirstLastPara="1" rIns="34300" wrap="square" tIns="17150">
            <a:normAutofit lnSpcReduction="10000"/>
          </a:bodyPr>
          <a:lstStyle/>
          <a:p>
            <a:pPr indent="0" lvl="0" marL="0" rtl="0" algn="l">
              <a:spcBef>
                <a:spcPts val="0"/>
              </a:spcBef>
              <a:spcAft>
                <a:spcPts val="0"/>
              </a:spcAft>
              <a:buNone/>
            </a:pPr>
            <a:r>
              <a:rPr lang="en-US"/>
              <a:t>Context</a:t>
            </a:r>
            <a:endParaRPr/>
          </a:p>
        </p:txBody>
      </p:sp>
      <p:sp>
        <p:nvSpPr>
          <p:cNvPr id="5174" name="Google Shape;5174;p570"/>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175" name="Google Shape;5175;p570"/>
          <p:cNvSpPr/>
          <p:nvPr/>
        </p:nvSpPr>
        <p:spPr>
          <a:xfrm>
            <a:off x="246725" y="1678850"/>
            <a:ext cx="2415300" cy="14166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Data</a:t>
            </a:r>
            <a:endParaRPr b="1">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Historical customer behaviors</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Pricing patterns</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Supplier performance</a:t>
            </a:r>
            <a:endParaRPr sz="1200">
              <a:latin typeface="DM Sans"/>
              <a:ea typeface="DM Sans"/>
              <a:cs typeface="DM Sans"/>
              <a:sym typeface="DM Sans"/>
            </a:endParaRPr>
          </a:p>
        </p:txBody>
      </p:sp>
      <p:sp>
        <p:nvSpPr>
          <p:cNvPr id="5176" name="Google Shape;5176;p570"/>
          <p:cNvSpPr/>
          <p:nvPr/>
        </p:nvSpPr>
        <p:spPr>
          <a:xfrm>
            <a:off x="2813938" y="1678850"/>
            <a:ext cx="2415300" cy="14166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Relationships</a:t>
            </a:r>
            <a:endParaRPr b="1">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Existing distribution network</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Customers</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Ecosystem partners</a:t>
            </a:r>
            <a:endParaRPr sz="1200">
              <a:latin typeface="DM Sans"/>
              <a:ea typeface="DM Sans"/>
              <a:cs typeface="DM Sans"/>
              <a:sym typeface="DM Sans"/>
            </a:endParaRPr>
          </a:p>
        </p:txBody>
      </p:sp>
      <p:sp>
        <p:nvSpPr>
          <p:cNvPr id="5177" name="Google Shape;5177;p570"/>
          <p:cNvSpPr/>
          <p:nvPr/>
        </p:nvSpPr>
        <p:spPr>
          <a:xfrm>
            <a:off x="5381150" y="1678850"/>
            <a:ext cx="2415300" cy="14166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Experience</a:t>
            </a:r>
            <a:endParaRPr b="1">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Customer problems</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Internal challenges</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Market issues</a:t>
            </a:r>
            <a:endParaRPr sz="1200">
              <a:latin typeface="DM Sans"/>
              <a:ea typeface="DM Sans"/>
              <a:cs typeface="DM Sans"/>
              <a:sym typeface="DM Sans"/>
            </a:endParaRPr>
          </a:p>
        </p:txBody>
      </p:sp>
      <p:sp>
        <p:nvSpPr>
          <p:cNvPr id="5178" name="Google Shape;5178;p570"/>
          <p:cNvSpPr/>
          <p:nvPr/>
        </p:nvSpPr>
        <p:spPr>
          <a:xfrm>
            <a:off x="242200" y="3248200"/>
            <a:ext cx="2415300" cy="14166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Market Knowledge</a:t>
            </a:r>
            <a:endParaRPr b="1">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Market trends</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Regulatory landscape</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Competitive dynamics</a:t>
            </a:r>
            <a:endParaRPr sz="1200">
              <a:latin typeface="DM Sans"/>
              <a:ea typeface="DM Sans"/>
              <a:cs typeface="DM Sans"/>
              <a:sym typeface="DM Sans"/>
            </a:endParaRPr>
          </a:p>
        </p:txBody>
      </p:sp>
      <p:sp>
        <p:nvSpPr>
          <p:cNvPr id="5179" name="Google Shape;5179;p570"/>
          <p:cNvSpPr/>
          <p:nvPr/>
        </p:nvSpPr>
        <p:spPr>
          <a:xfrm>
            <a:off x="2809413" y="3248200"/>
            <a:ext cx="2415300" cy="14166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Access Control</a:t>
            </a:r>
            <a:endParaRPr b="1">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Suppliers</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Distribution partners</a:t>
            </a:r>
            <a:endParaRPr sz="1200">
              <a:latin typeface="DM Sans"/>
              <a:ea typeface="DM Sans"/>
              <a:cs typeface="DM Sans"/>
              <a:sym typeface="DM Sans"/>
            </a:endParaRPr>
          </a:p>
        </p:txBody>
      </p:sp>
      <p:sp>
        <p:nvSpPr>
          <p:cNvPr id="5180" name="Google Shape;5180;p570"/>
          <p:cNvSpPr/>
          <p:nvPr/>
        </p:nvSpPr>
        <p:spPr>
          <a:xfrm>
            <a:off x="5385688" y="3257275"/>
            <a:ext cx="2415300" cy="1416600"/>
          </a:xfrm>
          <a:prstGeom prst="roundRect">
            <a:avLst>
              <a:gd fmla="val 4405" name="adj"/>
            </a:avLst>
          </a:prstGeom>
          <a:solidFill>
            <a:srgbClr val="2929E2"/>
          </a:solid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solidFill>
                  <a:schemeClr val="lt1"/>
                </a:solidFill>
                <a:latin typeface="DM Sans"/>
                <a:ea typeface="DM Sans"/>
                <a:cs typeface="DM Sans"/>
                <a:sym typeface="DM Sans"/>
              </a:rPr>
              <a:t>Context + action </a:t>
            </a:r>
            <a:r>
              <a:rPr b="1" lang="en-US">
                <a:solidFill>
                  <a:schemeClr val="lt1"/>
                </a:solidFill>
                <a:latin typeface="DM Sans"/>
                <a:ea typeface="DM Sans"/>
                <a:cs typeface="DM Sans"/>
                <a:sym typeface="DM Sans"/>
              </a:rPr>
              <a:t>creates</a:t>
            </a:r>
            <a:r>
              <a:rPr b="1" lang="en-US">
                <a:solidFill>
                  <a:schemeClr val="lt1"/>
                </a:solidFill>
                <a:latin typeface="DM Sans"/>
                <a:ea typeface="DM Sans"/>
                <a:cs typeface="DM Sans"/>
                <a:sym typeface="DM Sans"/>
              </a:rPr>
              <a:t> competitive advantage.</a:t>
            </a:r>
            <a:endParaRPr sz="1200">
              <a:solidFill>
                <a:schemeClr val="lt1"/>
              </a:solidFill>
              <a:latin typeface="DM Sans"/>
              <a:ea typeface="DM Sans"/>
              <a:cs typeface="DM Sans"/>
              <a:sym typeface="DM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4" name="Shape 5184"/>
        <p:cNvGrpSpPr/>
        <p:nvPr/>
      </p:nvGrpSpPr>
      <p:grpSpPr>
        <a:xfrm>
          <a:off x="0" y="0"/>
          <a:ext cx="0" cy="0"/>
          <a:chOff x="0" y="0"/>
          <a:chExt cx="0" cy="0"/>
        </a:xfrm>
      </p:grpSpPr>
      <p:sp>
        <p:nvSpPr>
          <p:cNvPr id="5185" name="Google Shape;5185;p571"/>
          <p:cNvSpPr txBox="1"/>
          <p:nvPr>
            <p:ph type="title"/>
          </p:nvPr>
        </p:nvSpPr>
        <p:spPr>
          <a:xfrm>
            <a:off x="201377" y="164050"/>
            <a:ext cx="8644200" cy="9705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rPr lang="en-US">
                <a:solidFill>
                  <a:schemeClr val="lt2"/>
                </a:solidFill>
              </a:rPr>
              <a:t>03</a:t>
            </a:r>
            <a:endParaRPr>
              <a:solidFill>
                <a:schemeClr val="lt2"/>
              </a:solidFill>
            </a:endParaRPr>
          </a:p>
          <a:p>
            <a:pPr indent="0" lvl="0" marL="0" rtl="0" algn="l">
              <a:spcBef>
                <a:spcPts val="0"/>
              </a:spcBef>
              <a:spcAft>
                <a:spcPts val="0"/>
              </a:spcAft>
              <a:buNone/>
            </a:pPr>
            <a:r>
              <a:rPr lang="en-US"/>
              <a:t>How to win</a:t>
            </a:r>
            <a:endParaRPr/>
          </a:p>
        </p:txBody>
      </p:sp>
      <p:sp>
        <p:nvSpPr>
          <p:cNvPr id="5186" name="Google Shape;5186;p571"/>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0" name="Shape 5190"/>
        <p:cNvGrpSpPr/>
        <p:nvPr/>
      </p:nvGrpSpPr>
      <p:grpSpPr>
        <a:xfrm>
          <a:off x="0" y="0"/>
          <a:ext cx="0" cy="0"/>
          <a:chOff x="0" y="0"/>
          <a:chExt cx="0" cy="0"/>
        </a:xfrm>
      </p:grpSpPr>
      <p:sp>
        <p:nvSpPr>
          <p:cNvPr id="5191" name="Google Shape;5191;p572"/>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None/>
            </a:pPr>
            <a:fld id="{00000000-1234-1234-1234-123412341234}" type="slidenum">
              <a:rPr lang="en-US"/>
              <a:t>‹#›</a:t>
            </a:fld>
            <a:endParaRPr/>
          </a:p>
        </p:txBody>
      </p:sp>
      <p:sp>
        <p:nvSpPr>
          <p:cNvPr id="5192" name="Google Shape;5192;p572"/>
          <p:cNvSpPr txBox="1"/>
          <p:nvPr>
            <p:ph idx="2" type="body"/>
          </p:nvPr>
        </p:nvSpPr>
        <p:spPr>
          <a:xfrm>
            <a:off x="320238"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5193" name="Google Shape;5193;p572"/>
          <p:cNvSpPr txBox="1"/>
          <p:nvPr>
            <p:ph idx="3" type="body"/>
          </p:nvPr>
        </p:nvSpPr>
        <p:spPr>
          <a:xfrm>
            <a:off x="4743309" y="1888769"/>
            <a:ext cx="4080000" cy="3534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t/>
            </a:r>
            <a:endParaRPr/>
          </a:p>
        </p:txBody>
      </p:sp>
      <p:sp>
        <p:nvSpPr>
          <p:cNvPr id="5194" name="Google Shape;5194;p572"/>
          <p:cNvSpPr/>
          <p:nvPr/>
        </p:nvSpPr>
        <p:spPr>
          <a:xfrm>
            <a:off x="2286000" y="1958125"/>
            <a:ext cx="4572000" cy="1032300"/>
          </a:xfrm>
          <a:prstGeom prst="roundRect">
            <a:avLst>
              <a:gd fmla="val 4405" name="adj"/>
            </a:avLst>
          </a:prstGeom>
          <a:solidFill>
            <a:srgbClr val="2929E2"/>
          </a:solidFill>
          <a:ln cap="flat" cmpd="sng" w="9525">
            <a:solidFill>
              <a:srgbClr val="2929E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chemeClr val="lt1"/>
                </a:solidFill>
                <a:latin typeface="DM Sans"/>
                <a:ea typeface="DM Sans"/>
                <a:cs typeface="DM Sans"/>
                <a:sym typeface="DM Sans"/>
              </a:rPr>
              <a:t>Poll</a:t>
            </a:r>
            <a:endParaRPr>
              <a:solidFill>
                <a:schemeClr val="lt1"/>
              </a:solidFill>
              <a:latin typeface="DM Sans"/>
              <a:ea typeface="DM Sans"/>
              <a:cs typeface="DM Sans"/>
              <a:sym typeface="DM Sans"/>
            </a:endParaRPr>
          </a:p>
          <a:p>
            <a:pPr indent="0" lvl="0" marL="0" rtl="0" algn="l">
              <a:spcBef>
                <a:spcPts val="0"/>
              </a:spcBef>
              <a:spcAft>
                <a:spcPts val="0"/>
              </a:spcAft>
              <a:buNone/>
            </a:pPr>
            <a:r>
              <a:rPr b="1" lang="en-US" sz="1800">
                <a:solidFill>
                  <a:schemeClr val="lt1"/>
                </a:solidFill>
                <a:latin typeface="DM Sans"/>
                <a:ea typeface="DM Sans"/>
                <a:cs typeface="DM Sans"/>
                <a:sym typeface="DM Sans"/>
              </a:rPr>
              <a:t>How will your company’s investment in AI change next year?</a:t>
            </a:r>
            <a:endParaRPr b="1" sz="1800">
              <a:solidFill>
                <a:schemeClr val="lt1"/>
              </a:solidFill>
              <a:latin typeface="DM Sans"/>
              <a:ea typeface="DM Sans"/>
              <a:cs typeface="DM Sans"/>
              <a:sym typeface="DM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8" name="Shape 5198"/>
        <p:cNvGrpSpPr/>
        <p:nvPr/>
      </p:nvGrpSpPr>
      <p:grpSpPr>
        <a:xfrm>
          <a:off x="0" y="0"/>
          <a:ext cx="0" cy="0"/>
          <a:chOff x="0" y="0"/>
          <a:chExt cx="0" cy="0"/>
        </a:xfrm>
      </p:grpSpPr>
      <p:sp>
        <p:nvSpPr>
          <p:cNvPr id="5199" name="Google Shape;5199;p573"/>
          <p:cNvSpPr/>
          <p:nvPr/>
        </p:nvSpPr>
        <p:spPr>
          <a:xfrm>
            <a:off x="4680162" y="1809461"/>
            <a:ext cx="4118700" cy="3001800"/>
          </a:xfrm>
          <a:prstGeom prst="roundRect">
            <a:avLst>
              <a:gd fmla="val 2279" name="adj"/>
            </a:avLst>
          </a:prstGeom>
          <a:solidFill>
            <a:srgbClr val="2929E2"/>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00" name="Google Shape;5200;p573"/>
          <p:cNvSpPr/>
          <p:nvPr/>
        </p:nvSpPr>
        <p:spPr>
          <a:xfrm>
            <a:off x="457200" y="1807350"/>
            <a:ext cx="4118700" cy="3001800"/>
          </a:xfrm>
          <a:prstGeom prst="roundRect">
            <a:avLst>
              <a:gd fmla="val 2343" name="adj"/>
            </a:avLst>
          </a:prstGeom>
          <a:solidFill>
            <a:srgbClr val="2929E2"/>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D9D6DB"/>
              </a:solidFill>
              <a:latin typeface="Helvetica Neue"/>
              <a:ea typeface="Helvetica Neue"/>
              <a:cs typeface="Helvetica Neue"/>
              <a:sym typeface="Helvetica Neue"/>
            </a:endParaRPr>
          </a:p>
        </p:txBody>
      </p:sp>
      <p:sp>
        <p:nvSpPr>
          <p:cNvPr id="5201" name="Google Shape;5201;p573"/>
          <p:cNvSpPr txBox="1"/>
          <p:nvPr>
            <p:ph type="title"/>
          </p:nvPr>
        </p:nvSpPr>
        <p:spPr>
          <a:xfrm>
            <a:off x="464625" y="620075"/>
            <a:ext cx="3748500" cy="672000"/>
          </a:xfrm>
          <a:prstGeom prst="rect">
            <a:avLst/>
          </a:prstGeom>
          <a:noFill/>
          <a:ln>
            <a:noFill/>
          </a:ln>
        </p:spPr>
        <p:txBody>
          <a:bodyPr anchorCtr="0" anchor="t" bIns="17150" lIns="34300" spcFirstLastPara="1" rIns="34300" wrap="square" tIns="17150">
            <a:spAutoFit/>
          </a:bodyPr>
          <a:lstStyle/>
          <a:p>
            <a:pPr indent="0" lvl="0" marL="0" rtl="0" algn="l">
              <a:lnSpc>
                <a:spcPct val="90000"/>
              </a:lnSpc>
              <a:spcBef>
                <a:spcPts val="0"/>
              </a:spcBef>
              <a:spcAft>
                <a:spcPts val="0"/>
              </a:spcAft>
              <a:buClr>
                <a:srgbClr val="000000"/>
              </a:buClr>
              <a:buSzPts val="2300"/>
              <a:buFont typeface="Helvetica Neue"/>
              <a:buNone/>
            </a:pPr>
            <a:r>
              <a:rPr lang="en-US"/>
              <a:t>Leading c</a:t>
            </a:r>
            <a:r>
              <a:rPr lang="en-US"/>
              <a:t>orporations</a:t>
            </a:r>
            <a:r>
              <a:rPr lang="en-US"/>
              <a:t> are investing heavily in AI</a:t>
            </a:r>
            <a:endParaRPr/>
          </a:p>
        </p:txBody>
      </p:sp>
      <p:sp>
        <p:nvSpPr>
          <p:cNvPr id="5202" name="Google Shape;5202;p573"/>
          <p:cNvSpPr txBox="1"/>
          <p:nvPr>
            <p:ph idx="1" type="body"/>
          </p:nvPr>
        </p:nvSpPr>
        <p:spPr>
          <a:xfrm>
            <a:off x="464627" y="457201"/>
            <a:ext cx="1995900" cy="154500"/>
          </a:xfrm>
          <a:prstGeom prst="rect">
            <a:avLst/>
          </a:prstGeom>
          <a:noFill/>
          <a:ln>
            <a:noFill/>
          </a:ln>
        </p:spPr>
        <p:txBody>
          <a:bodyPr anchorCtr="0" anchor="b" bIns="17150" lIns="34300" spcFirstLastPara="1" rIns="34300" wrap="square" tIns="17150">
            <a:noAutofit/>
          </a:bodyPr>
          <a:lstStyle/>
          <a:p>
            <a:pPr indent="0" lvl="0" marL="0" rtl="0" algn="l">
              <a:lnSpc>
                <a:spcPct val="90000"/>
              </a:lnSpc>
              <a:spcBef>
                <a:spcPts val="0"/>
              </a:spcBef>
              <a:spcAft>
                <a:spcPts val="0"/>
              </a:spcAft>
              <a:buClr>
                <a:srgbClr val="7F7F7F"/>
              </a:buClr>
              <a:buSzPts val="800"/>
              <a:buFont typeface="Helvetica Neue"/>
              <a:buNone/>
            </a:pPr>
            <a:r>
              <a:rPr lang="en-US" sz="900"/>
              <a:t>How to Win</a:t>
            </a:r>
            <a:endParaRPr sz="900"/>
          </a:p>
        </p:txBody>
      </p:sp>
      <p:sp>
        <p:nvSpPr>
          <p:cNvPr id="5203" name="Google Shape;5203;p573"/>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204" name="Google Shape;5204;p573"/>
          <p:cNvSpPr txBox="1"/>
          <p:nvPr>
            <p:ph idx="2" type="body"/>
          </p:nvPr>
        </p:nvSpPr>
        <p:spPr>
          <a:xfrm>
            <a:off x="555901" y="1885034"/>
            <a:ext cx="3892500" cy="1516800"/>
          </a:xfrm>
          <a:prstGeom prst="rect">
            <a:avLst/>
          </a:prstGeom>
          <a:noFill/>
          <a:ln>
            <a:noFill/>
          </a:ln>
        </p:spPr>
        <p:txBody>
          <a:bodyPr anchorCtr="0" anchor="t" bIns="17150" lIns="34300" spcFirstLastPara="1" rIns="34300" wrap="square" tIns="17150">
            <a:spAutoFit/>
          </a:bodyPr>
          <a:lstStyle/>
          <a:p>
            <a:pPr indent="0" lvl="0" marL="0" rtl="0" algn="l">
              <a:lnSpc>
                <a:spcPct val="90000"/>
              </a:lnSpc>
              <a:spcBef>
                <a:spcPts val="0"/>
              </a:spcBef>
              <a:spcAft>
                <a:spcPts val="0"/>
              </a:spcAft>
              <a:buClr>
                <a:schemeClr val="lt1"/>
              </a:buClr>
              <a:buSzPts val="2300"/>
              <a:buFont typeface="Helvetica Neue"/>
              <a:buNone/>
            </a:pPr>
            <a:r>
              <a:rPr b="1" lang="en-US" sz="5000"/>
              <a:t>$563B</a:t>
            </a:r>
            <a:endParaRPr b="1" sz="5000"/>
          </a:p>
          <a:p>
            <a:pPr indent="0" lvl="0" marL="0" rtl="0" algn="l">
              <a:lnSpc>
                <a:spcPct val="90000"/>
              </a:lnSpc>
              <a:spcBef>
                <a:spcPts val="0"/>
              </a:spcBef>
              <a:spcAft>
                <a:spcPts val="0"/>
              </a:spcAft>
              <a:buClr>
                <a:schemeClr val="lt1"/>
              </a:buClr>
              <a:buSzPts val="2300"/>
              <a:buFont typeface="Helvetica Neue"/>
              <a:buNone/>
            </a:pPr>
            <a:r>
              <a:rPr lang="en-US" sz="1500">
                <a:latin typeface="DM Sans SemiBold"/>
                <a:ea typeface="DM Sans SemiBold"/>
                <a:cs typeface="DM Sans SemiBold"/>
                <a:sym typeface="DM Sans SemiBold"/>
              </a:rPr>
              <a:t>2028 AI compute TAM estimate </a:t>
            </a:r>
            <a:endParaRPr sz="1500">
              <a:latin typeface="DM Sans SemiBold"/>
              <a:ea typeface="DM Sans SemiBold"/>
              <a:cs typeface="DM Sans SemiBold"/>
              <a:sym typeface="DM Sans SemiBold"/>
            </a:endParaRPr>
          </a:p>
          <a:p>
            <a:pPr indent="0" lvl="0" marL="0" rtl="0" algn="l">
              <a:lnSpc>
                <a:spcPct val="90000"/>
              </a:lnSpc>
              <a:spcBef>
                <a:spcPts val="0"/>
              </a:spcBef>
              <a:spcAft>
                <a:spcPts val="0"/>
              </a:spcAft>
              <a:buClr>
                <a:schemeClr val="lt1"/>
              </a:buClr>
              <a:buSzPts val="2300"/>
              <a:buFont typeface="Helvetica Neue"/>
              <a:buNone/>
            </a:pPr>
            <a:r>
              <a:rPr lang="en-US" sz="1400"/>
              <a:t>by Citigroup as Nvidia continues to show dominance in AI chips and the broader AI infrastructure market </a:t>
            </a:r>
            <a:r>
              <a:rPr baseline="30000" lang="en-US" sz="1400"/>
              <a:t>1</a:t>
            </a:r>
            <a:endParaRPr sz="1400"/>
          </a:p>
        </p:txBody>
      </p:sp>
      <p:sp>
        <p:nvSpPr>
          <p:cNvPr id="5205" name="Google Shape;5205;p573"/>
          <p:cNvSpPr txBox="1"/>
          <p:nvPr>
            <p:ph idx="3" type="body"/>
          </p:nvPr>
        </p:nvSpPr>
        <p:spPr>
          <a:xfrm>
            <a:off x="4790460" y="1885034"/>
            <a:ext cx="3892500" cy="2278800"/>
          </a:xfrm>
          <a:prstGeom prst="rect">
            <a:avLst/>
          </a:prstGeom>
          <a:noFill/>
          <a:ln>
            <a:noFill/>
          </a:ln>
        </p:spPr>
        <p:txBody>
          <a:bodyPr anchorCtr="0" anchor="t" bIns="17150" lIns="34300" spcFirstLastPara="1" rIns="34300" wrap="square" tIns="17150">
            <a:spAutoFit/>
          </a:bodyPr>
          <a:lstStyle/>
          <a:p>
            <a:pPr indent="0" lvl="0" marL="0" rtl="0" algn="l">
              <a:spcBef>
                <a:spcPts val="0"/>
              </a:spcBef>
              <a:spcAft>
                <a:spcPts val="0"/>
              </a:spcAft>
              <a:buClr>
                <a:schemeClr val="lt1"/>
              </a:buClr>
              <a:buSzPts val="2300"/>
              <a:buFont typeface="Helvetica Neue"/>
              <a:buNone/>
            </a:pPr>
            <a:r>
              <a:rPr b="1" lang="en-US" sz="5000"/>
              <a:t>288%</a:t>
            </a:r>
            <a:endParaRPr b="1" sz="5000"/>
          </a:p>
          <a:p>
            <a:pPr indent="0" lvl="0" marL="0" rtl="0" algn="l">
              <a:spcBef>
                <a:spcPts val="0"/>
              </a:spcBef>
              <a:spcAft>
                <a:spcPts val="0"/>
              </a:spcAft>
              <a:buClr>
                <a:schemeClr val="lt1"/>
              </a:buClr>
              <a:buSzPts val="2300"/>
              <a:buFont typeface="Helvetica Neue"/>
              <a:buNone/>
            </a:pPr>
            <a:r>
              <a:rPr b="1" lang="en-US" sz="1400"/>
              <a:t>One-year increase in </a:t>
            </a:r>
            <a:r>
              <a:rPr b="1" lang="en-US" sz="1400"/>
              <a:t>global M&amp;A deals involving AI startups to $50B</a:t>
            </a:r>
            <a:endParaRPr b="1" sz="1400"/>
          </a:p>
          <a:p>
            <a:pPr indent="0" lvl="0" marL="0" rtl="0" algn="l">
              <a:spcBef>
                <a:spcPts val="0"/>
              </a:spcBef>
              <a:spcAft>
                <a:spcPts val="0"/>
              </a:spcAft>
              <a:buClr>
                <a:schemeClr val="lt1"/>
              </a:buClr>
              <a:buSzPts val="2300"/>
              <a:buFont typeface="Helvetica Neue"/>
              <a:buNone/>
            </a:pPr>
            <a:r>
              <a:t/>
            </a:r>
            <a:endParaRPr sz="1400"/>
          </a:p>
          <a:p>
            <a:pPr indent="0" lvl="0" marL="0" rtl="0" algn="l">
              <a:spcBef>
                <a:spcPts val="0"/>
              </a:spcBef>
              <a:spcAft>
                <a:spcPts val="0"/>
              </a:spcAft>
              <a:buClr>
                <a:schemeClr val="lt1"/>
              </a:buClr>
              <a:buSzPts val="2300"/>
              <a:buFont typeface="Helvetica Neue"/>
              <a:buNone/>
            </a:pPr>
            <a:r>
              <a:rPr lang="en-US" sz="1400"/>
              <a:t>In the first half of 2025 alone, deal value already surpassed $55B, with U.S. Fortune 100 companies leading many of these acquisitions.</a:t>
            </a:r>
            <a:endParaRPr baseline="30000" sz="1400"/>
          </a:p>
          <a:p>
            <a:pPr indent="0" lvl="0" marL="0" rtl="0" algn="l">
              <a:spcBef>
                <a:spcPts val="0"/>
              </a:spcBef>
              <a:spcAft>
                <a:spcPts val="0"/>
              </a:spcAft>
              <a:buClr>
                <a:schemeClr val="lt1"/>
              </a:buClr>
              <a:buSzPts val="2300"/>
              <a:buFont typeface="Helvetica Neue"/>
              <a:buNone/>
            </a:pPr>
            <a:r>
              <a:t/>
            </a:r>
            <a:endParaRPr sz="1400"/>
          </a:p>
        </p:txBody>
      </p:sp>
      <p:sp>
        <p:nvSpPr>
          <p:cNvPr id="5206" name="Google Shape;5206;p573"/>
          <p:cNvSpPr txBox="1"/>
          <p:nvPr/>
        </p:nvSpPr>
        <p:spPr>
          <a:xfrm>
            <a:off x="661350" y="4356425"/>
            <a:ext cx="3134700" cy="3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US" sz="800" u="sng">
                <a:solidFill>
                  <a:schemeClr val="lt1"/>
                </a:solidFill>
                <a:latin typeface="DM Sans"/>
                <a:ea typeface="DM Sans"/>
                <a:cs typeface="DM Sans"/>
                <a:sym typeface="DM Sans"/>
              </a:rPr>
              <a:t>1</a:t>
            </a:r>
            <a:r>
              <a:rPr lang="en-US" sz="800" u="sng">
                <a:solidFill>
                  <a:schemeClr val="lt1"/>
                </a:solidFill>
                <a:latin typeface="DM Sans"/>
                <a:ea typeface="DM Sans"/>
                <a:cs typeface="DM Sans"/>
                <a:sym typeface="DM Sans"/>
              </a:rPr>
              <a:t> </a:t>
            </a:r>
            <a:r>
              <a:rPr lang="en-US" sz="800" u="sng">
                <a:solidFill>
                  <a:schemeClr val="lt1"/>
                </a:solidFill>
                <a:latin typeface="DM Sans"/>
                <a:ea typeface="DM Sans"/>
                <a:cs typeface="DM Sans"/>
                <a:sym typeface="DM Sans"/>
                <a:hlinkClick r:id="rId3">
                  <a:extLst>
                    <a:ext uri="{A12FA001-AC4F-418D-AE19-62706E023703}">
                      <ahyp:hlinkClr val="tx"/>
                    </a:ext>
                  </a:extLst>
                </a:hlinkClick>
              </a:rPr>
              <a:t>“Citi lifts Nvidia's price target on booming sovereign AI demand” Yahoo Finance</a:t>
            </a:r>
            <a:r>
              <a:rPr lang="en-US" sz="800" u="sng">
                <a:solidFill>
                  <a:schemeClr val="lt1"/>
                </a:solidFill>
                <a:latin typeface="DM Sans"/>
                <a:ea typeface="DM Sans"/>
                <a:cs typeface="DM Sans"/>
                <a:sym typeface="DM Sans"/>
              </a:rPr>
              <a:t> →</a:t>
            </a:r>
            <a:endParaRPr sz="2100">
              <a:solidFill>
                <a:schemeClr val="lt1"/>
              </a:solidFill>
              <a:latin typeface="DM Sans"/>
              <a:ea typeface="DM Sans"/>
              <a:cs typeface="DM Sans"/>
              <a:sym typeface="DM Sans"/>
            </a:endParaRPr>
          </a:p>
        </p:txBody>
      </p:sp>
      <p:sp>
        <p:nvSpPr>
          <p:cNvPr id="5207" name="Google Shape;5207;p573"/>
          <p:cNvSpPr txBox="1"/>
          <p:nvPr/>
        </p:nvSpPr>
        <p:spPr>
          <a:xfrm>
            <a:off x="4895900" y="4356425"/>
            <a:ext cx="3681600" cy="35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aseline="30000" lang="en-US" sz="1200" u="sng">
                <a:solidFill>
                  <a:schemeClr val="lt1"/>
                </a:solidFill>
                <a:latin typeface="DM Sans"/>
                <a:ea typeface="DM Sans"/>
                <a:cs typeface="DM Sans"/>
                <a:sym typeface="DM Sans"/>
                <a:hlinkClick r:id="rId4">
                  <a:extLst>
                    <a:ext uri="{A12FA001-AC4F-418D-AE19-62706E023703}">
                      <ahyp:hlinkClr val="tx"/>
                    </a:ext>
                  </a:extLst>
                </a:hlinkClick>
              </a:rPr>
              <a:t>2 “AI Startup M&amp;A Deal Volume and Valuation Hit Records” PYMNTS →</a:t>
            </a:r>
            <a:endParaRPr sz="1200">
              <a:solidFill>
                <a:schemeClr val="lt1"/>
              </a:solidFill>
              <a:latin typeface="DM Sans"/>
              <a:ea typeface="DM Sans"/>
              <a:cs typeface="DM Sans"/>
              <a:sym typeface="DM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1" name="Shape 5211"/>
        <p:cNvGrpSpPr/>
        <p:nvPr/>
      </p:nvGrpSpPr>
      <p:grpSpPr>
        <a:xfrm>
          <a:off x="0" y="0"/>
          <a:ext cx="0" cy="0"/>
          <a:chOff x="0" y="0"/>
          <a:chExt cx="0" cy="0"/>
        </a:xfrm>
      </p:grpSpPr>
      <p:sp>
        <p:nvSpPr>
          <p:cNvPr id="5212" name="Google Shape;5212;p574"/>
          <p:cNvSpPr txBox="1"/>
          <p:nvPr>
            <p:ph type="title"/>
          </p:nvPr>
        </p:nvSpPr>
        <p:spPr>
          <a:xfrm>
            <a:off x="464625" y="620075"/>
            <a:ext cx="4705200" cy="1239900"/>
          </a:xfrm>
          <a:prstGeom prst="rect">
            <a:avLst/>
          </a:prstGeom>
          <a:noFill/>
          <a:ln>
            <a:noFill/>
          </a:ln>
        </p:spPr>
        <p:txBody>
          <a:bodyPr anchorCtr="0" anchor="t" bIns="17150" lIns="34300" spcFirstLastPara="1" rIns="34300" wrap="square" tIns="17150">
            <a:spAutoFit/>
          </a:bodyPr>
          <a:lstStyle/>
          <a:p>
            <a:pPr indent="0" lvl="0" marL="0" rtl="0" algn="l">
              <a:lnSpc>
                <a:spcPct val="90000"/>
              </a:lnSpc>
              <a:spcBef>
                <a:spcPts val="0"/>
              </a:spcBef>
              <a:spcAft>
                <a:spcPts val="0"/>
              </a:spcAft>
              <a:buClr>
                <a:srgbClr val="000000"/>
              </a:buClr>
              <a:buSzPts val="2300"/>
              <a:buFont typeface="Helvetica Neue"/>
              <a:buNone/>
            </a:pPr>
            <a:r>
              <a:rPr lang="en-US"/>
              <a:t>Case study: Top 5 </a:t>
            </a:r>
            <a:r>
              <a:rPr lang="en-US"/>
              <a:t>pharma</a:t>
            </a:r>
            <a:r>
              <a:rPr lang="en-US"/>
              <a:t> company has a problem it’s been trying to solve for 15 years…  </a:t>
            </a:r>
            <a:endParaRPr/>
          </a:p>
          <a:p>
            <a:pPr indent="0" lvl="0" marL="0" rtl="0" algn="l">
              <a:lnSpc>
                <a:spcPct val="90000"/>
              </a:lnSpc>
              <a:spcBef>
                <a:spcPts val="0"/>
              </a:spcBef>
              <a:spcAft>
                <a:spcPts val="0"/>
              </a:spcAft>
              <a:buClr>
                <a:srgbClr val="000000"/>
              </a:buClr>
              <a:buSzPts val="2300"/>
              <a:buFont typeface="Helvetica Neue"/>
              <a:buNone/>
            </a:pPr>
            <a:r>
              <a:t/>
            </a:r>
            <a:endParaRPr sz="1800">
              <a:latin typeface="DM Sans"/>
              <a:ea typeface="DM Sans"/>
              <a:cs typeface="DM Sans"/>
              <a:sym typeface="DM Sans"/>
            </a:endParaRPr>
          </a:p>
        </p:txBody>
      </p:sp>
      <p:sp>
        <p:nvSpPr>
          <p:cNvPr id="5213" name="Google Shape;5213;p574"/>
          <p:cNvSpPr txBox="1"/>
          <p:nvPr>
            <p:ph idx="1" type="body"/>
          </p:nvPr>
        </p:nvSpPr>
        <p:spPr>
          <a:xfrm>
            <a:off x="464627" y="457201"/>
            <a:ext cx="1995900" cy="154500"/>
          </a:xfrm>
          <a:prstGeom prst="rect">
            <a:avLst/>
          </a:prstGeom>
          <a:noFill/>
          <a:ln>
            <a:noFill/>
          </a:ln>
        </p:spPr>
        <p:txBody>
          <a:bodyPr anchorCtr="0" anchor="b" bIns="17150" lIns="34300" spcFirstLastPara="1" rIns="34300" wrap="square" tIns="17150">
            <a:normAutofit lnSpcReduction="10000"/>
          </a:bodyPr>
          <a:lstStyle/>
          <a:p>
            <a:pPr indent="0" lvl="0" marL="0" rtl="0" algn="l">
              <a:lnSpc>
                <a:spcPct val="100000"/>
              </a:lnSpc>
              <a:spcBef>
                <a:spcPts val="0"/>
              </a:spcBef>
              <a:spcAft>
                <a:spcPts val="0"/>
              </a:spcAft>
              <a:buClr>
                <a:srgbClr val="7F7F7F"/>
              </a:buClr>
              <a:buSzPts val="800"/>
              <a:buFont typeface="Helvetica Neue"/>
              <a:buNone/>
            </a:pPr>
            <a:r>
              <a:rPr lang="en-US"/>
              <a:t>How to Win</a:t>
            </a:r>
            <a:endParaRPr/>
          </a:p>
        </p:txBody>
      </p:sp>
      <p:sp>
        <p:nvSpPr>
          <p:cNvPr id="5214" name="Google Shape;5214;p574"/>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215" name="Google Shape;5215;p574"/>
          <p:cNvSpPr/>
          <p:nvPr/>
        </p:nvSpPr>
        <p:spPr>
          <a:xfrm>
            <a:off x="4113450" y="3785825"/>
            <a:ext cx="4572000" cy="1032300"/>
          </a:xfrm>
          <a:prstGeom prst="roundRect">
            <a:avLst>
              <a:gd fmla="val 4405" name="adj"/>
            </a:avLst>
          </a:prstGeom>
          <a:solidFill>
            <a:srgbClr val="2929E2"/>
          </a:solidFill>
          <a:ln cap="flat" cmpd="sng" w="9525">
            <a:solidFill>
              <a:srgbClr val="2929E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chemeClr val="lt1"/>
                </a:solidFill>
                <a:latin typeface="DM Sans"/>
                <a:ea typeface="DM Sans"/>
                <a:cs typeface="DM Sans"/>
                <a:sym typeface="DM Sans"/>
              </a:rPr>
              <a:t>What unique context does the company have that could become the basis for competitive advantage?</a:t>
            </a:r>
            <a:endParaRPr>
              <a:solidFill>
                <a:schemeClr val="lt1"/>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9" name="Shape 5219"/>
        <p:cNvGrpSpPr/>
        <p:nvPr/>
      </p:nvGrpSpPr>
      <p:grpSpPr>
        <a:xfrm>
          <a:off x="0" y="0"/>
          <a:ext cx="0" cy="0"/>
          <a:chOff x="0" y="0"/>
          <a:chExt cx="0" cy="0"/>
        </a:xfrm>
      </p:grpSpPr>
      <p:sp>
        <p:nvSpPr>
          <p:cNvPr id="5220" name="Google Shape;5220;p575"/>
          <p:cNvSpPr/>
          <p:nvPr/>
        </p:nvSpPr>
        <p:spPr>
          <a:xfrm>
            <a:off x="5102375" y="3818951"/>
            <a:ext cx="3694800" cy="773400"/>
          </a:xfrm>
          <a:prstGeom prst="roundRect">
            <a:avLst>
              <a:gd fmla="val 1973" name="adj"/>
            </a:avLst>
          </a:prstGeom>
          <a:solidFill>
            <a:srgbClr val="B0B2B8">
              <a:alpha val="14900"/>
            </a:srgbClr>
          </a:solidFill>
          <a:ln cap="flat" cmpd="sng" w="9525">
            <a:solidFill>
              <a:srgbClr val="3172F4"/>
            </a:solidFill>
            <a:prstDash val="solid"/>
            <a:round/>
            <a:headEnd len="sm" w="sm" type="none"/>
            <a:tailEnd len="sm" w="sm" type="none"/>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21" name="Google Shape;5221;p575"/>
          <p:cNvSpPr txBox="1"/>
          <p:nvPr/>
        </p:nvSpPr>
        <p:spPr>
          <a:xfrm>
            <a:off x="5217849" y="3946725"/>
            <a:ext cx="1242900" cy="527100"/>
          </a:xfrm>
          <a:prstGeom prst="rect">
            <a:avLst/>
          </a:prstGeom>
          <a:noFill/>
          <a:ln>
            <a:noFill/>
          </a:ln>
        </p:spPr>
        <p:txBody>
          <a:bodyPr anchorCtr="0" anchor="t" bIns="17150" lIns="34300" spcFirstLastPara="1" rIns="34300" wrap="square" tIns="17150">
            <a:spAutoFit/>
          </a:bodyPr>
          <a:lstStyle/>
          <a:p>
            <a:pPr indent="0" lvl="0" marL="0" rtl="0" algn="l">
              <a:lnSpc>
                <a:spcPct val="115000"/>
              </a:lnSpc>
              <a:spcBef>
                <a:spcPts val="0"/>
              </a:spcBef>
              <a:spcAft>
                <a:spcPts val="0"/>
              </a:spcAft>
              <a:buNone/>
            </a:pPr>
            <a:r>
              <a:rPr b="1" lang="en-US" sz="3200">
                <a:solidFill>
                  <a:srgbClr val="2929E2"/>
                </a:solidFill>
                <a:latin typeface="DM Sans"/>
                <a:ea typeface="DM Sans"/>
                <a:cs typeface="DM Sans"/>
                <a:sym typeface="DM Sans"/>
              </a:rPr>
              <a:t>$15M</a:t>
            </a:r>
            <a:endParaRPr sz="800">
              <a:solidFill>
                <a:srgbClr val="2929E2"/>
              </a:solidFill>
              <a:latin typeface="DM Sans"/>
              <a:ea typeface="DM Sans"/>
              <a:cs typeface="DM Sans"/>
              <a:sym typeface="DM Sans"/>
            </a:endParaRPr>
          </a:p>
        </p:txBody>
      </p:sp>
      <p:sp>
        <p:nvSpPr>
          <p:cNvPr id="5222" name="Google Shape;5222;p575"/>
          <p:cNvSpPr txBox="1"/>
          <p:nvPr/>
        </p:nvSpPr>
        <p:spPr>
          <a:xfrm>
            <a:off x="6582807" y="3985144"/>
            <a:ext cx="2066400" cy="441000"/>
          </a:xfrm>
          <a:prstGeom prst="rect">
            <a:avLst/>
          </a:prstGeom>
          <a:noFill/>
          <a:ln>
            <a:noFill/>
          </a:ln>
        </p:spPr>
        <p:txBody>
          <a:bodyPr anchorCtr="0" anchor="t" bIns="17150" lIns="34300" spcFirstLastPara="1" rIns="34300" wrap="square" tIns="17150">
            <a:spAutoFit/>
          </a:bodyPr>
          <a:lstStyle/>
          <a:p>
            <a:pPr indent="0" lvl="0" marL="0" rtl="0" algn="l">
              <a:lnSpc>
                <a:spcPct val="115000"/>
              </a:lnSpc>
              <a:spcBef>
                <a:spcPts val="0"/>
              </a:spcBef>
              <a:spcAft>
                <a:spcPts val="0"/>
              </a:spcAft>
              <a:buNone/>
            </a:pPr>
            <a:r>
              <a:rPr lang="en-US" sz="800">
                <a:solidFill>
                  <a:schemeClr val="dk1"/>
                </a:solidFill>
                <a:latin typeface="DM Sans Light"/>
                <a:ea typeface="DM Sans Light"/>
                <a:cs typeface="DM Sans Light"/>
                <a:sym typeface="DM Sans Light"/>
              </a:rPr>
              <a:t>Projected cost annual savings </a:t>
            </a:r>
            <a:r>
              <a:rPr b="1" lang="en-US" sz="800">
                <a:solidFill>
                  <a:schemeClr val="dk1"/>
                </a:solidFill>
                <a:latin typeface="DM Sans"/>
                <a:ea typeface="DM Sans"/>
                <a:cs typeface="DM Sans"/>
                <a:sym typeface="DM Sans"/>
              </a:rPr>
              <a:t>per drug brand</a:t>
            </a:r>
            <a:r>
              <a:rPr lang="en-US" sz="800">
                <a:solidFill>
                  <a:schemeClr val="dk1"/>
                </a:solidFill>
                <a:latin typeface="DM Sans Light"/>
                <a:ea typeface="DM Sans Light"/>
                <a:cs typeface="DM Sans Light"/>
                <a:sym typeface="DM Sans Light"/>
              </a:rPr>
              <a:t> that adopts Revisto to streamline MLR reviews</a:t>
            </a:r>
            <a:endParaRPr sz="800">
              <a:solidFill>
                <a:schemeClr val="dk1"/>
              </a:solidFill>
              <a:latin typeface="DM Sans Light"/>
              <a:ea typeface="DM Sans Light"/>
              <a:cs typeface="DM Sans Light"/>
              <a:sym typeface="DM Sans Light"/>
            </a:endParaRPr>
          </a:p>
        </p:txBody>
      </p:sp>
      <p:sp>
        <p:nvSpPr>
          <p:cNvPr id="5223" name="Google Shape;5223;p575"/>
          <p:cNvSpPr/>
          <p:nvPr/>
        </p:nvSpPr>
        <p:spPr>
          <a:xfrm>
            <a:off x="5102375" y="2955975"/>
            <a:ext cx="3694800" cy="773400"/>
          </a:xfrm>
          <a:prstGeom prst="roundRect">
            <a:avLst>
              <a:gd fmla="val 1973" name="adj"/>
            </a:avLst>
          </a:prstGeom>
          <a:solidFill>
            <a:srgbClr val="B0B2B8">
              <a:alpha val="14900"/>
            </a:srgbClr>
          </a:solidFill>
          <a:ln cap="flat" cmpd="sng" w="9525">
            <a:solidFill>
              <a:srgbClr val="3172F4"/>
            </a:solidFill>
            <a:prstDash val="solid"/>
            <a:round/>
            <a:headEnd len="sm" w="sm" type="none"/>
            <a:tailEnd len="sm" w="sm" type="none"/>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24" name="Google Shape;5224;p575"/>
          <p:cNvSpPr txBox="1"/>
          <p:nvPr/>
        </p:nvSpPr>
        <p:spPr>
          <a:xfrm>
            <a:off x="5217849" y="3083748"/>
            <a:ext cx="1242900" cy="527100"/>
          </a:xfrm>
          <a:prstGeom prst="rect">
            <a:avLst/>
          </a:prstGeom>
          <a:noFill/>
          <a:ln>
            <a:noFill/>
          </a:ln>
        </p:spPr>
        <p:txBody>
          <a:bodyPr anchorCtr="0" anchor="t" bIns="17150" lIns="34300" spcFirstLastPara="1" rIns="34300" wrap="square" tIns="17150">
            <a:spAutoFit/>
          </a:bodyPr>
          <a:lstStyle/>
          <a:p>
            <a:pPr indent="0" lvl="0" marL="0" rtl="0" algn="ctr">
              <a:lnSpc>
                <a:spcPct val="115000"/>
              </a:lnSpc>
              <a:spcBef>
                <a:spcPts val="0"/>
              </a:spcBef>
              <a:spcAft>
                <a:spcPts val="0"/>
              </a:spcAft>
              <a:buNone/>
            </a:pPr>
            <a:r>
              <a:rPr b="1" lang="en-US" sz="3200">
                <a:solidFill>
                  <a:srgbClr val="2929E2"/>
                </a:solidFill>
                <a:latin typeface="DM Sans"/>
                <a:ea typeface="DM Sans"/>
                <a:cs typeface="DM Sans"/>
                <a:sym typeface="DM Sans"/>
              </a:rPr>
              <a:t>20%</a:t>
            </a:r>
            <a:endParaRPr sz="800">
              <a:solidFill>
                <a:srgbClr val="2929E2"/>
              </a:solidFill>
              <a:latin typeface="DM Sans"/>
              <a:ea typeface="DM Sans"/>
              <a:cs typeface="DM Sans"/>
              <a:sym typeface="DM Sans"/>
            </a:endParaRPr>
          </a:p>
        </p:txBody>
      </p:sp>
      <p:sp>
        <p:nvSpPr>
          <p:cNvPr id="5225" name="Google Shape;5225;p575"/>
          <p:cNvSpPr txBox="1"/>
          <p:nvPr/>
        </p:nvSpPr>
        <p:spPr>
          <a:xfrm>
            <a:off x="6582807" y="3126799"/>
            <a:ext cx="2066400" cy="441000"/>
          </a:xfrm>
          <a:prstGeom prst="rect">
            <a:avLst/>
          </a:prstGeom>
          <a:noFill/>
          <a:ln>
            <a:noFill/>
          </a:ln>
        </p:spPr>
        <p:txBody>
          <a:bodyPr anchorCtr="0" anchor="t" bIns="17150" lIns="34300" spcFirstLastPara="1" rIns="34300" wrap="square" tIns="17150">
            <a:spAutoFit/>
          </a:bodyPr>
          <a:lstStyle/>
          <a:p>
            <a:pPr indent="0" lvl="0" marL="0" rtl="0" algn="l">
              <a:lnSpc>
                <a:spcPct val="115000"/>
              </a:lnSpc>
              <a:spcBef>
                <a:spcPts val="0"/>
              </a:spcBef>
              <a:spcAft>
                <a:spcPts val="0"/>
              </a:spcAft>
              <a:buNone/>
            </a:pPr>
            <a:r>
              <a:rPr lang="en-US" sz="800">
                <a:solidFill>
                  <a:schemeClr val="dk1"/>
                </a:solidFill>
                <a:latin typeface="DM Sans Light"/>
                <a:ea typeface="DM Sans Light"/>
                <a:cs typeface="DM Sans Light"/>
                <a:sym typeface="DM Sans Light"/>
              </a:rPr>
              <a:t>Predicted time savings for the pharma-</a:t>
            </a:r>
            <a:endParaRPr sz="800">
              <a:solidFill>
                <a:schemeClr val="dk1"/>
              </a:solidFill>
              <a:latin typeface="DM Sans Light"/>
              <a:ea typeface="DM Sans Light"/>
              <a:cs typeface="DM Sans Light"/>
              <a:sym typeface="DM Sans Light"/>
            </a:endParaRPr>
          </a:p>
          <a:p>
            <a:pPr indent="0" lvl="0" marL="0" rtl="0" algn="l">
              <a:lnSpc>
                <a:spcPct val="115000"/>
              </a:lnSpc>
              <a:spcBef>
                <a:spcPts val="0"/>
              </a:spcBef>
              <a:spcAft>
                <a:spcPts val="0"/>
              </a:spcAft>
              <a:buNone/>
            </a:pPr>
            <a:r>
              <a:rPr lang="en-US" sz="800">
                <a:solidFill>
                  <a:schemeClr val="dk1"/>
                </a:solidFill>
                <a:latin typeface="DM Sans Light"/>
                <a:ea typeface="DM Sans Light"/>
                <a:cs typeface="DM Sans Light"/>
                <a:sym typeface="DM Sans Light"/>
              </a:rPr>
              <a:t>ceutical brand’s marketing and legal teams who conduct MLR reviews together</a:t>
            </a:r>
            <a:endParaRPr sz="800">
              <a:solidFill>
                <a:schemeClr val="dk1"/>
              </a:solidFill>
              <a:latin typeface="DM Sans Light"/>
              <a:ea typeface="DM Sans Light"/>
              <a:cs typeface="DM Sans Light"/>
              <a:sym typeface="DM Sans Light"/>
            </a:endParaRPr>
          </a:p>
        </p:txBody>
      </p:sp>
      <p:pic>
        <p:nvPicPr>
          <p:cNvPr id="5226" name="Google Shape;5226;p575" title="Screenshot 2025-03-21 at 12.37.58 PM.png"/>
          <p:cNvPicPr preferRelativeResize="0"/>
          <p:nvPr/>
        </p:nvPicPr>
        <p:blipFill rotWithShape="1">
          <a:blip r:embed="rId3">
            <a:alphaModFix/>
          </a:blip>
          <a:srcRect b="0" l="586" r="0" t="0"/>
          <a:stretch/>
        </p:blipFill>
        <p:spPr>
          <a:xfrm>
            <a:off x="5113125" y="1443800"/>
            <a:ext cx="3673301" cy="1370150"/>
          </a:xfrm>
          <a:prstGeom prst="rect">
            <a:avLst/>
          </a:prstGeom>
          <a:noFill/>
          <a:ln>
            <a:noFill/>
          </a:ln>
        </p:spPr>
      </p:pic>
      <p:sp>
        <p:nvSpPr>
          <p:cNvPr id="5227" name="Google Shape;5227;p575"/>
          <p:cNvSpPr txBox="1"/>
          <p:nvPr>
            <p:ph type="title"/>
          </p:nvPr>
        </p:nvSpPr>
        <p:spPr>
          <a:xfrm>
            <a:off x="457200" y="620075"/>
            <a:ext cx="8515200" cy="727200"/>
          </a:xfrm>
          <a:prstGeom prst="rect">
            <a:avLst/>
          </a:prstGeom>
          <a:noFill/>
          <a:ln>
            <a:noFill/>
          </a:ln>
        </p:spPr>
        <p:txBody>
          <a:bodyPr anchorCtr="0" anchor="t" bIns="17150" lIns="34300" spcFirstLastPara="1" rIns="34300" wrap="square" tIns="17150">
            <a:spAutoFit/>
          </a:bodyPr>
          <a:lstStyle/>
          <a:p>
            <a:pPr indent="0" lvl="0" marL="0" rtl="0" algn="l">
              <a:lnSpc>
                <a:spcPct val="90000"/>
              </a:lnSpc>
              <a:spcBef>
                <a:spcPts val="0"/>
              </a:spcBef>
              <a:spcAft>
                <a:spcPts val="0"/>
              </a:spcAft>
              <a:buClr>
                <a:schemeClr val="dk1"/>
              </a:buClr>
              <a:buSzPts val="1100"/>
              <a:buFont typeface="Arial"/>
              <a:buNone/>
            </a:pPr>
            <a:r>
              <a:rPr lang="en-US" sz="2500">
                <a:solidFill>
                  <a:schemeClr val="dk1"/>
                </a:solidFill>
              </a:rPr>
              <a:t>Revisto: </a:t>
            </a:r>
            <a:r>
              <a:rPr lang="en-US" sz="2500">
                <a:solidFill>
                  <a:schemeClr val="dk1"/>
                </a:solidFill>
              </a:rPr>
              <a:t>Accelerating medical, legal, &amp; regulatory review</a:t>
            </a:r>
            <a:endParaRPr sz="2500">
              <a:solidFill>
                <a:schemeClr val="dk1"/>
              </a:solidFill>
            </a:endParaRPr>
          </a:p>
          <a:p>
            <a:pPr indent="0" lvl="0" marL="0" rtl="0" algn="l">
              <a:lnSpc>
                <a:spcPct val="90000"/>
              </a:lnSpc>
              <a:spcBef>
                <a:spcPts val="0"/>
              </a:spcBef>
              <a:spcAft>
                <a:spcPts val="0"/>
              </a:spcAft>
              <a:buClr>
                <a:srgbClr val="000000"/>
              </a:buClr>
              <a:buSzPts val="2300"/>
              <a:buFont typeface="Helvetica Neue"/>
              <a:buNone/>
            </a:pPr>
            <a:r>
              <a:t/>
            </a:r>
            <a:endParaRPr sz="2500"/>
          </a:p>
        </p:txBody>
      </p:sp>
      <p:sp>
        <p:nvSpPr>
          <p:cNvPr id="5228" name="Google Shape;5228;p575"/>
          <p:cNvSpPr txBox="1"/>
          <p:nvPr>
            <p:ph idx="1" type="body"/>
          </p:nvPr>
        </p:nvSpPr>
        <p:spPr>
          <a:xfrm>
            <a:off x="457202" y="457201"/>
            <a:ext cx="1995900" cy="154500"/>
          </a:xfrm>
          <a:prstGeom prst="rect">
            <a:avLst/>
          </a:prstGeom>
          <a:noFill/>
          <a:ln>
            <a:noFill/>
          </a:ln>
        </p:spPr>
        <p:txBody>
          <a:bodyPr anchorCtr="0" anchor="b" bIns="17150" lIns="34300" spcFirstLastPara="1" rIns="34300" wrap="square" tIns="17150">
            <a:normAutofit/>
          </a:bodyPr>
          <a:lstStyle/>
          <a:p>
            <a:pPr indent="0" lvl="0" marL="0" rtl="0" algn="l">
              <a:lnSpc>
                <a:spcPct val="80000"/>
              </a:lnSpc>
              <a:spcBef>
                <a:spcPts val="0"/>
              </a:spcBef>
              <a:spcAft>
                <a:spcPts val="0"/>
              </a:spcAft>
              <a:buClr>
                <a:srgbClr val="7F7F7F"/>
              </a:buClr>
              <a:buSzPts val="560"/>
              <a:buFont typeface="Helvetica Neue"/>
              <a:buNone/>
            </a:pPr>
            <a:r>
              <a:rPr lang="en-US" sz="810">
                <a:solidFill>
                  <a:srgbClr val="2929E2"/>
                </a:solidFill>
              </a:rPr>
              <a:t>Example</a:t>
            </a:r>
            <a:endParaRPr sz="810">
              <a:solidFill>
                <a:srgbClr val="2929E2"/>
              </a:solidFill>
            </a:endParaRPr>
          </a:p>
        </p:txBody>
      </p:sp>
      <p:sp>
        <p:nvSpPr>
          <p:cNvPr id="5229" name="Google Shape;5229;p575"/>
          <p:cNvSpPr txBox="1"/>
          <p:nvPr/>
        </p:nvSpPr>
        <p:spPr>
          <a:xfrm>
            <a:off x="492575" y="1443800"/>
            <a:ext cx="4260900" cy="3413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1100">
                <a:solidFill>
                  <a:schemeClr val="dk1"/>
                </a:solidFill>
                <a:latin typeface="DM Sans Light"/>
                <a:ea typeface="DM Sans Light"/>
                <a:cs typeface="DM Sans Light"/>
                <a:sym typeface="DM Sans Light"/>
              </a:rPr>
              <a:t>A top 5 global pharmaceutical company wanted to identify opportunities for innovations that aligned with its business units’ needs while embracing AI in a highly regulated industry.</a:t>
            </a:r>
            <a:endParaRPr sz="1100">
              <a:solidFill>
                <a:schemeClr val="dk1"/>
              </a:solidFill>
              <a:latin typeface="DM Sans Light"/>
              <a:ea typeface="DM Sans Light"/>
              <a:cs typeface="DM Sans Light"/>
              <a:sym typeface="DM Sans Ligh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latin typeface="DM Sans Light"/>
              <a:ea typeface="DM Sans Light"/>
              <a:cs typeface="DM Sans Light"/>
              <a:sym typeface="DM Sans Light"/>
            </a:endParaRPr>
          </a:p>
          <a:p>
            <a:pPr indent="0" lvl="0" marL="0" rtl="0" algn="l">
              <a:lnSpc>
                <a:spcPct val="115000"/>
              </a:lnSpc>
              <a:spcBef>
                <a:spcPts val="0"/>
              </a:spcBef>
              <a:spcAft>
                <a:spcPts val="0"/>
              </a:spcAft>
              <a:buClr>
                <a:schemeClr val="dk1"/>
              </a:buClr>
              <a:buSzPts val="1100"/>
              <a:buFont typeface="Arial"/>
              <a:buNone/>
            </a:pPr>
            <a:r>
              <a:rPr b="1" lang="en-US" sz="1100">
                <a:solidFill>
                  <a:schemeClr val="dk1"/>
                </a:solidFill>
                <a:latin typeface="DM Sans"/>
                <a:ea typeface="DM Sans"/>
                <a:cs typeface="DM Sans"/>
                <a:sym typeface="DM Sans"/>
              </a:rPr>
              <a:t>One pain point they had spent years trying to solve was removing barriers that prevented rapid go-to-market and promotion of new drugs. </a:t>
            </a:r>
            <a:r>
              <a:rPr lang="en-US" sz="1100">
                <a:solidFill>
                  <a:schemeClr val="dk1"/>
                </a:solidFill>
                <a:latin typeface="DM Sans Light"/>
                <a:ea typeface="DM Sans Light"/>
                <a:cs typeface="DM Sans Light"/>
                <a:sym typeface="DM Sans Light"/>
              </a:rPr>
              <a:t>Using our venture building playbook, we explored several concepts that could accelerate Medical, Legal, and Regulatory (MLR) reviews and enable faster approval and dissemination of drug-related marketing materials.</a:t>
            </a:r>
            <a:endParaRPr sz="1100">
              <a:solidFill>
                <a:schemeClr val="dk1"/>
              </a:solidFill>
              <a:latin typeface="DM Sans Light"/>
              <a:ea typeface="DM Sans Light"/>
              <a:cs typeface="DM Sans Light"/>
              <a:sym typeface="DM Sans Ligh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latin typeface="DM Sans Light"/>
              <a:ea typeface="DM Sans Light"/>
              <a:cs typeface="DM Sans Light"/>
              <a:sym typeface="DM Sans Light"/>
            </a:endParaRPr>
          </a:p>
          <a:p>
            <a:pPr indent="0" lvl="0" marL="0" rtl="0" algn="l">
              <a:lnSpc>
                <a:spcPct val="115000"/>
              </a:lnSpc>
              <a:spcBef>
                <a:spcPts val="0"/>
              </a:spcBef>
              <a:spcAft>
                <a:spcPts val="0"/>
              </a:spcAft>
              <a:buClr>
                <a:schemeClr val="dk1"/>
              </a:buClr>
              <a:buSzPts val="1100"/>
              <a:buFont typeface="Arial"/>
              <a:buNone/>
            </a:pPr>
            <a:r>
              <a:rPr lang="en-US" sz="1100">
                <a:solidFill>
                  <a:schemeClr val="dk1"/>
                </a:solidFill>
                <a:latin typeface="DM Sans Light"/>
                <a:ea typeface="DM Sans Light"/>
                <a:cs typeface="DM Sans Light"/>
                <a:sym typeface="DM Sans Light"/>
              </a:rPr>
              <a:t>Together, we co-created and launched </a:t>
            </a:r>
            <a:r>
              <a:rPr b="1" lang="en-US" sz="1100">
                <a:solidFill>
                  <a:srgbClr val="2929E2"/>
                </a:solidFill>
                <a:uFill>
                  <a:noFill/>
                </a:uFill>
                <a:latin typeface="DM Sans"/>
                <a:ea typeface="DM Sans"/>
                <a:cs typeface="DM Sans"/>
                <a:sym typeface="DM Sans"/>
                <a:hlinkClick r:id="rId4">
                  <a:extLst>
                    <a:ext uri="{A12FA001-AC4F-418D-AE19-62706E023703}">
                      <ahyp:hlinkClr val="tx"/>
                    </a:ext>
                  </a:extLst>
                </a:hlinkClick>
              </a:rPr>
              <a:t>Revisto</a:t>
            </a:r>
            <a:r>
              <a:rPr lang="en-US" sz="1100">
                <a:solidFill>
                  <a:schemeClr val="dk1"/>
                </a:solidFill>
                <a:latin typeface="DM Sans Light"/>
                <a:ea typeface="DM Sans Light"/>
                <a:cs typeface="DM Sans Light"/>
                <a:sym typeface="DM Sans Light"/>
              </a:rPr>
              <a:t>, an AI-powered solution that streamlines the MLR process through advanced automations and smart content recommendations. Our partner will see up to $15 million savings per drug brand per year.*</a:t>
            </a:r>
            <a:endParaRPr sz="1100">
              <a:solidFill>
                <a:schemeClr val="dk1"/>
              </a:solidFill>
              <a:latin typeface="DM Sans Light"/>
              <a:ea typeface="DM Sans Light"/>
              <a:cs typeface="DM Sans Light"/>
              <a:sym typeface="DM Sans Light"/>
            </a:endParaRPr>
          </a:p>
          <a:p>
            <a:pPr indent="0" lvl="0" marL="0" rtl="0" algn="l">
              <a:lnSpc>
                <a:spcPct val="115000"/>
              </a:lnSpc>
              <a:spcBef>
                <a:spcPts val="0"/>
              </a:spcBef>
              <a:spcAft>
                <a:spcPts val="0"/>
              </a:spcAft>
              <a:buClr>
                <a:schemeClr val="dk1"/>
              </a:buClr>
              <a:buSzPts val="1100"/>
              <a:buFont typeface="Arial"/>
              <a:buNone/>
            </a:pPr>
            <a:r>
              <a:t/>
            </a:r>
            <a:endParaRPr sz="1100">
              <a:solidFill>
                <a:schemeClr val="dk1"/>
              </a:solidFill>
              <a:latin typeface="DM Sans Light"/>
              <a:ea typeface="DM Sans Light"/>
              <a:cs typeface="DM Sans Light"/>
              <a:sym typeface="DM Sans Light"/>
            </a:endParaRPr>
          </a:p>
          <a:p>
            <a:pPr indent="0" lvl="0" marL="0" rtl="0" algn="l">
              <a:lnSpc>
                <a:spcPct val="115000"/>
              </a:lnSpc>
              <a:spcBef>
                <a:spcPts val="0"/>
              </a:spcBef>
              <a:spcAft>
                <a:spcPts val="0"/>
              </a:spcAft>
              <a:buNone/>
            </a:pPr>
            <a:r>
              <a:rPr lang="en-US" sz="900">
                <a:solidFill>
                  <a:schemeClr val="dk1"/>
                </a:solidFill>
                <a:latin typeface="DM Sans Light"/>
                <a:ea typeface="DM Sans Light"/>
                <a:cs typeface="DM Sans Light"/>
                <a:sym typeface="DM Sans Light"/>
              </a:rPr>
              <a:t>*Our partner alone has 50+ drug brands, and the pharmaceutical industry boasts 6,100+ companies with 20,000+ drug brands approved for marketing.</a:t>
            </a:r>
            <a:endParaRPr sz="1100">
              <a:solidFill>
                <a:schemeClr val="dk1"/>
              </a:solidFill>
              <a:latin typeface="DM Sans Light"/>
              <a:ea typeface="DM Sans Light"/>
              <a:cs typeface="DM Sans Light"/>
              <a:sym typeface="DM Sans Light"/>
            </a:endParaRPr>
          </a:p>
        </p:txBody>
      </p:sp>
      <p:sp>
        <p:nvSpPr>
          <p:cNvPr id="5230" name="Google Shape;5230;p575"/>
          <p:cNvSpPr txBox="1"/>
          <p:nvPr/>
        </p:nvSpPr>
        <p:spPr>
          <a:xfrm>
            <a:off x="-20125" y="4886500"/>
            <a:ext cx="2368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00">
                <a:latin typeface="DM Sans"/>
                <a:ea typeface="DM Sans"/>
                <a:cs typeface="DM Sans"/>
                <a:sym typeface="DM Sans"/>
              </a:rPr>
              <a:t>Alloy Partners | Confidential - 2025</a:t>
            </a:r>
            <a:endParaRPr sz="800">
              <a:latin typeface="DM Sans"/>
              <a:ea typeface="DM Sans"/>
              <a:cs typeface="DM Sans"/>
              <a:sym typeface="DM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4" name="Shape 5234"/>
        <p:cNvGrpSpPr/>
        <p:nvPr/>
      </p:nvGrpSpPr>
      <p:grpSpPr>
        <a:xfrm>
          <a:off x="0" y="0"/>
          <a:ext cx="0" cy="0"/>
          <a:chOff x="0" y="0"/>
          <a:chExt cx="0" cy="0"/>
        </a:xfrm>
      </p:grpSpPr>
      <p:sp>
        <p:nvSpPr>
          <p:cNvPr id="5235" name="Google Shape;5235;p576"/>
          <p:cNvSpPr txBox="1"/>
          <p:nvPr>
            <p:ph type="title"/>
          </p:nvPr>
        </p:nvSpPr>
        <p:spPr>
          <a:xfrm>
            <a:off x="201375" y="326925"/>
            <a:ext cx="5123100" cy="6720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rPr lang="en-US"/>
              <a:t>Using business context to build AI-enabled business models</a:t>
            </a:r>
            <a:endParaRPr/>
          </a:p>
        </p:txBody>
      </p:sp>
      <p:sp>
        <p:nvSpPr>
          <p:cNvPr id="5236" name="Google Shape;5236;p576"/>
          <p:cNvSpPr txBox="1"/>
          <p:nvPr>
            <p:ph idx="1" type="body"/>
          </p:nvPr>
        </p:nvSpPr>
        <p:spPr>
          <a:xfrm>
            <a:off x="201377" y="164051"/>
            <a:ext cx="1995900" cy="154500"/>
          </a:xfrm>
          <a:prstGeom prst="rect">
            <a:avLst/>
          </a:prstGeom>
        </p:spPr>
        <p:txBody>
          <a:bodyPr anchorCtr="0" anchor="b" bIns="17150" lIns="34300" spcFirstLastPara="1" rIns="34300" wrap="square" tIns="17150">
            <a:normAutofit lnSpcReduction="10000"/>
          </a:bodyPr>
          <a:lstStyle/>
          <a:p>
            <a:pPr indent="0" lvl="0" marL="0" rtl="0" algn="l">
              <a:spcBef>
                <a:spcPts val="0"/>
              </a:spcBef>
              <a:spcAft>
                <a:spcPts val="0"/>
              </a:spcAft>
              <a:buNone/>
            </a:pPr>
            <a:r>
              <a:rPr lang="en-US"/>
              <a:t>How to Win</a:t>
            </a:r>
            <a:endParaRPr/>
          </a:p>
        </p:txBody>
      </p:sp>
      <p:sp>
        <p:nvSpPr>
          <p:cNvPr id="5237" name="Google Shape;5237;p576"/>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None/>
            </a:pPr>
            <a:fld id="{00000000-1234-1234-1234-123412341234}" type="slidenum">
              <a:rPr lang="en-US"/>
              <a:t>‹#›</a:t>
            </a:fld>
            <a:endParaRPr/>
          </a:p>
        </p:txBody>
      </p:sp>
      <p:sp>
        <p:nvSpPr>
          <p:cNvPr id="5238" name="Google Shape;5238;p576"/>
          <p:cNvSpPr/>
          <p:nvPr/>
        </p:nvSpPr>
        <p:spPr>
          <a:xfrm>
            <a:off x="246725" y="1678850"/>
            <a:ext cx="2415300" cy="14166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Data</a:t>
            </a:r>
            <a:endParaRPr b="1">
              <a:latin typeface="DM Sans"/>
              <a:ea typeface="DM Sans"/>
              <a:cs typeface="DM Sans"/>
              <a:sym typeface="DM Sans"/>
            </a:endParaRPr>
          </a:p>
          <a:p>
            <a:pPr indent="0" lvl="0" marL="0" rtl="0" algn="l">
              <a:spcBef>
                <a:spcPts val="0"/>
              </a:spcBef>
              <a:spcAft>
                <a:spcPts val="0"/>
              </a:spcAft>
              <a:buNone/>
            </a:pPr>
            <a:r>
              <a:rPr lang="en-US" sz="1200" u="sng">
                <a:latin typeface="DM Sans"/>
                <a:ea typeface="DM Sans"/>
                <a:cs typeface="DM Sans"/>
                <a:sym typeface="DM Sans"/>
              </a:rPr>
              <a:t>Historical customer behaviors</a:t>
            </a:r>
            <a:endParaRPr sz="1200" u="sng">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Pricing patterns</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Supplier performance</a:t>
            </a:r>
            <a:endParaRPr sz="1200">
              <a:latin typeface="DM Sans"/>
              <a:ea typeface="DM Sans"/>
              <a:cs typeface="DM Sans"/>
              <a:sym typeface="DM Sans"/>
            </a:endParaRPr>
          </a:p>
        </p:txBody>
      </p:sp>
      <p:sp>
        <p:nvSpPr>
          <p:cNvPr id="5239" name="Google Shape;5239;p576"/>
          <p:cNvSpPr/>
          <p:nvPr/>
        </p:nvSpPr>
        <p:spPr>
          <a:xfrm>
            <a:off x="2813938" y="1678850"/>
            <a:ext cx="2415300" cy="14166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Relationships</a:t>
            </a:r>
            <a:endParaRPr b="1">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Existing distribution network</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Customers</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Ecosystem partners</a:t>
            </a:r>
            <a:endParaRPr sz="1200">
              <a:latin typeface="DM Sans"/>
              <a:ea typeface="DM Sans"/>
              <a:cs typeface="DM Sans"/>
              <a:sym typeface="DM Sans"/>
            </a:endParaRPr>
          </a:p>
        </p:txBody>
      </p:sp>
      <p:sp>
        <p:nvSpPr>
          <p:cNvPr id="5240" name="Google Shape;5240;p576"/>
          <p:cNvSpPr/>
          <p:nvPr/>
        </p:nvSpPr>
        <p:spPr>
          <a:xfrm>
            <a:off x="5381150" y="1678850"/>
            <a:ext cx="2415300" cy="14166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Experience</a:t>
            </a:r>
            <a:endParaRPr b="1">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Customer problems</a:t>
            </a:r>
            <a:endParaRPr sz="1200">
              <a:latin typeface="DM Sans"/>
              <a:ea typeface="DM Sans"/>
              <a:cs typeface="DM Sans"/>
              <a:sym typeface="DM Sans"/>
            </a:endParaRPr>
          </a:p>
          <a:p>
            <a:pPr indent="0" lvl="0" marL="0" rtl="0" algn="l">
              <a:spcBef>
                <a:spcPts val="0"/>
              </a:spcBef>
              <a:spcAft>
                <a:spcPts val="0"/>
              </a:spcAft>
              <a:buNone/>
            </a:pPr>
            <a:r>
              <a:rPr lang="en-US" sz="1200" u="sng">
                <a:latin typeface="DM Sans"/>
                <a:ea typeface="DM Sans"/>
                <a:cs typeface="DM Sans"/>
                <a:sym typeface="DM Sans"/>
              </a:rPr>
              <a:t>Internal challenges</a:t>
            </a:r>
            <a:endParaRPr sz="1200" u="sng">
              <a:latin typeface="DM Sans"/>
              <a:ea typeface="DM Sans"/>
              <a:cs typeface="DM Sans"/>
              <a:sym typeface="DM Sans"/>
            </a:endParaRPr>
          </a:p>
          <a:p>
            <a:pPr indent="0" lvl="0" marL="0" rtl="0" algn="l">
              <a:spcBef>
                <a:spcPts val="0"/>
              </a:spcBef>
              <a:spcAft>
                <a:spcPts val="0"/>
              </a:spcAft>
              <a:buNone/>
            </a:pPr>
            <a:r>
              <a:rPr lang="en-US" sz="1200" u="sng">
                <a:latin typeface="DM Sans"/>
                <a:ea typeface="DM Sans"/>
                <a:cs typeface="DM Sans"/>
                <a:sym typeface="DM Sans"/>
              </a:rPr>
              <a:t>Market issues</a:t>
            </a:r>
            <a:endParaRPr sz="1200" u="sng">
              <a:latin typeface="DM Sans"/>
              <a:ea typeface="DM Sans"/>
              <a:cs typeface="DM Sans"/>
              <a:sym typeface="DM Sans"/>
            </a:endParaRPr>
          </a:p>
        </p:txBody>
      </p:sp>
      <p:sp>
        <p:nvSpPr>
          <p:cNvPr id="5241" name="Google Shape;5241;p576"/>
          <p:cNvSpPr/>
          <p:nvPr/>
        </p:nvSpPr>
        <p:spPr>
          <a:xfrm>
            <a:off x="242200" y="3248200"/>
            <a:ext cx="2415300" cy="14166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Market Knowledge</a:t>
            </a:r>
            <a:endParaRPr b="1">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Market trends</a:t>
            </a:r>
            <a:endParaRPr sz="1200">
              <a:latin typeface="DM Sans"/>
              <a:ea typeface="DM Sans"/>
              <a:cs typeface="DM Sans"/>
              <a:sym typeface="DM Sans"/>
            </a:endParaRPr>
          </a:p>
          <a:p>
            <a:pPr indent="0" lvl="0" marL="0" rtl="0" algn="l">
              <a:spcBef>
                <a:spcPts val="0"/>
              </a:spcBef>
              <a:spcAft>
                <a:spcPts val="0"/>
              </a:spcAft>
              <a:buNone/>
            </a:pPr>
            <a:r>
              <a:rPr lang="en-US" sz="1200" u="sng">
                <a:latin typeface="DM Sans"/>
                <a:ea typeface="DM Sans"/>
                <a:cs typeface="DM Sans"/>
                <a:sym typeface="DM Sans"/>
              </a:rPr>
              <a:t>Regulatory landscape</a:t>
            </a:r>
            <a:endParaRPr sz="1200" u="sng">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Competitive dynamics</a:t>
            </a:r>
            <a:endParaRPr sz="1200">
              <a:latin typeface="DM Sans"/>
              <a:ea typeface="DM Sans"/>
              <a:cs typeface="DM Sans"/>
              <a:sym typeface="DM Sans"/>
            </a:endParaRPr>
          </a:p>
        </p:txBody>
      </p:sp>
      <p:sp>
        <p:nvSpPr>
          <p:cNvPr id="5242" name="Google Shape;5242;p576"/>
          <p:cNvSpPr/>
          <p:nvPr/>
        </p:nvSpPr>
        <p:spPr>
          <a:xfrm>
            <a:off x="2809413" y="3248200"/>
            <a:ext cx="2415300" cy="1416600"/>
          </a:xfrm>
          <a:prstGeom prst="roundRect">
            <a:avLst>
              <a:gd fmla="val 4405" name="adj"/>
            </a:avLst>
          </a:prstGeom>
          <a:no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latin typeface="DM Sans"/>
                <a:ea typeface="DM Sans"/>
                <a:cs typeface="DM Sans"/>
                <a:sym typeface="DM Sans"/>
              </a:rPr>
              <a:t>Access Control</a:t>
            </a:r>
            <a:endParaRPr b="1">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Suppliers</a:t>
            </a:r>
            <a:endParaRPr sz="1200">
              <a:latin typeface="DM Sans"/>
              <a:ea typeface="DM Sans"/>
              <a:cs typeface="DM Sans"/>
              <a:sym typeface="DM Sans"/>
            </a:endParaRPr>
          </a:p>
          <a:p>
            <a:pPr indent="0" lvl="0" marL="0" rtl="0" algn="l">
              <a:spcBef>
                <a:spcPts val="0"/>
              </a:spcBef>
              <a:spcAft>
                <a:spcPts val="0"/>
              </a:spcAft>
              <a:buNone/>
            </a:pPr>
            <a:r>
              <a:rPr lang="en-US" sz="1200">
                <a:latin typeface="DM Sans"/>
                <a:ea typeface="DM Sans"/>
                <a:cs typeface="DM Sans"/>
                <a:sym typeface="DM Sans"/>
              </a:rPr>
              <a:t>Distribution partners</a:t>
            </a:r>
            <a:endParaRPr sz="1200">
              <a:latin typeface="DM Sans"/>
              <a:ea typeface="DM Sans"/>
              <a:cs typeface="DM Sans"/>
              <a:sym typeface="DM Sans"/>
            </a:endParaRPr>
          </a:p>
        </p:txBody>
      </p:sp>
      <p:sp>
        <p:nvSpPr>
          <p:cNvPr id="5243" name="Google Shape;5243;p576"/>
          <p:cNvSpPr/>
          <p:nvPr/>
        </p:nvSpPr>
        <p:spPr>
          <a:xfrm>
            <a:off x="5385688" y="3257275"/>
            <a:ext cx="2415300" cy="1416600"/>
          </a:xfrm>
          <a:prstGeom prst="roundRect">
            <a:avLst>
              <a:gd fmla="val 4405" name="adj"/>
            </a:avLst>
          </a:prstGeom>
          <a:solidFill>
            <a:srgbClr val="2929E2"/>
          </a:solidFill>
          <a:ln cap="flat" cmpd="sng" w="9525">
            <a:solidFill>
              <a:srgbClr val="2929E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0"/>
              </a:spcAft>
              <a:buNone/>
            </a:pPr>
            <a:r>
              <a:rPr b="1" lang="en-US">
                <a:solidFill>
                  <a:schemeClr val="lt1"/>
                </a:solidFill>
                <a:latin typeface="DM Sans"/>
                <a:ea typeface="DM Sans"/>
                <a:cs typeface="DM Sans"/>
                <a:sym typeface="DM Sans"/>
              </a:rPr>
              <a:t>Conclusion</a:t>
            </a:r>
            <a:endParaRPr sz="1200">
              <a:solidFill>
                <a:schemeClr val="lt1"/>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7" name="Shape 5247"/>
        <p:cNvGrpSpPr/>
        <p:nvPr/>
      </p:nvGrpSpPr>
      <p:grpSpPr>
        <a:xfrm>
          <a:off x="0" y="0"/>
          <a:ext cx="0" cy="0"/>
          <a:chOff x="0" y="0"/>
          <a:chExt cx="0" cy="0"/>
        </a:xfrm>
      </p:grpSpPr>
      <p:sp>
        <p:nvSpPr>
          <p:cNvPr id="5248" name="Google Shape;5248;p577"/>
          <p:cNvSpPr txBox="1"/>
          <p:nvPr>
            <p:ph type="title"/>
          </p:nvPr>
        </p:nvSpPr>
        <p:spPr>
          <a:xfrm>
            <a:off x="201377" y="164050"/>
            <a:ext cx="8644200" cy="970500"/>
          </a:xfrm>
          <a:prstGeom prst="rect">
            <a:avLst/>
          </a:prstGeom>
        </p:spPr>
        <p:txBody>
          <a:bodyPr anchorCtr="0" anchor="t" bIns="17150" lIns="34300" spcFirstLastPara="1" rIns="34300" wrap="square" tIns="17150">
            <a:spAutoFit/>
          </a:bodyPr>
          <a:lstStyle/>
          <a:p>
            <a:pPr indent="0" lvl="0" marL="0" rtl="0" algn="l">
              <a:spcBef>
                <a:spcPts val="0"/>
              </a:spcBef>
              <a:spcAft>
                <a:spcPts val="0"/>
              </a:spcAft>
              <a:buNone/>
            </a:pPr>
            <a:r>
              <a:rPr lang="en-US">
                <a:solidFill>
                  <a:schemeClr val="lt2"/>
                </a:solidFill>
              </a:rPr>
              <a:t>04</a:t>
            </a:r>
            <a:endParaRPr>
              <a:solidFill>
                <a:schemeClr val="lt2"/>
              </a:solidFill>
            </a:endParaRPr>
          </a:p>
          <a:p>
            <a:pPr indent="0" lvl="0" marL="0" rtl="0" algn="l">
              <a:spcBef>
                <a:spcPts val="0"/>
              </a:spcBef>
              <a:spcAft>
                <a:spcPts val="0"/>
              </a:spcAft>
              <a:buNone/>
            </a:pPr>
            <a:r>
              <a:rPr lang="en-US"/>
              <a:t>Getting Started</a:t>
            </a:r>
            <a:endParaRPr/>
          </a:p>
        </p:txBody>
      </p:sp>
      <p:sp>
        <p:nvSpPr>
          <p:cNvPr id="5249" name="Google Shape;5249;p577"/>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253" name="Shape 5253"/>
        <p:cNvGrpSpPr/>
        <p:nvPr/>
      </p:nvGrpSpPr>
      <p:grpSpPr>
        <a:xfrm>
          <a:off x="0" y="0"/>
          <a:ext cx="0" cy="0"/>
          <a:chOff x="0" y="0"/>
          <a:chExt cx="0" cy="0"/>
        </a:xfrm>
      </p:grpSpPr>
      <p:pic>
        <p:nvPicPr>
          <p:cNvPr id="5254" name="Google Shape;5254;p578"/>
          <p:cNvPicPr preferRelativeResize="0"/>
          <p:nvPr/>
        </p:nvPicPr>
        <p:blipFill rotWithShape="1">
          <a:blip r:embed="rId3">
            <a:alphaModFix/>
          </a:blip>
          <a:srcRect b="0" l="-2180" r="2180" t="0"/>
          <a:stretch/>
        </p:blipFill>
        <p:spPr>
          <a:xfrm>
            <a:off x="851892" y="447426"/>
            <a:ext cx="6993731" cy="3576042"/>
          </a:xfrm>
          <a:prstGeom prst="rect">
            <a:avLst/>
          </a:prstGeom>
          <a:noFill/>
          <a:ln>
            <a:noFill/>
          </a:ln>
        </p:spPr>
      </p:pic>
      <p:sp>
        <p:nvSpPr>
          <p:cNvPr id="5255" name="Google Shape;5255;p578"/>
          <p:cNvSpPr txBox="1"/>
          <p:nvPr/>
        </p:nvSpPr>
        <p:spPr>
          <a:xfrm>
            <a:off x="667360" y="443044"/>
            <a:ext cx="7818900" cy="8757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chemeClr val="lt1"/>
              </a:buClr>
              <a:buSzPts val="3000"/>
              <a:buFont typeface="Arial"/>
              <a:buNone/>
            </a:pPr>
            <a:r>
              <a:rPr lang="en-US" sz="3400">
                <a:solidFill>
                  <a:schemeClr val="lt1"/>
                </a:solidFill>
                <a:latin typeface="DM Sans"/>
                <a:ea typeface="DM Sans"/>
                <a:cs typeface="DM Sans"/>
                <a:sym typeface="DM Sans"/>
              </a:rPr>
              <a:t>I</a:t>
            </a:r>
            <a:r>
              <a:rPr lang="en-US" sz="3400">
                <a:solidFill>
                  <a:schemeClr val="lt1"/>
                </a:solidFill>
                <a:latin typeface="DM Sans"/>
                <a:ea typeface="DM Sans"/>
                <a:cs typeface="DM Sans"/>
                <a:sym typeface="DM Sans"/>
              </a:rPr>
              <a:t>t’s the magnitude, not the frequency, </a:t>
            </a:r>
            <a:br>
              <a:rPr i="0" lang="en-US" sz="3400" u="none" cap="none" strike="noStrike">
                <a:solidFill>
                  <a:schemeClr val="lt1"/>
                </a:solidFill>
                <a:latin typeface="DM Sans"/>
                <a:ea typeface="DM Sans"/>
                <a:cs typeface="DM Sans"/>
                <a:sym typeface="DM Sans"/>
              </a:rPr>
            </a:br>
            <a:r>
              <a:rPr lang="en-US" sz="3400">
                <a:solidFill>
                  <a:schemeClr val="lt1"/>
                </a:solidFill>
                <a:latin typeface="DM Sans"/>
                <a:ea typeface="DM Sans"/>
                <a:cs typeface="DM Sans"/>
                <a:sym typeface="DM Sans"/>
              </a:rPr>
              <a:t>of correctness that matters</a:t>
            </a:r>
            <a:endParaRPr sz="3400">
              <a:solidFill>
                <a:srgbClr val="FFFFFF"/>
              </a:solidFill>
              <a:latin typeface="DM Sans"/>
              <a:ea typeface="DM Sans"/>
              <a:cs typeface="DM Sans"/>
              <a:sym typeface="DM Sans"/>
            </a:endParaRPr>
          </a:p>
        </p:txBody>
      </p:sp>
      <p:sp>
        <p:nvSpPr>
          <p:cNvPr id="5256" name="Google Shape;5256;p578"/>
          <p:cNvSpPr txBox="1"/>
          <p:nvPr/>
        </p:nvSpPr>
        <p:spPr>
          <a:xfrm>
            <a:off x="7848600" y="1550363"/>
            <a:ext cx="908700" cy="207900"/>
          </a:xfrm>
          <a:prstGeom prst="rect">
            <a:avLst/>
          </a:prstGeom>
          <a:noFill/>
          <a:ln>
            <a:noFill/>
          </a:ln>
        </p:spPr>
        <p:txBody>
          <a:bodyPr anchorCtr="0" anchor="ctr" bIns="19050" lIns="19050" spcFirstLastPara="1" rIns="19050" wrap="square" tIns="19050">
            <a:spAutoFit/>
          </a:bodyPr>
          <a:lstStyle/>
          <a:p>
            <a:pPr indent="0" lvl="0" marL="0" marR="0" rtl="0" algn="ctr">
              <a:lnSpc>
                <a:spcPct val="110000"/>
              </a:lnSpc>
              <a:spcBef>
                <a:spcPts val="0"/>
              </a:spcBef>
              <a:spcAft>
                <a:spcPts val="0"/>
              </a:spcAft>
              <a:buClr>
                <a:srgbClr val="F09838"/>
              </a:buClr>
              <a:buSzPts val="1100"/>
              <a:buFont typeface="Avenir"/>
              <a:buNone/>
            </a:pPr>
            <a:r>
              <a:rPr b="1" i="0" lang="en-US" sz="1100" u="none" cap="none" strike="noStrike">
                <a:solidFill>
                  <a:srgbClr val="F09838"/>
                </a:solidFill>
                <a:latin typeface="Montserrat"/>
                <a:ea typeface="Montserrat"/>
                <a:cs typeface="Montserrat"/>
                <a:sym typeface="Montserrat"/>
              </a:rPr>
              <a:t>of Returns</a:t>
            </a:r>
            <a:endParaRPr b="0" i="0" sz="500" u="none" cap="none" strike="noStrike">
              <a:solidFill>
                <a:srgbClr val="000000"/>
              </a:solidFill>
              <a:latin typeface="Montserrat"/>
              <a:ea typeface="Montserrat"/>
              <a:cs typeface="Montserrat"/>
              <a:sym typeface="Montserrat"/>
            </a:endParaRPr>
          </a:p>
        </p:txBody>
      </p:sp>
      <p:sp>
        <p:nvSpPr>
          <p:cNvPr id="5257" name="Google Shape;5257;p578"/>
          <p:cNvSpPr txBox="1"/>
          <p:nvPr/>
        </p:nvSpPr>
        <p:spPr>
          <a:xfrm>
            <a:off x="7802768" y="3056878"/>
            <a:ext cx="795600" cy="207900"/>
          </a:xfrm>
          <a:prstGeom prst="rect">
            <a:avLst/>
          </a:prstGeom>
          <a:noFill/>
          <a:ln>
            <a:noFill/>
          </a:ln>
        </p:spPr>
        <p:txBody>
          <a:bodyPr anchorCtr="0" anchor="ctr" bIns="19050" lIns="19050" spcFirstLastPara="1" rIns="19050" wrap="square" tIns="19050">
            <a:spAutoFit/>
          </a:bodyPr>
          <a:lstStyle/>
          <a:p>
            <a:pPr indent="0" lvl="0" marL="0" marR="0" rtl="0" algn="ctr">
              <a:lnSpc>
                <a:spcPct val="110000"/>
              </a:lnSpc>
              <a:spcBef>
                <a:spcPts val="0"/>
              </a:spcBef>
              <a:spcAft>
                <a:spcPts val="0"/>
              </a:spcAft>
              <a:buClr>
                <a:srgbClr val="FFFB00"/>
              </a:buClr>
              <a:buSzPts val="1100"/>
              <a:buFont typeface="Avenir"/>
              <a:buNone/>
            </a:pPr>
            <a:r>
              <a:rPr b="1" i="0" lang="en-US" sz="1100" u="none" cap="none" strike="noStrike">
                <a:solidFill>
                  <a:srgbClr val="FFFB00"/>
                </a:solidFill>
                <a:latin typeface="Montserrat"/>
                <a:ea typeface="Montserrat"/>
                <a:cs typeface="Montserrat"/>
                <a:sym typeface="Montserrat"/>
              </a:rPr>
              <a:t>of Deals</a:t>
            </a:r>
            <a:endParaRPr b="1" i="0" sz="500" u="none" cap="none" strike="noStrike">
              <a:solidFill>
                <a:srgbClr val="000000"/>
              </a:solidFill>
              <a:latin typeface="Montserrat"/>
              <a:ea typeface="Montserrat"/>
              <a:cs typeface="Montserrat"/>
              <a:sym typeface="Montserrat"/>
            </a:endParaRPr>
          </a:p>
        </p:txBody>
      </p:sp>
      <p:sp>
        <p:nvSpPr>
          <p:cNvPr id="5258" name="Google Shape;5258;p578"/>
          <p:cNvSpPr/>
          <p:nvPr/>
        </p:nvSpPr>
        <p:spPr>
          <a:xfrm>
            <a:off x="-309" y="4345913"/>
            <a:ext cx="9144000" cy="815400"/>
          </a:xfrm>
          <a:prstGeom prst="rect">
            <a:avLst/>
          </a:prstGeom>
          <a:solidFill>
            <a:srgbClr val="2929E2"/>
          </a:solidFill>
          <a:ln>
            <a:noFill/>
          </a:ln>
        </p:spPr>
        <p:txBody>
          <a:bodyPr anchorCtr="0" anchor="ctr" bIns="34275" lIns="34275" spcFirstLastPara="1" rIns="34275" wrap="square" tIns="34275">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Arial"/>
              <a:ea typeface="Arial"/>
              <a:cs typeface="Arial"/>
              <a:sym typeface="Arial"/>
            </a:endParaRPr>
          </a:p>
        </p:txBody>
      </p:sp>
      <p:sp>
        <p:nvSpPr>
          <p:cNvPr id="5259" name="Google Shape;5259;p578"/>
          <p:cNvSpPr txBox="1"/>
          <p:nvPr/>
        </p:nvSpPr>
        <p:spPr>
          <a:xfrm>
            <a:off x="175847" y="4482328"/>
            <a:ext cx="8842500" cy="604800"/>
          </a:xfrm>
          <a:prstGeom prst="rect">
            <a:avLst/>
          </a:prstGeom>
          <a:noFill/>
          <a:ln>
            <a:noFill/>
          </a:ln>
        </p:spPr>
        <p:txBody>
          <a:bodyPr anchorCtr="0" anchor="ctr" bIns="19050" lIns="19050" spcFirstLastPara="1" rIns="19050" wrap="square" tIns="19050">
            <a:spAutoFit/>
          </a:bodyPr>
          <a:lstStyle/>
          <a:p>
            <a:pPr indent="0" lvl="0" marL="0" marR="0" rtl="0" algn="ctr">
              <a:lnSpc>
                <a:spcPct val="80000"/>
              </a:lnSpc>
              <a:spcBef>
                <a:spcPts val="0"/>
              </a:spcBef>
              <a:spcAft>
                <a:spcPts val="0"/>
              </a:spcAft>
              <a:buClr>
                <a:srgbClr val="FFFFFF"/>
              </a:buClr>
              <a:buSzPts val="1900"/>
              <a:buFont typeface="Arial"/>
              <a:buNone/>
            </a:pPr>
            <a:r>
              <a:rPr lang="en-US" sz="2300">
                <a:solidFill>
                  <a:srgbClr val="FFFFFF"/>
                </a:solidFill>
                <a:latin typeface="DM Sans"/>
                <a:ea typeface="DM Sans"/>
                <a:cs typeface="DM Sans"/>
                <a:sym typeface="DM Sans"/>
              </a:rPr>
              <a:t>The Venture Capital Power Law</a:t>
            </a:r>
            <a:endParaRPr i="0" sz="2300" u="none" cap="none" strike="noStrike">
              <a:solidFill>
                <a:srgbClr val="FFFFFF"/>
              </a:solidFill>
              <a:latin typeface="DM Sans"/>
              <a:ea typeface="DM Sans"/>
              <a:cs typeface="DM Sans"/>
              <a:sym typeface="DM Sans"/>
            </a:endParaRPr>
          </a:p>
          <a:p>
            <a:pPr indent="0" lvl="0" marL="0" marR="0" rtl="0" algn="ctr">
              <a:lnSpc>
                <a:spcPct val="80000"/>
              </a:lnSpc>
              <a:spcBef>
                <a:spcPts val="0"/>
              </a:spcBef>
              <a:spcAft>
                <a:spcPts val="0"/>
              </a:spcAft>
              <a:buClr>
                <a:srgbClr val="FFFFFF"/>
              </a:buClr>
              <a:buSzPts val="1900"/>
              <a:buFont typeface="Arial"/>
              <a:buNone/>
            </a:pPr>
            <a:r>
              <a:rPr i="0" lang="en-US" sz="2300" u="none" cap="none" strike="noStrike">
                <a:solidFill>
                  <a:srgbClr val="FFFFFF"/>
                </a:solidFill>
                <a:latin typeface="DM Sans"/>
                <a:ea typeface="DM Sans"/>
                <a:cs typeface="DM Sans"/>
                <a:sym typeface="DM Sans"/>
              </a:rPr>
              <a:t>A few investments generate a majority of the returns</a:t>
            </a:r>
            <a:endParaRPr i="0" sz="900" u="none" cap="none" strike="noStrike">
              <a:solidFill>
                <a:srgbClr val="000000"/>
              </a:solidFill>
              <a:latin typeface="DM Sans"/>
              <a:ea typeface="DM Sans"/>
              <a:cs typeface="DM Sans"/>
              <a:sym typeface="DM Sans"/>
            </a:endParaRPr>
          </a:p>
        </p:txBody>
      </p:sp>
      <p:sp>
        <p:nvSpPr>
          <p:cNvPr id="5260" name="Google Shape;5260;p578"/>
          <p:cNvSpPr txBox="1"/>
          <p:nvPr/>
        </p:nvSpPr>
        <p:spPr>
          <a:xfrm>
            <a:off x="5286599" y="4178817"/>
            <a:ext cx="3857400" cy="146100"/>
          </a:xfrm>
          <a:prstGeom prst="rect">
            <a:avLst/>
          </a:prstGeom>
          <a:noFill/>
          <a:ln>
            <a:noFill/>
          </a:ln>
        </p:spPr>
        <p:txBody>
          <a:bodyPr anchorCtr="0" anchor="ctr" bIns="19050" lIns="19050" spcFirstLastPara="1" rIns="19050" wrap="square" tIns="19050">
            <a:spAutoFit/>
          </a:bodyPr>
          <a:lstStyle/>
          <a:p>
            <a:pPr indent="0" lvl="0" marL="0" marR="0" rtl="0" algn="r">
              <a:lnSpc>
                <a:spcPct val="130000"/>
              </a:lnSpc>
              <a:spcBef>
                <a:spcPts val="0"/>
              </a:spcBef>
              <a:spcAft>
                <a:spcPts val="0"/>
              </a:spcAft>
              <a:buClr>
                <a:srgbClr val="000000"/>
              </a:buClr>
              <a:buSzPts val="200"/>
              <a:buFont typeface="Helvetica Neue"/>
              <a:buNone/>
            </a:pPr>
            <a:r>
              <a:rPr b="1" i="0" lang="en-US" sz="700" u="none" cap="none" strike="noStrike">
                <a:solidFill>
                  <a:srgbClr val="1C4587"/>
                </a:solidFill>
                <a:latin typeface="Helvetica Neue"/>
                <a:ea typeface="Helvetica Neue"/>
                <a:cs typeface="Helvetica Neue"/>
                <a:sym typeface="Helvetica Neue"/>
              </a:rPr>
              <a:t>SOURCE: CORRELATION VENTURES ANALYSIS (N=21,640 FROM 2004-2013)</a:t>
            </a:r>
            <a:endParaRPr b="0" i="0" sz="1100" u="none" cap="none" strike="noStrike">
              <a:solidFill>
                <a:srgbClr val="1C4587"/>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4" name="Shape 5264"/>
        <p:cNvGrpSpPr/>
        <p:nvPr/>
      </p:nvGrpSpPr>
      <p:grpSpPr>
        <a:xfrm>
          <a:off x="0" y="0"/>
          <a:ext cx="0" cy="0"/>
          <a:chOff x="0" y="0"/>
          <a:chExt cx="0" cy="0"/>
        </a:xfrm>
      </p:grpSpPr>
      <p:sp>
        <p:nvSpPr>
          <p:cNvPr id="5265" name="Google Shape;5265;p579"/>
          <p:cNvSpPr/>
          <p:nvPr/>
        </p:nvSpPr>
        <p:spPr>
          <a:xfrm>
            <a:off x="457875" y="3414350"/>
            <a:ext cx="2696100" cy="1164600"/>
          </a:xfrm>
          <a:prstGeom prst="roundRect">
            <a:avLst>
              <a:gd fmla="val 2739" name="adj"/>
            </a:avLst>
          </a:prstGeom>
          <a:noFill/>
          <a:ln cap="flat" cmpd="sng" w="9525">
            <a:solidFill>
              <a:srgbClr val="2929E2"/>
            </a:solidFill>
            <a:prstDash val="solid"/>
            <a:round/>
            <a:headEnd len="sm" w="sm" type="none"/>
            <a:tailEnd len="sm" w="sm" type="none"/>
          </a:ln>
        </p:spPr>
        <p:txBody>
          <a:bodyPr anchorCtr="0" anchor="b" bIns="137150" lIns="91425" spcFirstLastPara="1" rIns="91425" wrap="square" tIns="137150">
            <a:noAutofit/>
          </a:bodyPr>
          <a:lstStyle/>
          <a:p>
            <a:pPr indent="0" lvl="0" marL="0" rtl="0" algn="l">
              <a:lnSpc>
                <a:spcPct val="90000"/>
              </a:lnSpc>
              <a:spcBef>
                <a:spcPts val="0"/>
              </a:spcBef>
              <a:spcAft>
                <a:spcPts val="0"/>
              </a:spcAft>
              <a:buClr>
                <a:schemeClr val="lt1"/>
              </a:buClr>
              <a:buSzPts val="2300"/>
              <a:buFont typeface="Helvetica Neue"/>
              <a:buNone/>
            </a:pPr>
            <a:r>
              <a:rPr lang="en-US" sz="1800">
                <a:solidFill>
                  <a:schemeClr val="dk1"/>
                </a:solidFill>
                <a:latin typeface="DM Sans"/>
                <a:ea typeface="DM Sans"/>
                <a:cs typeface="DM Sans"/>
                <a:sym typeface="DM Sans"/>
              </a:rPr>
              <a:t>Consider your unique context</a:t>
            </a:r>
            <a:endParaRPr sz="1800">
              <a:latin typeface="DM Sans"/>
              <a:ea typeface="DM Sans"/>
              <a:cs typeface="DM Sans"/>
              <a:sym typeface="DM Sans"/>
            </a:endParaRPr>
          </a:p>
        </p:txBody>
      </p:sp>
      <p:sp>
        <p:nvSpPr>
          <p:cNvPr id="5266" name="Google Shape;5266;p579"/>
          <p:cNvSpPr/>
          <p:nvPr/>
        </p:nvSpPr>
        <p:spPr>
          <a:xfrm>
            <a:off x="3248903" y="3414350"/>
            <a:ext cx="2702400" cy="1164600"/>
          </a:xfrm>
          <a:prstGeom prst="roundRect">
            <a:avLst>
              <a:gd fmla="val 2649" name="adj"/>
            </a:avLst>
          </a:prstGeom>
          <a:noFill/>
          <a:ln cap="flat" cmpd="sng" w="9525">
            <a:solidFill>
              <a:srgbClr val="2929E2"/>
            </a:solidFill>
            <a:prstDash val="solid"/>
            <a:round/>
            <a:headEnd len="sm" w="sm" type="none"/>
            <a:tailEnd len="sm" w="sm" type="none"/>
          </a:ln>
        </p:spPr>
        <p:txBody>
          <a:bodyPr anchorCtr="0" anchor="b" bIns="137150" lIns="91425" spcFirstLastPara="1" rIns="91425" wrap="square" tIns="137150">
            <a:noAutofit/>
          </a:bodyPr>
          <a:lstStyle/>
          <a:p>
            <a:pPr indent="0" lvl="0" marL="0" marR="0" rtl="0" algn="l">
              <a:lnSpc>
                <a:spcPct val="100000"/>
              </a:lnSpc>
              <a:spcBef>
                <a:spcPts val="0"/>
              </a:spcBef>
              <a:spcAft>
                <a:spcPts val="0"/>
              </a:spcAft>
              <a:buClr>
                <a:srgbClr val="FFFFFF"/>
              </a:buClr>
              <a:buSzPts val="1800"/>
              <a:buFont typeface="Helvetica Neue"/>
              <a:buNone/>
            </a:pPr>
            <a:r>
              <a:rPr lang="en-US" sz="1800">
                <a:latin typeface="DM Sans"/>
                <a:ea typeface="DM Sans"/>
                <a:cs typeface="DM Sans"/>
                <a:sym typeface="DM Sans"/>
              </a:rPr>
              <a:t>Establish viable framework for experimentation</a:t>
            </a:r>
            <a:endParaRPr sz="1800">
              <a:latin typeface="DM Sans"/>
              <a:ea typeface="DM Sans"/>
              <a:cs typeface="DM Sans"/>
              <a:sym typeface="DM Sans"/>
            </a:endParaRPr>
          </a:p>
        </p:txBody>
      </p:sp>
      <p:sp>
        <p:nvSpPr>
          <p:cNvPr id="5267" name="Google Shape;5267;p579"/>
          <p:cNvSpPr/>
          <p:nvPr/>
        </p:nvSpPr>
        <p:spPr>
          <a:xfrm>
            <a:off x="6046225" y="3414350"/>
            <a:ext cx="2696100" cy="1164600"/>
          </a:xfrm>
          <a:prstGeom prst="roundRect">
            <a:avLst>
              <a:gd fmla="val 2566" name="adj"/>
            </a:avLst>
          </a:prstGeom>
          <a:noFill/>
          <a:ln cap="flat" cmpd="sng" w="9525">
            <a:solidFill>
              <a:srgbClr val="2929E2"/>
            </a:solidFill>
            <a:prstDash val="solid"/>
            <a:round/>
            <a:headEnd len="sm" w="sm" type="none"/>
            <a:tailEnd len="sm" w="sm" type="none"/>
          </a:ln>
        </p:spPr>
        <p:txBody>
          <a:bodyPr anchorCtr="0" anchor="b" bIns="137150" lIns="91425" spcFirstLastPara="1" rIns="91425" wrap="square" tIns="137150">
            <a:noAutofit/>
          </a:bodyPr>
          <a:lstStyle/>
          <a:p>
            <a:pPr indent="0" lvl="0" marL="0" marR="0" rtl="0" algn="l">
              <a:lnSpc>
                <a:spcPct val="100000"/>
              </a:lnSpc>
              <a:spcBef>
                <a:spcPts val="0"/>
              </a:spcBef>
              <a:spcAft>
                <a:spcPts val="0"/>
              </a:spcAft>
              <a:buClr>
                <a:srgbClr val="FFFFFF"/>
              </a:buClr>
              <a:buSzPts val="1800"/>
              <a:buFont typeface="Helvetica Neue"/>
              <a:buNone/>
            </a:pPr>
            <a:r>
              <a:rPr lang="en-US" sz="1800">
                <a:latin typeface="DM Sans"/>
                <a:ea typeface="DM Sans"/>
                <a:cs typeface="DM Sans"/>
                <a:sym typeface="DM Sans"/>
              </a:rPr>
              <a:t>Run more experiments: fast, cheap, weird</a:t>
            </a:r>
            <a:endParaRPr sz="1800">
              <a:latin typeface="DM Sans"/>
              <a:ea typeface="DM Sans"/>
              <a:cs typeface="DM Sans"/>
              <a:sym typeface="DM Sans"/>
            </a:endParaRPr>
          </a:p>
        </p:txBody>
      </p:sp>
      <p:sp>
        <p:nvSpPr>
          <p:cNvPr id="5268" name="Google Shape;5268;p579"/>
          <p:cNvSpPr txBox="1"/>
          <p:nvPr>
            <p:ph type="title"/>
          </p:nvPr>
        </p:nvSpPr>
        <p:spPr>
          <a:xfrm>
            <a:off x="457200" y="620075"/>
            <a:ext cx="6013200" cy="353400"/>
          </a:xfrm>
          <a:prstGeom prst="rect">
            <a:avLst/>
          </a:prstGeom>
          <a:noFill/>
          <a:ln>
            <a:noFill/>
          </a:ln>
        </p:spPr>
        <p:txBody>
          <a:bodyPr anchorCtr="0" anchor="t" bIns="17150" lIns="34300" spcFirstLastPara="1" rIns="34300" wrap="square" tIns="17150">
            <a:spAutoFit/>
          </a:bodyPr>
          <a:lstStyle/>
          <a:p>
            <a:pPr indent="0" lvl="0" marL="0" rtl="0" algn="l">
              <a:lnSpc>
                <a:spcPct val="90000"/>
              </a:lnSpc>
              <a:spcBef>
                <a:spcPts val="0"/>
              </a:spcBef>
              <a:spcAft>
                <a:spcPts val="0"/>
              </a:spcAft>
              <a:buClr>
                <a:srgbClr val="000000"/>
              </a:buClr>
              <a:buSzPts val="2300"/>
              <a:buFont typeface="Helvetica Neue"/>
              <a:buNone/>
            </a:pPr>
            <a:r>
              <a:rPr lang="en-US"/>
              <a:t>It’s time to start building</a:t>
            </a:r>
            <a:endParaRPr/>
          </a:p>
        </p:txBody>
      </p:sp>
      <p:sp>
        <p:nvSpPr>
          <p:cNvPr id="5269" name="Google Shape;5269;p579"/>
          <p:cNvSpPr txBox="1"/>
          <p:nvPr>
            <p:ph idx="1" type="body"/>
          </p:nvPr>
        </p:nvSpPr>
        <p:spPr>
          <a:xfrm>
            <a:off x="457202" y="457201"/>
            <a:ext cx="1995900" cy="154500"/>
          </a:xfrm>
          <a:prstGeom prst="rect">
            <a:avLst/>
          </a:prstGeom>
          <a:noFill/>
          <a:ln>
            <a:noFill/>
          </a:ln>
        </p:spPr>
        <p:txBody>
          <a:bodyPr anchorCtr="0" anchor="b" bIns="17150" lIns="34300" spcFirstLastPara="1" rIns="34300" wrap="square" tIns="17150">
            <a:normAutofit lnSpcReduction="10000"/>
          </a:bodyPr>
          <a:lstStyle/>
          <a:p>
            <a:pPr indent="0" lvl="0" marL="0" rtl="0" algn="l">
              <a:lnSpc>
                <a:spcPct val="100000"/>
              </a:lnSpc>
              <a:spcBef>
                <a:spcPts val="0"/>
              </a:spcBef>
              <a:spcAft>
                <a:spcPts val="0"/>
              </a:spcAft>
              <a:buClr>
                <a:srgbClr val="7F7F7F"/>
              </a:buClr>
              <a:buSzPts val="800"/>
              <a:buFont typeface="Helvetica Neue"/>
              <a:buNone/>
            </a:pPr>
            <a:r>
              <a:rPr lang="en-US"/>
              <a:t>How to Win</a:t>
            </a:r>
            <a:endParaRPr/>
          </a:p>
        </p:txBody>
      </p:sp>
      <p:sp>
        <p:nvSpPr>
          <p:cNvPr id="5270" name="Google Shape;5270;p579"/>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271" name="Google Shape;5271;p579"/>
          <p:cNvSpPr txBox="1"/>
          <p:nvPr/>
        </p:nvSpPr>
        <p:spPr>
          <a:xfrm>
            <a:off x="381675" y="2976850"/>
            <a:ext cx="726900" cy="2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latin typeface="DM Sans"/>
                <a:ea typeface="DM Sans"/>
                <a:cs typeface="DM Sans"/>
                <a:sym typeface="DM Sans"/>
              </a:rPr>
              <a:t>01</a:t>
            </a:r>
            <a:endParaRPr sz="1700">
              <a:latin typeface="DM Sans"/>
              <a:ea typeface="DM Sans"/>
              <a:cs typeface="DM Sans"/>
              <a:sym typeface="DM Sans"/>
            </a:endParaRPr>
          </a:p>
        </p:txBody>
      </p:sp>
      <p:sp>
        <p:nvSpPr>
          <p:cNvPr id="5272" name="Google Shape;5272;p579"/>
          <p:cNvSpPr txBox="1"/>
          <p:nvPr/>
        </p:nvSpPr>
        <p:spPr>
          <a:xfrm>
            <a:off x="3172700" y="2976850"/>
            <a:ext cx="726900" cy="2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latin typeface="DM Sans"/>
                <a:ea typeface="DM Sans"/>
                <a:cs typeface="DM Sans"/>
                <a:sym typeface="DM Sans"/>
              </a:rPr>
              <a:t>02</a:t>
            </a:r>
            <a:endParaRPr sz="1700">
              <a:latin typeface="DM Sans"/>
              <a:ea typeface="DM Sans"/>
              <a:cs typeface="DM Sans"/>
              <a:sym typeface="DM Sans"/>
            </a:endParaRPr>
          </a:p>
        </p:txBody>
      </p:sp>
      <p:sp>
        <p:nvSpPr>
          <p:cNvPr id="5273" name="Google Shape;5273;p579"/>
          <p:cNvSpPr txBox="1"/>
          <p:nvPr/>
        </p:nvSpPr>
        <p:spPr>
          <a:xfrm>
            <a:off x="5970025" y="2976850"/>
            <a:ext cx="726900" cy="2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700">
                <a:latin typeface="DM Sans"/>
                <a:ea typeface="DM Sans"/>
                <a:cs typeface="DM Sans"/>
                <a:sym typeface="DM Sans"/>
              </a:rPr>
              <a:t>03</a:t>
            </a:r>
            <a:endParaRPr sz="1700">
              <a:latin typeface="DM Sans"/>
              <a:ea typeface="DM Sans"/>
              <a:cs typeface="DM Sans"/>
              <a:sym typeface="DM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7" name="Shape 5277"/>
        <p:cNvGrpSpPr/>
        <p:nvPr/>
      </p:nvGrpSpPr>
      <p:grpSpPr>
        <a:xfrm>
          <a:off x="0" y="0"/>
          <a:ext cx="0" cy="0"/>
          <a:chOff x="0" y="0"/>
          <a:chExt cx="0" cy="0"/>
        </a:xfrm>
      </p:grpSpPr>
      <p:sp>
        <p:nvSpPr>
          <p:cNvPr id="5278" name="Google Shape;5278;p580"/>
          <p:cNvSpPr txBox="1"/>
          <p:nvPr>
            <p:ph idx="12" type="sldNum"/>
          </p:nvPr>
        </p:nvSpPr>
        <p:spPr>
          <a:xfrm>
            <a:off x="8972585" y="5013885"/>
            <a:ext cx="97500" cy="100200"/>
          </a:xfrm>
          <a:prstGeom prst="rect">
            <a:avLst/>
          </a:prstGeom>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279" name="Google Shape;5279;p580"/>
          <p:cNvSpPr txBox="1"/>
          <p:nvPr/>
        </p:nvSpPr>
        <p:spPr>
          <a:xfrm>
            <a:off x="-20125" y="4886500"/>
            <a:ext cx="23682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800">
                <a:latin typeface="DM Sans"/>
                <a:ea typeface="DM Sans"/>
                <a:cs typeface="DM Sans"/>
                <a:sym typeface="DM Sans"/>
              </a:rPr>
              <a:t>Alloy Partners | Confidential - 2025</a:t>
            </a:r>
            <a:endParaRPr sz="800">
              <a:latin typeface="DM Sans"/>
              <a:ea typeface="DM Sans"/>
              <a:cs typeface="DM Sans"/>
              <a:sym typeface="DM Sans"/>
            </a:endParaRPr>
          </a:p>
        </p:txBody>
      </p:sp>
      <p:sp>
        <p:nvSpPr>
          <p:cNvPr id="5280" name="Google Shape;5280;p580"/>
          <p:cNvSpPr/>
          <p:nvPr/>
        </p:nvSpPr>
        <p:spPr>
          <a:xfrm>
            <a:off x="5901650" y="1087119"/>
            <a:ext cx="2428800" cy="8916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81" name="Google Shape;5281;p580"/>
          <p:cNvSpPr/>
          <p:nvPr/>
        </p:nvSpPr>
        <p:spPr>
          <a:xfrm>
            <a:off x="3292150" y="3981625"/>
            <a:ext cx="2428800" cy="8916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82" name="Google Shape;5282;p580"/>
          <p:cNvSpPr/>
          <p:nvPr/>
        </p:nvSpPr>
        <p:spPr>
          <a:xfrm>
            <a:off x="682650" y="3981625"/>
            <a:ext cx="2428800" cy="8916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83" name="Google Shape;5283;p580"/>
          <p:cNvSpPr/>
          <p:nvPr/>
        </p:nvSpPr>
        <p:spPr>
          <a:xfrm>
            <a:off x="5901650" y="3981625"/>
            <a:ext cx="2428800" cy="891600"/>
          </a:xfrm>
          <a:prstGeom prst="roundRect">
            <a:avLst>
              <a:gd fmla="val 1973" name="adj"/>
            </a:avLst>
          </a:prstGeom>
          <a:solidFill>
            <a:srgbClr val="000000"/>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84" name="Google Shape;5284;p580"/>
          <p:cNvSpPr/>
          <p:nvPr/>
        </p:nvSpPr>
        <p:spPr>
          <a:xfrm>
            <a:off x="3292150" y="3013950"/>
            <a:ext cx="2428800" cy="8916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85" name="Google Shape;5285;p580"/>
          <p:cNvSpPr/>
          <p:nvPr/>
        </p:nvSpPr>
        <p:spPr>
          <a:xfrm>
            <a:off x="682650" y="3013950"/>
            <a:ext cx="2428800" cy="8916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86" name="Google Shape;5286;p580"/>
          <p:cNvSpPr/>
          <p:nvPr/>
        </p:nvSpPr>
        <p:spPr>
          <a:xfrm>
            <a:off x="5901650" y="3013950"/>
            <a:ext cx="2428800" cy="8916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87" name="Google Shape;5287;p580"/>
          <p:cNvSpPr/>
          <p:nvPr/>
        </p:nvSpPr>
        <p:spPr>
          <a:xfrm>
            <a:off x="3292150" y="2046263"/>
            <a:ext cx="2428800" cy="8916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88" name="Google Shape;5288;p580"/>
          <p:cNvSpPr/>
          <p:nvPr/>
        </p:nvSpPr>
        <p:spPr>
          <a:xfrm>
            <a:off x="682650" y="2046263"/>
            <a:ext cx="2428800" cy="8916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89" name="Google Shape;5289;p580"/>
          <p:cNvSpPr/>
          <p:nvPr/>
        </p:nvSpPr>
        <p:spPr>
          <a:xfrm>
            <a:off x="5901650" y="2046263"/>
            <a:ext cx="2428800" cy="8916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90" name="Google Shape;5290;p580"/>
          <p:cNvSpPr/>
          <p:nvPr/>
        </p:nvSpPr>
        <p:spPr>
          <a:xfrm>
            <a:off x="3292150" y="1078575"/>
            <a:ext cx="2428800" cy="8916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91" name="Google Shape;5291;p580"/>
          <p:cNvSpPr/>
          <p:nvPr/>
        </p:nvSpPr>
        <p:spPr>
          <a:xfrm>
            <a:off x="682650" y="1078575"/>
            <a:ext cx="2428800" cy="891600"/>
          </a:xfrm>
          <a:prstGeom prst="roundRect">
            <a:avLst>
              <a:gd fmla="val 1973" name="adj"/>
            </a:avLst>
          </a:prstGeom>
          <a:solidFill>
            <a:srgbClr val="000000">
              <a:alpha val="4310"/>
            </a:srgbClr>
          </a:solid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FFFFFF"/>
              </a:buClr>
              <a:buSzPts val="1800"/>
              <a:buFont typeface="Helvetica Neue"/>
              <a:buNone/>
            </a:pPr>
            <a:r>
              <a:t/>
            </a:r>
            <a:endParaRPr b="0" i="0" sz="1800" u="none" cap="none" strike="noStrike">
              <a:solidFill>
                <a:srgbClr val="000000"/>
              </a:solidFill>
              <a:latin typeface="Helvetica Neue"/>
              <a:ea typeface="Helvetica Neue"/>
              <a:cs typeface="Helvetica Neue"/>
              <a:sym typeface="Helvetica Neue"/>
            </a:endParaRPr>
          </a:p>
        </p:txBody>
      </p:sp>
      <p:sp>
        <p:nvSpPr>
          <p:cNvPr id="5292" name="Google Shape;5292;p580"/>
          <p:cNvSpPr txBox="1"/>
          <p:nvPr/>
        </p:nvSpPr>
        <p:spPr>
          <a:xfrm>
            <a:off x="876525" y="1259875"/>
            <a:ext cx="1521600" cy="5481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None/>
            </a:pPr>
            <a:r>
              <a:rPr b="1" lang="en-US" sz="800">
                <a:solidFill>
                  <a:srgbClr val="2929E2"/>
                </a:solidFill>
                <a:latin typeface="DM Sans"/>
                <a:ea typeface="DM Sans"/>
                <a:cs typeface="DM Sans"/>
                <a:sym typeface="DM Sans"/>
              </a:rPr>
              <a:t>Legal</a:t>
            </a:r>
            <a:endParaRPr b="1" sz="800">
              <a:solidFill>
                <a:srgbClr val="2929E2"/>
              </a:solidFill>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Terms of Formation, Pre-seed Investment, Pair with Counsel, Establish Board </a:t>
            </a:r>
            <a:endParaRPr sz="900">
              <a:solidFill>
                <a:srgbClr val="0B2034"/>
              </a:solidFill>
              <a:latin typeface="DM Sans"/>
              <a:ea typeface="DM Sans"/>
              <a:cs typeface="DM Sans"/>
              <a:sym typeface="DM Sans"/>
            </a:endParaRPr>
          </a:p>
        </p:txBody>
      </p:sp>
      <p:sp>
        <p:nvSpPr>
          <p:cNvPr id="5293" name="Google Shape;5293;p580"/>
          <p:cNvSpPr txBox="1"/>
          <p:nvPr/>
        </p:nvSpPr>
        <p:spPr>
          <a:xfrm>
            <a:off x="876525" y="2288825"/>
            <a:ext cx="1823700" cy="4065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Clr>
                <a:srgbClr val="000000"/>
              </a:buClr>
              <a:buSzPts val="1100"/>
              <a:buFont typeface="Arial"/>
              <a:buNone/>
            </a:pPr>
            <a:r>
              <a:rPr b="1" lang="en-US" sz="800">
                <a:solidFill>
                  <a:srgbClr val="2929E2"/>
                </a:solidFill>
                <a:latin typeface="DM Sans"/>
                <a:ea typeface="DM Sans"/>
                <a:cs typeface="DM Sans"/>
                <a:sym typeface="DM Sans"/>
              </a:rPr>
              <a:t>Company Set-Up</a:t>
            </a:r>
            <a:endParaRPr b="1" sz="800">
              <a:solidFill>
                <a:srgbClr val="2929E2"/>
              </a:solidFill>
              <a:latin typeface="DM Sans"/>
              <a:ea typeface="DM Sans"/>
              <a:cs typeface="DM Sans"/>
              <a:sym typeface="DM Sans"/>
            </a:endParaRPr>
          </a:p>
          <a:p>
            <a:pPr indent="0" lvl="0" marL="0" rtl="0" algn="l">
              <a:lnSpc>
                <a:spcPct val="115000"/>
              </a:lnSpc>
              <a:spcBef>
                <a:spcPts val="0"/>
              </a:spcBef>
              <a:spcAft>
                <a:spcPts val="0"/>
              </a:spcAft>
              <a:buClr>
                <a:srgbClr val="000000"/>
              </a:buClr>
              <a:buSzPts val="1100"/>
              <a:buFont typeface="Arial"/>
              <a:buNone/>
            </a:pPr>
            <a:r>
              <a:rPr lang="en-US" sz="800">
                <a:solidFill>
                  <a:srgbClr val="0B2034"/>
                </a:solidFill>
                <a:latin typeface="DM Sans"/>
                <a:ea typeface="DM Sans"/>
                <a:cs typeface="DM Sans"/>
                <a:sym typeface="DM Sans"/>
              </a:rPr>
              <a:t>Procurement, Insurance &amp; Compliance, Tech Stack</a:t>
            </a:r>
            <a:endParaRPr b="1" sz="800">
              <a:solidFill>
                <a:srgbClr val="2929E2"/>
              </a:solidFill>
              <a:latin typeface="DM Sans"/>
              <a:ea typeface="DM Sans"/>
              <a:cs typeface="DM Sans"/>
              <a:sym typeface="DM Sans"/>
            </a:endParaRPr>
          </a:p>
        </p:txBody>
      </p:sp>
      <p:sp>
        <p:nvSpPr>
          <p:cNvPr id="5294" name="Google Shape;5294;p580"/>
          <p:cNvSpPr txBox="1"/>
          <p:nvPr/>
        </p:nvSpPr>
        <p:spPr>
          <a:xfrm>
            <a:off x="876528" y="3233236"/>
            <a:ext cx="2052300" cy="4065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None/>
            </a:pPr>
            <a:r>
              <a:rPr b="1" lang="en-US" sz="800">
                <a:solidFill>
                  <a:srgbClr val="2929E2"/>
                </a:solidFill>
                <a:latin typeface="DM Sans"/>
                <a:ea typeface="DM Sans"/>
                <a:cs typeface="DM Sans"/>
                <a:sym typeface="DM Sans"/>
              </a:rPr>
              <a:t>Finance</a:t>
            </a:r>
            <a:r>
              <a:rPr lang="en-US" sz="800">
                <a:latin typeface="DM Sans"/>
                <a:ea typeface="DM Sans"/>
                <a:cs typeface="DM Sans"/>
                <a:sym typeface="DM Sans"/>
              </a:rPr>
              <a:t> </a:t>
            </a:r>
            <a:endParaRPr sz="800">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Path to Seed Funding, </a:t>
            </a:r>
            <a:endParaRPr sz="800">
              <a:solidFill>
                <a:srgbClr val="0B2034"/>
              </a:solidFill>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Business Model, Pricing </a:t>
            </a:r>
            <a:endParaRPr sz="900">
              <a:solidFill>
                <a:srgbClr val="0B2034"/>
              </a:solidFill>
              <a:latin typeface="DM Sans"/>
              <a:ea typeface="DM Sans"/>
              <a:cs typeface="DM Sans"/>
              <a:sym typeface="DM Sans"/>
            </a:endParaRPr>
          </a:p>
        </p:txBody>
      </p:sp>
      <p:sp>
        <p:nvSpPr>
          <p:cNvPr id="5295" name="Google Shape;5295;p580"/>
          <p:cNvSpPr txBox="1"/>
          <p:nvPr/>
        </p:nvSpPr>
        <p:spPr>
          <a:xfrm>
            <a:off x="870903" y="4152773"/>
            <a:ext cx="2052300" cy="5481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None/>
            </a:pPr>
            <a:r>
              <a:rPr b="1" lang="en-US" sz="800">
                <a:solidFill>
                  <a:srgbClr val="2929E2"/>
                </a:solidFill>
                <a:latin typeface="DM Sans"/>
                <a:ea typeface="DM Sans"/>
                <a:cs typeface="DM Sans"/>
                <a:sym typeface="DM Sans"/>
              </a:rPr>
              <a:t>Design</a:t>
            </a:r>
            <a:r>
              <a:rPr lang="en-US" sz="800">
                <a:latin typeface="DM Sans"/>
                <a:ea typeface="DM Sans"/>
                <a:cs typeface="DM Sans"/>
                <a:sym typeface="DM Sans"/>
              </a:rPr>
              <a:t> </a:t>
            </a:r>
            <a:endParaRPr sz="800">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Brand Identity, Name &amp; Logo Suite, </a:t>
            </a:r>
            <a:endParaRPr sz="800">
              <a:solidFill>
                <a:srgbClr val="0B2034"/>
              </a:solidFill>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Style Guide, Pitch Deck, Website,</a:t>
            </a:r>
            <a:br>
              <a:rPr lang="en-US" sz="800">
                <a:solidFill>
                  <a:srgbClr val="0B2034"/>
                </a:solidFill>
                <a:latin typeface="DM Sans"/>
                <a:ea typeface="DM Sans"/>
                <a:cs typeface="DM Sans"/>
                <a:sym typeface="DM Sans"/>
              </a:rPr>
            </a:br>
            <a:r>
              <a:rPr lang="en-US" sz="800">
                <a:solidFill>
                  <a:srgbClr val="0B2034"/>
                </a:solidFill>
                <a:latin typeface="DM Sans"/>
                <a:ea typeface="DM Sans"/>
                <a:cs typeface="DM Sans"/>
                <a:sym typeface="DM Sans"/>
              </a:rPr>
              <a:t>Email, Social Assets, Collateral</a:t>
            </a:r>
            <a:endParaRPr sz="900">
              <a:solidFill>
                <a:srgbClr val="0B2034"/>
              </a:solidFill>
              <a:latin typeface="DM Sans"/>
              <a:ea typeface="DM Sans"/>
              <a:cs typeface="DM Sans"/>
              <a:sym typeface="DM Sans"/>
            </a:endParaRPr>
          </a:p>
        </p:txBody>
      </p:sp>
      <p:sp>
        <p:nvSpPr>
          <p:cNvPr id="5296" name="Google Shape;5296;p580"/>
          <p:cNvSpPr txBox="1"/>
          <p:nvPr/>
        </p:nvSpPr>
        <p:spPr>
          <a:xfrm>
            <a:off x="3491661" y="1259873"/>
            <a:ext cx="2052300" cy="5496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None/>
            </a:pPr>
            <a:r>
              <a:rPr b="1" lang="en-US" sz="800">
                <a:solidFill>
                  <a:srgbClr val="2929E2"/>
                </a:solidFill>
                <a:latin typeface="DM Sans"/>
                <a:ea typeface="DM Sans"/>
                <a:cs typeface="DM Sans"/>
                <a:sym typeface="DM Sans"/>
              </a:rPr>
              <a:t>Metrics</a:t>
            </a:r>
            <a:r>
              <a:rPr lang="en-US" sz="800">
                <a:latin typeface="DM Sans"/>
                <a:ea typeface="DM Sans"/>
                <a:cs typeface="DM Sans"/>
                <a:sym typeface="DM Sans"/>
              </a:rPr>
              <a:t> </a:t>
            </a:r>
            <a:endParaRPr sz="800">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Manage Key Metrics,</a:t>
            </a:r>
            <a:endParaRPr sz="800">
              <a:solidFill>
                <a:srgbClr val="0B2034"/>
              </a:solidFill>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Benchmarks for Founders</a:t>
            </a:r>
            <a:endParaRPr sz="800">
              <a:solidFill>
                <a:srgbClr val="0B2034"/>
              </a:solidFill>
              <a:latin typeface="DM Sans"/>
              <a:ea typeface="DM Sans"/>
              <a:cs typeface="DM Sans"/>
              <a:sym typeface="DM Sans"/>
            </a:endParaRPr>
          </a:p>
          <a:p>
            <a:pPr indent="0" lvl="0" marL="0" rtl="0" algn="l">
              <a:lnSpc>
                <a:spcPct val="90000"/>
              </a:lnSpc>
              <a:spcBef>
                <a:spcPts val="0"/>
              </a:spcBef>
              <a:spcAft>
                <a:spcPts val="0"/>
              </a:spcAft>
              <a:buNone/>
            </a:pPr>
            <a:r>
              <a:t/>
            </a:r>
            <a:endParaRPr sz="900">
              <a:solidFill>
                <a:srgbClr val="0B2034"/>
              </a:solidFill>
              <a:latin typeface="DM Sans"/>
              <a:ea typeface="DM Sans"/>
              <a:cs typeface="DM Sans"/>
              <a:sym typeface="DM Sans"/>
            </a:endParaRPr>
          </a:p>
        </p:txBody>
      </p:sp>
      <p:sp>
        <p:nvSpPr>
          <p:cNvPr id="5297" name="Google Shape;5297;p580"/>
          <p:cNvSpPr txBox="1"/>
          <p:nvPr/>
        </p:nvSpPr>
        <p:spPr>
          <a:xfrm>
            <a:off x="3480411" y="2288823"/>
            <a:ext cx="2052300" cy="4065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None/>
            </a:pPr>
            <a:r>
              <a:rPr b="1" lang="en-US" sz="800">
                <a:solidFill>
                  <a:srgbClr val="2929E2"/>
                </a:solidFill>
                <a:latin typeface="DM Sans"/>
                <a:ea typeface="DM Sans"/>
                <a:cs typeface="DM Sans"/>
                <a:sym typeface="DM Sans"/>
              </a:rPr>
              <a:t>Network</a:t>
            </a:r>
            <a:r>
              <a:rPr lang="en-US" sz="800">
                <a:latin typeface="DM Sans"/>
                <a:ea typeface="DM Sans"/>
                <a:cs typeface="DM Sans"/>
                <a:sym typeface="DM Sans"/>
              </a:rPr>
              <a:t> </a:t>
            </a:r>
            <a:endParaRPr sz="800">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Insights, Validation,</a:t>
            </a:r>
            <a:br>
              <a:rPr lang="en-US" sz="800">
                <a:solidFill>
                  <a:srgbClr val="0B2034"/>
                </a:solidFill>
                <a:latin typeface="DM Sans"/>
                <a:ea typeface="DM Sans"/>
                <a:cs typeface="DM Sans"/>
                <a:sym typeface="DM Sans"/>
              </a:rPr>
            </a:br>
            <a:r>
              <a:rPr lang="en-US" sz="800">
                <a:solidFill>
                  <a:srgbClr val="0B2034"/>
                </a:solidFill>
                <a:latin typeface="DM Sans"/>
                <a:ea typeface="DM Sans"/>
                <a:cs typeface="DM Sans"/>
                <a:sym typeface="DM Sans"/>
              </a:rPr>
              <a:t>Advisors</a:t>
            </a:r>
            <a:endParaRPr sz="900">
              <a:solidFill>
                <a:srgbClr val="0B2034"/>
              </a:solidFill>
              <a:latin typeface="DM Sans"/>
              <a:ea typeface="DM Sans"/>
              <a:cs typeface="DM Sans"/>
              <a:sym typeface="DM Sans"/>
            </a:endParaRPr>
          </a:p>
        </p:txBody>
      </p:sp>
      <p:sp>
        <p:nvSpPr>
          <p:cNvPr id="5298" name="Google Shape;5298;p580"/>
          <p:cNvSpPr txBox="1"/>
          <p:nvPr/>
        </p:nvSpPr>
        <p:spPr>
          <a:xfrm>
            <a:off x="3480400" y="3233213"/>
            <a:ext cx="1683300" cy="5496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None/>
            </a:pPr>
            <a:r>
              <a:rPr b="1" lang="en-US" sz="800">
                <a:solidFill>
                  <a:srgbClr val="2929E2"/>
                </a:solidFill>
                <a:latin typeface="DM Sans"/>
                <a:ea typeface="DM Sans"/>
                <a:cs typeface="DM Sans"/>
                <a:sym typeface="DM Sans"/>
              </a:rPr>
              <a:t>Reputation</a:t>
            </a:r>
            <a:r>
              <a:rPr lang="en-US" sz="800">
                <a:latin typeface="DM Sans"/>
                <a:ea typeface="DM Sans"/>
                <a:cs typeface="DM Sans"/>
                <a:sym typeface="DM Sans"/>
              </a:rPr>
              <a:t> </a:t>
            </a:r>
            <a:endParaRPr sz="800">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Alloy Partners and [COMPANY] Brand Names for Early Credibility</a:t>
            </a:r>
            <a:endParaRPr sz="800">
              <a:solidFill>
                <a:srgbClr val="0B2034"/>
              </a:solidFill>
              <a:latin typeface="DM Sans"/>
              <a:ea typeface="DM Sans"/>
              <a:cs typeface="DM Sans"/>
              <a:sym typeface="DM Sans"/>
            </a:endParaRPr>
          </a:p>
          <a:p>
            <a:pPr indent="0" lvl="0" marL="0" rtl="0" algn="l">
              <a:lnSpc>
                <a:spcPct val="90000"/>
              </a:lnSpc>
              <a:spcBef>
                <a:spcPts val="0"/>
              </a:spcBef>
              <a:spcAft>
                <a:spcPts val="0"/>
              </a:spcAft>
              <a:buNone/>
            </a:pPr>
            <a:r>
              <a:t/>
            </a:r>
            <a:endParaRPr sz="900">
              <a:solidFill>
                <a:srgbClr val="0B2034"/>
              </a:solidFill>
              <a:latin typeface="DM Sans"/>
              <a:ea typeface="DM Sans"/>
              <a:cs typeface="DM Sans"/>
              <a:sym typeface="DM Sans"/>
            </a:endParaRPr>
          </a:p>
        </p:txBody>
      </p:sp>
      <p:sp>
        <p:nvSpPr>
          <p:cNvPr id="5299" name="Google Shape;5299;p580"/>
          <p:cNvSpPr txBox="1"/>
          <p:nvPr/>
        </p:nvSpPr>
        <p:spPr>
          <a:xfrm>
            <a:off x="3480411" y="4145648"/>
            <a:ext cx="2052300" cy="4080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None/>
            </a:pPr>
            <a:r>
              <a:rPr b="1" lang="en-US" sz="800">
                <a:solidFill>
                  <a:srgbClr val="2929E2"/>
                </a:solidFill>
                <a:latin typeface="DM Sans"/>
                <a:ea typeface="DM Sans"/>
                <a:cs typeface="DM Sans"/>
                <a:sym typeface="DM Sans"/>
              </a:rPr>
              <a:t>Fundraising Strategy</a:t>
            </a:r>
            <a:r>
              <a:rPr lang="en-US" sz="800">
                <a:latin typeface="DM Sans"/>
                <a:ea typeface="DM Sans"/>
                <a:cs typeface="DM Sans"/>
                <a:sym typeface="DM Sans"/>
              </a:rPr>
              <a:t> </a:t>
            </a:r>
            <a:endParaRPr sz="800">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KPIs, Milestones, Overall Health</a:t>
            </a:r>
            <a:endParaRPr sz="900">
              <a:solidFill>
                <a:srgbClr val="0B2034"/>
              </a:solidFill>
              <a:latin typeface="DM Sans"/>
              <a:ea typeface="DM Sans"/>
              <a:cs typeface="DM Sans"/>
              <a:sym typeface="DM Sans"/>
            </a:endParaRPr>
          </a:p>
          <a:p>
            <a:pPr indent="0" lvl="0" marL="0" rtl="0" algn="l">
              <a:lnSpc>
                <a:spcPct val="90000"/>
              </a:lnSpc>
              <a:spcBef>
                <a:spcPts val="0"/>
              </a:spcBef>
              <a:spcAft>
                <a:spcPts val="0"/>
              </a:spcAft>
              <a:buNone/>
            </a:pPr>
            <a:r>
              <a:t/>
            </a:r>
            <a:endParaRPr sz="900">
              <a:solidFill>
                <a:srgbClr val="0B2034"/>
              </a:solidFill>
              <a:latin typeface="DM Sans"/>
              <a:ea typeface="DM Sans"/>
              <a:cs typeface="DM Sans"/>
              <a:sym typeface="DM Sans"/>
            </a:endParaRPr>
          </a:p>
        </p:txBody>
      </p:sp>
      <p:sp>
        <p:nvSpPr>
          <p:cNvPr id="5300" name="Google Shape;5300;p580"/>
          <p:cNvSpPr txBox="1"/>
          <p:nvPr/>
        </p:nvSpPr>
        <p:spPr>
          <a:xfrm>
            <a:off x="6095525" y="1259875"/>
            <a:ext cx="1823700" cy="5481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None/>
            </a:pPr>
            <a:r>
              <a:rPr b="1" lang="en-US" sz="800">
                <a:solidFill>
                  <a:srgbClr val="2929E2"/>
                </a:solidFill>
                <a:latin typeface="DM Sans"/>
                <a:ea typeface="DM Sans"/>
                <a:cs typeface="DM Sans"/>
                <a:sym typeface="DM Sans"/>
              </a:rPr>
              <a:t>Growth Coaching</a:t>
            </a:r>
            <a:endParaRPr sz="800">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Entrepreneurial Operating System, Coach for Implementation, Board Management, and Fundraising</a:t>
            </a:r>
            <a:endParaRPr sz="900">
              <a:solidFill>
                <a:srgbClr val="0B2034"/>
              </a:solidFill>
              <a:latin typeface="DM Sans"/>
              <a:ea typeface="DM Sans"/>
              <a:cs typeface="DM Sans"/>
              <a:sym typeface="DM Sans"/>
            </a:endParaRPr>
          </a:p>
        </p:txBody>
      </p:sp>
      <p:sp>
        <p:nvSpPr>
          <p:cNvPr id="5301" name="Google Shape;5301;p580"/>
          <p:cNvSpPr txBox="1"/>
          <p:nvPr/>
        </p:nvSpPr>
        <p:spPr>
          <a:xfrm>
            <a:off x="6095526" y="2222275"/>
            <a:ext cx="1899900" cy="5481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None/>
            </a:pPr>
            <a:r>
              <a:rPr b="1" lang="en-US" sz="800">
                <a:solidFill>
                  <a:srgbClr val="2929E2"/>
                </a:solidFill>
                <a:latin typeface="DM Sans"/>
                <a:ea typeface="DM Sans"/>
                <a:cs typeface="DM Sans"/>
                <a:sym typeface="DM Sans"/>
              </a:rPr>
              <a:t>Recruiting </a:t>
            </a:r>
            <a:endParaRPr sz="800">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World-Class Talent,</a:t>
            </a:r>
            <a:br>
              <a:rPr lang="en-US" sz="800">
                <a:solidFill>
                  <a:srgbClr val="0B2034"/>
                </a:solidFill>
                <a:latin typeface="DM Sans"/>
                <a:ea typeface="DM Sans"/>
                <a:cs typeface="DM Sans"/>
                <a:sym typeface="DM Sans"/>
              </a:rPr>
            </a:br>
            <a:r>
              <a:rPr lang="en-US" sz="800">
                <a:solidFill>
                  <a:srgbClr val="0B2034"/>
                </a:solidFill>
                <a:latin typeface="DM Sans"/>
                <a:ea typeface="DM Sans"/>
                <a:cs typeface="DM Sans"/>
                <a:sym typeface="DM Sans"/>
              </a:rPr>
              <a:t>Access to 0–1 Experience, </a:t>
            </a:r>
            <a:br>
              <a:rPr lang="en-US" sz="800">
                <a:solidFill>
                  <a:srgbClr val="0B2034"/>
                </a:solidFill>
                <a:latin typeface="DM Sans"/>
                <a:ea typeface="DM Sans"/>
                <a:cs typeface="DM Sans"/>
                <a:sym typeface="DM Sans"/>
              </a:rPr>
            </a:br>
            <a:r>
              <a:rPr lang="en-US" sz="800">
                <a:solidFill>
                  <a:srgbClr val="0B2034"/>
                </a:solidFill>
                <a:latin typeface="DM Sans"/>
                <a:ea typeface="DM Sans"/>
                <a:cs typeface="DM Sans"/>
                <a:sym typeface="DM Sans"/>
              </a:rPr>
              <a:t>BOD Recruiting</a:t>
            </a:r>
            <a:endParaRPr sz="900">
              <a:solidFill>
                <a:srgbClr val="0B2034"/>
              </a:solidFill>
              <a:latin typeface="DM Sans"/>
              <a:ea typeface="DM Sans"/>
              <a:cs typeface="DM Sans"/>
              <a:sym typeface="DM Sans"/>
            </a:endParaRPr>
          </a:p>
        </p:txBody>
      </p:sp>
      <p:sp>
        <p:nvSpPr>
          <p:cNvPr id="5302" name="Google Shape;5302;p580"/>
          <p:cNvSpPr txBox="1"/>
          <p:nvPr/>
        </p:nvSpPr>
        <p:spPr>
          <a:xfrm>
            <a:off x="6095536" y="3233236"/>
            <a:ext cx="2052300" cy="406500"/>
          </a:xfrm>
          <a:prstGeom prst="rect">
            <a:avLst/>
          </a:prstGeom>
          <a:noFill/>
          <a:ln>
            <a:noFill/>
          </a:ln>
        </p:spPr>
        <p:txBody>
          <a:bodyPr anchorCtr="0" anchor="ctr" bIns="0" lIns="0" spcFirstLastPara="1" rIns="0" wrap="square" tIns="0">
            <a:spAutoFit/>
          </a:bodyPr>
          <a:lstStyle/>
          <a:p>
            <a:pPr indent="0" lvl="0" marL="0" rtl="0" algn="l">
              <a:lnSpc>
                <a:spcPct val="115000"/>
              </a:lnSpc>
              <a:spcBef>
                <a:spcPts val="0"/>
              </a:spcBef>
              <a:spcAft>
                <a:spcPts val="0"/>
              </a:spcAft>
              <a:buNone/>
            </a:pPr>
            <a:r>
              <a:rPr b="1" lang="en-US" sz="800">
                <a:solidFill>
                  <a:srgbClr val="2929E2"/>
                </a:solidFill>
                <a:latin typeface="DM Sans"/>
                <a:ea typeface="DM Sans"/>
                <a:cs typeface="DM Sans"/>
                <a:sym typeface="DM Sans"/>
              </a:rPr>
              <a:t>Customer</a:t>
            </a:r>
            <a:r>
              <a:rPr lang="en-US" sz="800">
                <a:solidFill>
                  <a:srgbClr val="058DFF"/>
                </a:solidFill>
                <a:latin typeface="DM Sans"/>
                <a:ea typeface="DM Sans"/>
                <a:cs typeface="DM Sans"/>
                <a:sym typeface="DM Sans"/>
              </a:rPr>
              <a:t> </a:t>
            </a:r>
            <a:endParaRPr sz="800">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Access to Customers for Insights, </a:t>
            </a:r>
            <a:endParaRPr sz="800">
              <a:solidFill>
                <a:srgbClr val="0B2034"/>
              </a:solidFill>
              <a:latin typeface="DM Sans"/>
              <a:ea typeface="DM Sans"/>
              <a:cs typeface="DM Sans"/>
              <a:sym typeface="DM Sans"/>
            </a:endParaRPr>
          </a:p>
          <a:p>
            <a:pPr indent="0" lvl="0" marL="0" rtl="0" algn="l">
              <a:lnSpc>
                <a:spcPct val="115000"/>
              </a:lnSpc>
              <a:spcBef>
                <a:spcPts val="0"/>
              </a:spcBef>
              <a:spcAft>
                <a:spcPts val="0"/>
              </a:spcAft>
              <a:buNone/>
            </a:pPr>
            <a:r>
              <a:rPr lang="en-US" sz="800">
                <a:solidFill>
                  <a:srgbClr val="0B2034"/>
                </a:solidFill>
                <a:latin typeface="DM Sans"/>
                <a:ea typeface="DM Sans"/>
                <a:cs typeface="DM Sans"/>
                <a:sym typeface="DM Sans"/>
              </a:rPr>
              <a:t>Sales and BD Expert Network </a:t>
            </a:r>
            <a:endParaRPr sz="900">
              <a:solidFill>
                <a:srgbClr val="0B2034"/>
              </a:solidFill>
              <a:latin typeface="DM Sans"/>
              <a:ea typeface="DM Sans"/>
              <a:cs typeface="DM Sans"/>
              <a:sym typeface="DM Sans"/>
            </a:endParaRPr>
          </a:p>
        </p:txBody>
      </p:sp>
      <p:sp>
        <p:nvSpPr>
          <p:cNvPr id="5303" name="Google Shape;5303;p580"/>
          <p:cNvSpPr txBox="1"/>
          <p:nvPr/>
        </p:nvSpPr>
        <p:spPr>
          <a:xfrm>
            <a:off x="7043255" y="4275337"/>
            <a:ext cx="9636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None/>
            </a:pPr>
            <a:r>
              <a:rPr b="1" lang="en-US" sz="1000">
                <a:solidFill>
                  <a:srgbClr val="FFFFFF"/>
                </a:solidFill>
                <a:latin typeface="DM Sans"/>
                <a:ea typeface="DM Sans"/>
                <a:cs typeface="DM Sans"/>
                <a:sym typeface="DM Sans"/>
              </a:rPr>
              <a:t>What We Do</a:t>
            </a:r>
            <a:endParaRPr b="1" sz="1000">
              <a:solidFill>
                <a:srgbClr val="FFFFFF"/>
              </a:solidFill>
              <a:latin typeface="DM Sans"/>
              <a:ea typeface="DM Sans"/>
              <a:cs typeface="DM Sans"/>
              <a:sym typeface="DM Sans"/>
            </a:endParaRPr>
          </a:p>
        </p:txBody>
      </p:sp>
      <p:pic>
        <p:nvPicPr>
          <p:cNvPr id="5304" name="Google Shape;5304;p580"/>
          <p:cNvPicPr preferRelativeResize="0"/>
          <p:nvPr/>
        </p:nvPicPr>
        <p:blipFill>
          <a:blip r:embed="rId3">
            <a:alphaModFix/>
          </a:blip>
          <a:stretch>
            <a:fillRect/>
          </a:stretch>
        </p:blipFill>
        <p:spPr>
          <a:xfrm>
            <a:off x="6225250" y="4275338"/>
            <a:ext cx="728755" cy="307799"/>
          </a:xfrm>
          <a:prstGeom prst="rect">
            <a:avLst/>
          </a:prstGeom>
          <a:noFill/>
          <a:ln>
            <a:noFill/>
          </a:ln>
        </p:spPr>
      </p:pic>
      <p:pic>
        <p:nvPicPr>
          <p:cNvPr id="5305" name="Google Shape;5305;p580" title="scales-thin.png"/>
          <p:cNvPicPr preferRelativeResize="0"/>
          <p:nvPr/>
        </p:nvPicPr>
        <p:blipFill>
          <a:blip r:embed="rId4">
            <a:alphaModFix/>
          </a:blip>
          <a:stretch>
            <a:fillRect/>
          </a:stretch>
        </p:blipFill>
        <p:spPr>
          <a:xfrm>
            <a:off x="2718886" y="1577649"/>
            <a:ext cx="316349" cy="316351"/>
          </a:xfrm>
          <a:prstGeom prst="rect">
            <a:avLst/>
          </a:prstGeom>
          <a:noFill/>
          <a:ln>
            <a:noFill/>
          </a:ln>
        </p:spPr>
      </p:pic>
      <p:pic>
        <p:nvPicPr>
          <p:cNvPr id="5306" name="Google Shape;5306;p580" title="list-star-thin.png"/>
          <p:cNvPicPr preferRelativeResize="0"/>
          <p:nvPr/>
        </p:nvPicPr>
        <p:blipFill>
          <a:blip r:embed="rId5">
            <a:alphaModFix/>
          </a:blip>
          <a:stretch>
            <a:fillRect/>
          </a:stretch>
        </p:blipFill>
        <p:spPr>
          <a:xfrm>
            <a:off x="5328401" y="1577636"/>
            <a:ext cx="316349" cy="316351"/>
          </a:xfrm>
          <a:prstGeom prst="rect">
            <a:avLst/>
          </a:prstGeom>
          <a:noFill/>
          <a:ln>
            <a:noFill/>
          </a:ln>
        </p:spPr>
      </p:pic>
      <p:pic>
        <p:nvPicPr>
          <p:cNvPr id="5307" name="Google Shape;5307;p580" title="identification-card-thin.png"/>
          <p:cNvPicPr preferRelativeResize="0"/>
          <p:nvPr/>
        </p:nvPicPr>
        <p:blipFill>
          <a:blip r:embed="rId6">
            <a:alphaModFix/>
          </a:blip>
          <a:stretch>
            <a:fillRect/>
          </a:stretch>
        </p:blipFill>
        <p:spPr>
          <a:xfrm>
            <a:off x="7919225" y="1577651"/>
            <a:ext cx="316349" cy="316351"/>
          </a:xfrm>
          <a:prstGeom prst="rect">
            <a:avLst/>
          </a:prstGeom>
          <a:noFill/>
          <a:ln>
            <a:noFill/>
          </a:ln>
        </p:spPr>
      </p:pic>
      <p:pic>
        <p:nvPicPr>
          <p:cNvPr id="5308" name="Google Shape;5308;p580" title="gear-six-thin.png"/>
          <p:cNvPicPr preferRelativeResize="0"/>
          <p:nvPr/>
        </p:nvPicPr>
        <p:blipFill>
          <a:blip r:embed="rId7">
            <a:alphaModFix/>
          </a:blip>
          <a:stretch>
            <a:fillRect/>
          </a:stretch>
        </p:blipFill>
        <p:spPr>
          <a:xfrm>
            <a:off x="2718891" y="2545335"/>
            <a:ext cx="316349" cy="316351"/>
          </a:xfrm>
          <a:prstGeom prst="rect">
            <a:avLst/>
          </a:prstGeom>
          <a:noFill/>
          <a:ln>
            <a:noFill/>
          </a:ln>
        </p:spPr>
      </p:pic>
      <p:pic>
        <p:nvPicPr>
          <p:cNvPr id="5309" name="Google Shape;5309;p580" title="users-three-thin.png"/>
          <p:cNvPicPr preferRelativeResize="0"/>
          <p:nvPr/>
        </p:nvPicPr>
        <p:blipFill>
          <a:blip r:embed="rId8">
            <a:alphaModFix/>
          </a:blip>
          <a:stretch>
            <a:fillRect/>
          </a:stretch>
        </p:blipFill>
        <p:spPr>
          <a:xfrm>
            <a:off x="5328394" y="2522115"/>
            <a:ext cx="316349" cy="316351"/>
          </a:xfrm>
          <a:prstGeom prst="rect">
            <a:avLst/>
          </a:prstGeom>
          <a:noFill/>
          <a:ln>
            <a:noFill/>
          </a:ln>
        </p:spPr>
      </p:pic>
      <p:pic>
        <p:nvPicPr>
          <p:cNvPr id="5310" name="Google Shape;5310;p580" title="user-circle-plus-thin.png"/>
          <p:cNvPicPr preferRelativeResize="0"/>
          <p:nvPr/>
        </p:nvPicPr>
        <p:blipFill>
          <a:blip r:embed="rId9">
            <a:alphaModFix/>
          </a:blip>
          <a:stretch>
            <a:fillRect/>
          </a:stretch>
        </p:blipFill>
        <p:spPr>
          <a:xfrm>
            <a:off x="7919227" y="2545772"/>
            <a:ext cx="316349" cy="316351"/>
          </a:xfrm>
          <a:prstGeom prst="rect">
            <a:avLst/>
          </a:prstGeom>
          <a:noFill/>
          <a:ln>
            <a:noFill/>
          </a:ln>
        </p:spPr>
      </p:pic>
      <p:pic>
        <p:nvPicPr>
          <p:cNvPr id="5311" name="Google Shape;5311;p580" title="currency-circle-dollar-thin.png"/>
          <p:cNvPicPr preferRelativeResize="0"/>
          <p:nvPr/>
        </p:nvPicPr>
        <p:blipFill>
          <a:blip r:embed="rId10">
            <a:alphaModFix/>
          </a:blip>
          <a:stretch>
            <a:fillRect/>
          </a:stretch>
        </p:blipFill>
        <p:spPr>
          <a:xfrm>
            <a:off x="2718879" y="3505348"/>
            <a:ext cx="316357" cy="316358"/>
          </a:xfrm>
          <a:prstGeom prst="rect">
            <a:avLst/>
          </a:prstGeom>
          <a:noFill/>
          <a:ln>
            <a:noFill/>
          </a:ln>
        </p:spPr>
      </p:pic>
      <p:pic>
        <p:nvPicPr>
          <p:cNvPr id="5312" name="Google Shape;5312;p580" title="seal-check-thin.png"/>
          <p:cNvPicPr preferRelativeResize="0"/>
          <p:nvPr/>
        </p:nvPicPr>
        <p:blipFill>
          <a:blip r:embed="rId11">
            <a:alphaModFix/>
          </a:blip>
          <a:stretch>
            <a:fillRect/>
          </a:stretch>
        </p:blipFill>
        <p:spPr>
          <a:xfrm>
            <a:off x="5328398" y="3506248"/>
            <a:ext cx="316340" cy="316343"/>
          </a:xfrm>
          <a:prstGeom prst="rect">
            <a:avLst/>
          </a:prstGeom>
          <a:noFill/>
          <a:ln>
            <a:noFill/>
          </a:ln>
        </p:spPr>
      </p:pic>
      <p:pic>
        <p:nvPicPr>
          <p:cNvPr id="5313" name="Google Shape;5313;p580" title="chart-line-up-thin.png"/>
          <p:cNvPicPr preferRelativeResize="0"/>
          <p:nvPr/>
        </p:nvPicPr>
        <p:blipFill>
          <a:blip r:embed="rId12">
            <a:alphaModFix/>
          </a:blip>
          <a:stretch>
            <a:fillRect/>
          </a:stretch>
        </p:blipFill>
        <p:spPr>
          <a:xfrm>
            <a:off x="7948619" y="3581548"/>
            <a:ext cx="316357" cy="316358"/>
          </a:xfrm>
          <a:prstGeom prst="rect">
            <a:avLst/>
          </a:prstGeom>
          <a:noFill/>
          <a:ln>
            <a:noFill/>
          </a:ln>
        </p:spPr>
      </p:pic>
      <p:pic>
        <p:nvPicPr>
          <p:cNvPr id="5314" name="Google Shape;5314;p580" title="pen-nib-thin.png"/>
          <p:cNvPicPr preferRelativeResize="0"/>
          <p:nvPr/>
        </p:nvPicPr>
        <p:blipFill rotWithShape="1">
          <a:blip r:embed="rId13">
            <a:alphaModFix/>
          </a:blip>
          <a:srcRect b="0" l="0" r="0" t="0"/>
          <a:stretch/>
        </p:blipFill>
        <p:spPr>
          <a:xfrm>
            <a:off x="2718879" y="4477442"/>
            <a:ext cx="316357" cy="316358"/>
          </a:xfrm>
          <a:prstGeom prst="rect">
            <a:avLst/>
          </a:prstGeom>
          <a:noFill/>
          <a:ln>
            <a:noFill/>
          </a:ln>
        </p:spPr>
      </p:pic>
      <p:pic>
        <p:nvPicPr>
          <p:cNvPr id="5315" name="Google Shape;5315;p580" title="list-bullets-thin.png"/>
          <p:cNvPicPr preferRelativeResize="0"/>
          <p:nvPr/>
        </p:nvPicPr>
        <p:blipFill>
          <a:blip r:embed="rId14">
            <a:alphaModFix/>
          </a:blip>
          <a:stretch>
            <a:fillRect/>
          </a:stretch>
        </p:blipFill>
        <p:spPr>
          <a:xfrm>
            <a:off x="5328398" y="4467171"/>
            <a:ext cx="316340" cy="316343"/>
          </a:xfrm>
          <a:prstGeom prst="rect">
            <a:avLst/>
          </a:prstGeom>
          <a:noFill/>
          <a:ln>
            <a:noFill/>
          </a:ln>
        </p:spPr>
      </p:pic>
      <p:sp>
        <p:nvSpPr>
          <p:cNvPr id="5316" name="Google Shape;5316;p580"/>
          <p:cNvSpPr txBox="1"/>
          <p:nvPr/>
        </p:nvSpPr>
        <p:spPr>
          <a:xfrm>
            <a:off x="457200" y="620725"/>
            <a:ext cx="8702100" cy="353400"/>
          </a:xfrm>
          <a:prstGeom prst="rect">
            <a:avLst/>
          </a:prstGeom>
          <a:noFill/>
          <a:ln>
            <a:noFill/>
          </a:ln>
        </p:spPr>
        <p:txBody>
          <a:bodyPr anchorCtr="0" anchor="t" bIns="17150" lIns="34300" spcFirstLastPara="1" rIns="34300" wrap="square" tIns="17150">
            <a:spAutoFit/>
          </a:bodyPr>
          <a:lstStyle/>
          <a:p>
            <a:pPr indent="0" lvl="0" marL="0" rtl="0" algn="l">
              <a:lnSpc>
                <a:spcPct val="90000"/>
              </a:lnSpc>
              <a:spcBef>
                <a:spcPts val="0"/>
              </a:spcBef>
              <a:spcAft>
                <a:spcPts val="0"/>
              </a:spcAft>
              <a:buNone/>
            </a:pPr>
            <a:r>
              <a:rPr lang="en-US" sz="2300">
                <a:solidFill>
                  <a:srgbClr val="0B2034"/>
                </a:solidFill>
                <a:latin typeface="DM Sans Medium"/>
                <a:ea typeface="DM Sans Medium"/>
                <a:cs typeface="DM Sans Medium"/>
                <a:sym typeface="DM Sans Medium"/>
              </a:rPr>
              <a:t>Launching companies is easy. What comes after is hard</a:t>
            </a:r>
            <a:r>
              <a:rPr lang="en-US" sz="2300">
                <a:solidFill>
                  <a:srgbClr val="0B2034"/>
                </a:solidFill>
                <a:latin typeface="DM Sans Medium"/>
                <a:ea typeface="DM Sans Medium"/>
                <a:cs typeface="DM Sans Medium"/>
                <a:sym typeface="DM Sans Medium"/>
              </a:rPr>
              <a:t>. </a:t>
            </a:r>
            <a:endParaRPr sz="2300">
              <a:latin typeface="DM Sans Medium"/>
              <a:ea typeface="DM Sans Medium"/>
              <a:cs typeface="DM Sans Medium"/>
              <a:sym typeface="DM Sans Medium"/>
            </a:endParaRPr>
          </a:p>
        </p:txBody>
      </p:sp>
      <p:sp>
        <p:nvSpPr>
          <p:cNvPr id="5317" name="Google Shape;5317;p580"/>
          <p:cNvSpPr txBox="1"/>
          <p:nvPr/>
        </p:nvSpPr>
        <p:spPr>
          <a:xfrm>
            <a:off x="457202" y="457851"/>
            <a:ext cx="1995900" cy="154500"/>
          </a:xfrm>
          <a:prstGeom prst="rect">
            <a:avLst/>
          </a:prstGeom>
          <a:noFill/>
          <a:ln>
            <a:noFill/>
          </a:ln>
        </p:spPr>
        <p:txBody>
          <a:bodyPr anchorCtr="0" anchor="b" bIns="17150" lIns="34300" spcFirstLastPara="1" rIns="34300" wrap="square" tIns="17150">
            <a:normAutofit lnSpcReduction="10000"/>
          </a:bodyPr>
          <a:lstStyle/>
          <a:p>
            <a:pPr indent="0" lvl="0" marL="0" rtl="0" algn="l">
              <a:spcBef>
                <a:spcPts val="0"/>
              </a:spcBef>
              <a:spcAft>
                <a:spcPts val="0"/>
              </a:spcAft>
              <a:buNone/>
            </a:pPr>
            <a:r>
              <a:rPr lang="en-US" sz="800">
                <a:solidFill>
                  <a:srgbClr val="2929E2"/>
                </a:solidFill>
                <a:latin typeface="DM Sans"/>
                <a:ea typeface="DM Sans"/>
                <a:cs typeface="DM Sans"/>
                <a:sym typeface="DM Sans"/>
              </a:rPr>
              <a:t>Alloy Partners</a:t>
            </a:r>
            <a:endParaRPr sz="800">
              <a:solidFill>
                <a:srgbClr val="2929E2"/>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1" name="Shape 5321"/>
        <p:cNvGrpSpPr/>
        <p:nvPr/>
      </p:nvGrpSpPr>
      <p:grpSpPr>
        <a:xfrm>
          <a:off x="0" y="0"/>
          <a:ext cx="0" cy="0"/>
          <a:chOff x="0" y="0"/>
          <a:chExt cx="0" cy="0"/>
        </a:xfrm>
      </p:grpSpPr>
      <p:sp>
        <p:nvSpPr>
          <p:cNvPr id="5322" name="Google Shape;5322;p581"/>
          <p:cNvSpPr txBox="1"/>
          <p:nvPr>
            <p:ph idx="1" type="body"/>
          </p:nvPr>
        </p:nvSpPr>
        <p:spPr>
          <a:xfrm>
            <a:off x="457202" y="4253379"/>
            <a:ext cx="4050000" cy="700200"/>
          </a:xfrm>
          <a:prstGeom prst="rect">
            <a:avLst/>
          </a:prstGeom>
          <a:noFill/>
          <a:ln>
            <a:noFill/>
          </a:ln>
        </p:spPr>
        <p:txBody>
          <a:bodyPr anchorCtr="0" anchor="t" bIns="17150" lIns="34300" spcFirstLastPara="1" rIns="34300" wrap="square" tIns="17150">
            <a:noAutofit/>
          </a:bodyPr>
          <a:lstStyle/>
          <a:p>
            <a:pPr indent="0" lvl="0" marL="0" rtl="0" algn="l">
              <a:lnSpc>
                <a:spcPct val="100000"/>
              </a:lnSpc>
              <a:spcBef>
                <a:spcPts val="0"/>
              </a:spcBef>
              <a:spcAft>
                <a:spcPts val="0"/>
              </a:spcAft>
              <a:buClr>
                <a:srgbClr val="7F7F7F"/>
              </a:buClr>
              <a:buSzPts val="2100"/>
              <a:buFont typeface="Arial"/>
              <a:buNone/>
            </a:pPr>
            <a:r>
              <a:rPr lang="en-US"/>
              <a:t>elliott@alloypartners.com</a:t>
            </a:r>
            <a:endParaRPr/>
          </a:p>
          <a:p>
            <a:pPr indent="0" lvl="0" marL="0" rtl="0" algn="l">
              <a:lnSpc>
                <a:spcPct val="100000"/>
              </a:lnSpc>
              <a:spcBef>
                <a:spcPts val="0"/>
              </a:spcBef>
              <a:spcAft>
                <a:spcPts val="0"/>
              </a:spcAft>
              <a:buClr>
                <a:srgbClr val="7F7F7F"/>
              </a:buClr>
              <a:buSzPts val="2100"/>
              <a:buFont typeface="Arial"/>
              <a:buNone/>
            </a:pPr>
            <a:r>
              <a:t/>
            </a:r>
            <a:endParaRPr/>
          </a:p>
        </p:txBody>
      </p:sp>
      <p:sp>
        <p:nvSpPr>
          <p:cNvPr id="5323" name="Google Shape;5323;p581"/>
          <p:cNvSpPr txBox="1"/>
          <p:nvPr>
            <p:ph idx="12" type="sldNum"/>
          </p:nvPr>
        </p:nvSpPr>
        <p:spPr>
          <a:xfrm>
            <a:off x="8972585" y="5013885"/>
            <a:ext cx="97500" cy="100200"/>
          </a:xfrm>
          <a:prstGeom prst="rect">
            <a:avLst/>
          </a:prstGeom>
          <a:noFill/>
          <a:ln>
            <a:noFill/>
          </a:ln>
        </p:spPr>
        <p:txBody>
          <a:bodyPr anchorCtr="0" anchor="b" bIns="19050" lIns="19050" spcFirstLastPara="1" rIns="19050" wrap="square" tIns="19050">
            <a:spAutoFit/>
          </a:bodyPr>
          <a:lstStyle/>
          <a:p>
            <a:pPr indent="0" lvl="0" marL="0" rtl="0" algn="ctr">
              <a:spcBef>
                <a:spcPts val="0"/>
              </a:spcBef>
              <a:spcAft>
                <a:spcPts val="0"/>
              </a:spcAft>
              <a:buClr>
                <a:srgbClr val="DEDEDE"/>
              </a:buClr>
              <a:buSzPts val="400"/>
              <a:buFont typeface="Helvetica Neue"/>
              <a:buNone/>
            </a:pPr>
            <a:fld id="{00000000-1234-1234-1234-123412341234}" type="slidenum">
              <a:rPr lang="en-US"/>
              <a:t>‹#›</a:t>
            </a:fld>
            <a:endParaRPr/>
          </a:p>
        </p:txBody>
      </p:sp>
      <p:sp>
        <p:nvSpPr>
          <p:cNvPr id="5324" name="Google Shape;5324;p581"/>
          <p:cNvSpPr txBox="1"/>
          <p:nvPr>
            <p:ph type="title"/>
          </p:nvPr>
        </p:nvSpPr>
        <p:spPr>
          <a:xfrm>
            <a:off x="457203" y="457200"/>
            <a:ext cx="2859300" cy="561000"/>
          </a:xfrm>
          <a:prstGeom prst="rect">
            <a:avLst/>
          </a:prstGeom>
          <a:noFill/>
          <a:ln>
            <a:noFill/>
          </a:ln>
        </p:spPr>
        <p:txBody>
          <a:bodyPr anchorCtr="0" anchor="t" bIns="17150" lIns="34300" spcFirstLastPara="1" rIns="34300" wrap="square" tIns="17150">
            <a:spAutoFit/>
          </a:bodyPr>
          <a:lstStyle/>
          <a:p>
            <a:pPr indent="0" lvl="0" marL="0" rtl="0" algn="l">
              <a:lnSpc>
                <a:spcPct val="90000"/>
              </a:lnSpc>
              <a:spcBef>
                <a:spcPts val="0"/>
              </a:spcBef>
              <a:spcAft>
                <a:spcPts val="0"/>
              </a:spcAft>
              <a:buClr>
                <a:srgbClr val="000000"/>
              </a:buClr>
              <a:buSzPts val="3800"/>
              <a:buFont typeface="Helvetica Neue"/>
              <a:buNone/>
            </a:pPr>
            <a:r>
              <a:rPr lang="en-US"/>
              <a:t>Thank you!</a:t>
            </a:r>
            <a:endParaRPr/>
          </a:p>
        </p:txBody>
      </p:sp>
      <p:sp>
        <p:nvSpPr>
          <p:cNvPr id="5325" name="Google Shape;5325;p581"/>
          <p:cNvSpPr txBox="1"/>
          <p:nvPr>
            <p:ph idx="2" type="body"/>
          </p:nvPr>
        </p:nvSpPr>
        <p:spPr>
          <a:xfrm>
            <a:off x="457202" y="4099074"/>
            <a:ext cx="1995900" cy="154500"/>
          </a:xfrm>
          <a:prstGeom prst="rect">
            <a:avLst/>
          </a:prstGeom>
          <a:noFill/>
          <a:ln>
            <a:noFill/>
          </a:ln>
        </p:spPr>
        <p:txBody>
          <a:bodyPr anchorCtr="0" anchor="b" bIns="17150" lIns="34300" spcFirstLastPara="1" rIns="34300" wrap="square" tIns="17150">
            <a:normAutofit lnSpcReduction="10000"/>
          </a:bodyPr>
          <a:lstStyle/>
          <a:p>
            <a:pPr indent="0" lvl="0" marL="0" rtl="0" algn="l">
              <a:lnSpc>
                <a:spcPct val="100000"/>
              </a:lnSpc>
              <a:spcBef>
                <a:spcPts val="0"/>
              </a:spcBef>
              <a:spcAft>
                <a:spcPts val="0"/>
              </a:spcAft>
              <a:buClr>
                <a:srgbClr val="7F7F7F"/>
              </a:buClr>
              <a:buSzPts val="800"/>
              <a:buFont typeface="Helvetica Neue"/>
              <a:buNone/>
            </a:pPr>
            <a:r>
              <a:rPr lang="en-US"/>
              <a:t>Contact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Alloy Partners Template">
  <a:themeElements>
    <a:clrScheme name="21_BasicWhite">
      <a:dk1>
        <a:srgbClr val="000000"/>
      </a:dk1>
      <a:lt1>
        <a:srgbClr val="FFFFFF"/>
      </a:lt1>
      <a:dk2>
        <a:srgbClr val="5E5E5E"/>
      </a:dk2>
      <a:lt2>
        <a:srgbClr val="D5D5D5"/>
      </a:lt2>
      <a:accent1>
        <a:srgbClr val="3172F4"/>
      </a:accent1>
      <a:accent2>
        <a:srgbClr val="6CE3FF"/>
      </a:accent2>
      <a:accent3>
        <a:srgbClr val="94D955"/>
      </a:accent3>
      <a:accent4>
        <a:srgbClr val="FADB38"/>
      </a:accent4>
      <a:accent5>
        <a:srgbClr val="F55C18"/>
      </a:accent5>
      <a:accent6>
        <a:srgbClr val="FF6E61"/>
      </a:accent6>
      <a:hlink>
        <a:srgbClr val="292FE2"/>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HAI ">
  <a:themeElements>
    <a:clrScheme name="Simple Light">
      <a:dk1>
        <a:srgbClr val="0B2034"/>
      </a:dk1>
      <a:lt1>
        <a:srgbClr val="FFFFFF"/>
      </a:lt1>
      <a:dk2>
        <a:srgbClr val="595959"/>
      </a:dk2>
      <a:lt2>
        <a:srgbClr val="F3F5F7"/>
      </a:lt2>
      <a:accent1>
        <a:srgbClr val="018CFF"/>
      </a:accent1>
      <a:accent2>
        <a:srgbClr val="0B2034"/>
      </a:accent2>
      <a:accent3>
        <a:srgbClr val="A4AFBE"/>
      </a:accent3>
      <a:accent4>
        <a:srgbClr val="40DE76"/>
      </a:accent4>
      <a:accent5>
        <a:srgbClr val="28D262"/>
      </a:accent5>
      <a:accent6>
        <a:srgbClr val="F3B802"/>
      </a:accent6>
      <a:hlink>
        <a:srgbClr val="28D26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HAI ">
  <a:themeElements>
    <a:clrScheme name="Simple Light">
      <a:dk1>
        <a:srgbClr val="0B2034"/>
      </a:dk1>
      <a:lt1>
        <a:srgbClr val="FFFFFF"/>
      </a:lt1>
      <a:dk2>
        <a:srgbClr val="595959"/>
      </a:dk2>
      <a:lt2>
        <a:srgbClr val="F3F5F7"/>
      </a:lt2>
      <a:accent1>
        <a:srgbClr val="018CFF"/>
      </a:accent1>
      <a:accent2>
        <a:srgbClr val="0B2034"/>
      </a:accent2>
      <a:accent3>
        <a:srgbClr val="A4AFBE"/>
      </a:accent3>
      <a:accent4>
        <a:srgbClr val="40DE76"/>
      </a:accent4>
      <a:accent5>
        <a:srgbClr val="28D262"/>
      </a:accent5>
      <a:accent6>
        <a:srgbClr val="F3B802"/>
      </a:accent6>
      <a:hlink>
        <a:srgbClr val="28D26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Alloy Partners Template">
  <a:themeElements>
    <a:clrScheme name="21_BasicWhite">
      <a:dk1>
        <a:srgbClr val="000000"/>
      </a:dk1>
      <a:lt1>
        <a:srgbClr val="FFFFFF"/>
      </a:lt1>
      <a:dk2>
        <a:srgbClr val="5E5E5E"/>
      </a:dk2>
      <a:lt2>
        <a:srgbClr val="D5D5D5"/>
      </a:lt2>
      <a:accent1>
        <a:srgbClr val="3172F4"/>
      </a:accent1>
      <a:accent2>
        <a:srgbClr val="6CE3FF"/>
      </a:accent2>
      <a:accent3>
        <a:srgbClr val="94D955"/>
      </a:accent3>
      <a:accent4>
        <a:srgbClr val="FADB38"/>
      </a:accent4>
      <a:accent5>
        <a:srgbClr val="F55C18"/>
      </a:accent5>
      <a:accent6>
        <a:srgbClr val="FF6E61"/>
      </a:accent6>
      <a:hlink>
        <a:srgbClr val="292FE2"/>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