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1.xml" ContentType="application/vnd.openxmlformats-officedocument.presentationml.notesSlide+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notesSlides/notesSlide3.xml" ContentType="application/vnd.openxmlformats-officedocument.presentationml.notesSlide+xml"/>
  <Override PartName="/ppt/charts/chart1.xml" ContentType="application/vnd.openxmlformats-officedocument.drawingml.chart+xml"/>
  <Override PartName="/ppt/tags/tag11.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5202" r:id="rId3"/>
    <p:sldId id="5203" r:id="rId4"/>
    <p:sldId id="5206" r:id="rId5"/>
    <p:sldId id="5204" r:id="rId6"/>
    <p:sldId id="5205" r:id="rId7"/>
    <p:sldId id="257" r:id="rId8"/>
    <p:sldId id="262" r:id="rId9"/>
    <p:sldId id="5177" r:id="rId10"/>
    <p:sldId id="263" r:id="rId11"/>
    <p:sldId id="5190" r:id="rId12"/>
    <p:sldId id="5195" r:id="rId13"/>
    <p:sldId id="5191" r:id="rId14"/>
    <p:sldId id="5201" r:id="rId15"/>
    <p:sldId id="5192" r:id="rId16"/>
    <p:sldId id="5197" r:id="rId17"/>
    <p:sldId id="5196"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EDB980-7BD0-41B6-86C7-435EFCF3AB2E}" v="1743" dt="2022-03-03T19:29:46.7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18" autoAdjust="0"/>
    <p:restoredTop sz="97050" autoAdjust="0"/>
  </p:normalViewPr>
  <p:slideViewPr>
    <p:cSldViewPr snapToGrid="0">
      <p:cViewPr>
        <p:scale>
          <a:sx n="115" d="100"/>
          <a:sy n="115" d="100"/>
        </p:scale>
        <p:origin x="120" y="50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rie, Alexandru" userId="8edbab63-14fa-4fea-abb7-ad015aad4392" providerId="ADAL" clId="{42EDB980-7BD0-41B6-86C7-435EFCF3AB2E}"/>
    <pc:docChg chg="undo custSel addSld modSld">
      <pc:chgData name="Darie, Alexandru" userId="8edbab63-14fa-4fea-abb7-ad015aad4392" providerId="ADAL" clId="{42EDB980-7BD0-41B6-86C7-435EFCF3AB2E}" dt="2022-03-03T19:29:41.066" v="4775"/>
      <pc:docMkLst>
        <pc:docMk/>
      </pc:docMkLst>
      <pc:sldChg chg="addSp delSp modSp mod chgLayout">
        <pc:chgData name="Darie, Alexandru" userId="8edbab63-14fa-4fea-abb7-ad015aad4392" providerId="ADAL" clId="{42EDB980-7BD0-41B6-86C7-435EFCF3AB2E}" dt="2022-03-03T14:28:58.688" v="2003" actId="20577"/>
        <pc:sldMkLst>
          <pc:docMk/>
          <pc:sldMk cId="972437622" sldId="256"/>
        </pc:sldMkLst>
        <pc:spChg chg="mod ord">
          <ac:chgData name="Darie, Alexandru" userId="8edbab63-14fa-4fea-abb7-ad015aad4392" providerId="ADAL" clId="{42EDB980-7BD0-41B6-86C7-435EFCF3AB2E}" dt="2022-03-03T14:28:30.717" v="1981" actId="948"/>
          <ac:spMkLst>
            <pc:docMk/>
            <pc:sldMk cId="972437622" sldId="256"/>
            <ac:spMk id="2" creationId="{AB1CAC5A-11C2-455D-81B1-1BD32420ECD0}"/>
          </ac:spMkLst>
        </pc:spChg>
        <pc:spChg chg="add del mod modVis">
          <ac:chgData name="Darie, Alexandru" userId="8edbab63-14fa-4fea-abb7-ad015aad4392" providerId="ADAL" clId="{42EDB980-7BD0-41B6-86C7-435EFCF3AB2E}" dt="2022-03-03T14:27:58.985" v="1422"/>
          <ac:spMkLst>
            <pc:docMk/>
            <pc:sldMk cId="972437622" sldId="256"/>
            <ac:spMk id="13" creationId="{E24ED466-4071-4DD4-91F9-47DA79800BCF}"/>
          </ac:spMkLst>
        </pc:spChg>
        <pc:spChg chg="add del mod modVis">
          <ac:chgData name="Darie, Alexandru" userId="8edbab63-14fa-4fea-abb7-ad015aad4392" providerId="ADAL" clId="{42EDB980-7BD0-41B6-86C7-435EFCF3AB2E}" dt="2022-03-03T14:28:01" v="1469"/>
          <ac:spMkLst>
            <pc:docMk/>
            <pc:sldMk cId="972437622" sldId="256"/>
            <ac:spMk id="14" creationId="{90B262A0-D429-4BB2-8705-90FD0995DD05}"/>
          </ac:spMkLst>
        </pc:spChg>
        <pc:spChg chg="add del mod modVis">
          <ac:chgData name="Darie, Alexandru" userId="8edbab63-14fa-4fea-abb7-ad015aad4392" providerId="ADAL" clId="{42EDB980-7BD0-41B6-86C7-435EFCF3AB2E}" dt="2022-03-03T14:28:02.122" v="1514"/>
          <ac:spMkLst>
            <pc:docMk/>
            <pc:sldMk cId="972437622" sldId="256"/>
            <ac:spMk id="15" creationId="{AF129DC3-9E22-42C0-A9EA-72E3A797D48B}"/>
          </ac:spMkLst>
        </pc:spChg>
        <pc:spChg chg="add del mod modVis">
          <ac:chgData name="Darie, Alexandru" userId="8edbab63-14fa-4fea-abb7-ad015aad4392" providerId="ADAL" clId="{42EDB980-7BD0-41B6-86C7-435EFCF3AB2E}" dt="2022-03-03T14:28:03.188" v="1557"/>
          <ac:spMkLst>
            <pc:docMk/>
            <pc:sldMk cId="972437622" sldId="256"/>
            <ac:spMk id="16" creationId="{08249D67-BDCB-42E8-B355-FAA19A75EB69}"/>
          </ac:spMkLst>
        </pc:spChg>
        <pc:spChg chg="add del mod modVis">
          <ac:chgData name="Darie, Alexandru" userId="8edbab63-14fa-4fea-abb7-ad015aad4392" providerId="ADAL" clId="{42EDB980-7BD0-41B6-86C7-435EFCF3AB2E}" dt="2022-03-03T14:28:03.784" v="1603"/>
          <ac:spMkLst>
            <pc:docMk/>
            <pc:sldMk cId="972437622" sldId="256"/>
            <ac:spMk id="17" creationId="{5A120D99-9B2C-4D5A-B90C-78D93827A421}"/>
          </ac:spMkLst>
        </pc:spChg>
        <pc:spChg chg="add del mod modVis">
          <ac:chgData name="Darie, Alexandru" userId="8edbab63-14fa-4fea-abb7-ad015aad4392" providerId="ADAL" clId="{42EDB980-7BD0-41B6-86C7-435EFCF3AB2E}" dt="2022-03-03T14:28:05.013" v="1650"/>
          <ac:spMkLst>
            <pc:docMk/>
            <pc:sldMk cId="972437622" sldId="256"/>
            <ac:spMk id="18" creationId="{CA70C2C5-07F6-4BEA-A167-8C833D256AE1}"/>
          </ac:spMkLst>
        </pc:spChg>
        <pc:spChg chg="add del mod modVis">
          <ac:chgData name="Darie, Alexandru" userId="8edbab63-14fa-4fea-abb7-ad015aad4392" providerId="ADAL" clId="{42EDB980-7BD0-41B6-86C7-435EFCF3AB2E}" dt="2022-03-03T14:28:05.887" v="1693"/>
          <ac:spMkLst>
            <pc:docMk/>
            <pc:sldMk cId="972437622" sldId="256"/>
            <ac:spMk id="19" creationId="{5B15B097-1FFF-4B7C-9386-5B7676BCC710}"/>
          </ac:spMkLst>
        </pc:spChg>
        <pc:spChg chg="add del mod modVis">
          <ac:chgData name="Darie, Alexandru" userId="8edbab63-14fa-4fea-abb7-ad015aad4392" providerId="ADAL" clId="{42EDB980-7BD0-41B6-86C7-435EFCF3AB2E}" dt="2022-03-03T14:28:08.419" v="1740"/>
          <ac:spMkLst>
            <pc:docMk/>
            <pc:sldMk cId="972437622" sldId="256"/>
            <ac:spMk id="20" creationId="{39CC5DFB-9A10-42A8-B7F7-912AE7A50185}"/>
          </ac:spMkLst>
        </pc:spChg>
        <pc:spChg chg="add del mod modVis">
          <ac:chgData name="Darie, Alexandru" userId="8edbab63-14fa-4fea-abb7-ad015aad4392" providerId="ADAL" clId="{42EDB980-7BD0-41B6-86C7-435EFCF3AB2E}" dt="2022-03-03T14:28:09.263" v="1783"/>
          <ac:spMkLst>
            <pc:docMk/>
            <pc:sldMk cId="972437622" sldId="256"/>
            <ac:spMk id="21" creationId="{9C6DB3BB-4FC4-4675-8A70-8A99C51B1715}"/>
          </ac:spMkLst>
        </pc:spChg>
        <pc:spChg chg="add del mod modVis">
          <ac:chgData name="Darie, Alexandru" userId="8edbab63-14fa-4fea-abb7-ad015aad4392" providerId="ADAL" clId="{42EDB980-7BD0-41B6-86C7-435EFCF3AB2E}" dt="2022-03-03T14:28:11.231" v="1829"/>
          <ac:spMkLst>
            <pc:docMk/>
            <pc:sldMk cId="972437622" sldId="256"/>
            <ac:spMk id="22" creationId="{AF1A805E-BC13-4DB6-8717-0FC8BC81E170}"/>
          </ac:spMkLst>
        </pc:spChg>
        <pc:spChg chg="add del mod modVis">
          <ac:chgData name="Darie, Alexandru" userId="8edbab63-14fa-4fea-abb7-ad015aad4392" providerId="ADAL" clId="{42EDB980-7BD0-41B6-86C7-435EFCF3AB2E}" dt="2022-03-03T14:28:16.078" v="1878"/>
          <ac:spMkLst>
            <pc:docMk/>
            <pc:sldMk cId="972437622" sldId="256"/>
            <ac:spMk id="23" creationId="{FD505AA1-9E92-431A-92DC-8AAB002030ED}"/>
          </ac:spMkLst>
        </pc:spChg>
        <pc:spChg chg="add del mod modVis">
          <ac:chgData name="Darie, Alexandru" userId="8edbab63-14fa-4fea-abb7-ad015aad4392" providerId="ADAL" clId="{42EDB980-7BD0-41B6-86C7-435EFCF3AB2E}" dt="2022-03-03T14:28:17.201" v="1922"/>
          <ac:spMkLst>
            <pc:docMk/>
            <pc:sldMk cId="972437622" sldId="256"/>
            <ac:spMk id="24" creationId="{68D390A2-329A-4871-9F9E-359C9D3E2411}"/>
          </ac:spMkLst>
        </pc:spChg>
        <pc:spChg chg="add del mod modVis">
          <ac:chgData name="Darie, Alexandru" userId="8edbab63-14fa-4fea-abb7-ad015aad4392" providerId="ADAL" clId="{42EDB980-7BD0-41B6-86C7-435EFCF3AB2E}" dt="2022-03-03T14:28:20.254" v="1976"/>
          <ac:spMkLst>
            <pc:docMk/>
            <pc:sldMk cId="972437622" sldId="256"/>
            <ac:spMk id="25" creationId="{55FF9FBF-CEB2-4934-82D7-D1E0C6BC512D}"/>
          </ac:spMkLst>
        </pc:spChg>
        <pc:spChg chg="add mod ord">
          <ac:chgData name="Darie, Alexandru" userId="8edbab63-14fa-4fea-abb7-ad015aad4392" providerId="ADAL" clId="{42EDB980-7BD0-41B6-86C7-435EFCF3AB2E}" dt="2022-03-03T14:28:58.688" v="2003" actId="20577"/>
          <ac:spMkLst>
            <pc:docMk/>
            <pc:sldMk cId="972437622" sldId="256"/>
            <ac:spMk id="26" creationId="{60D71675-E5D5-4240-B067-87C400AD1131}"/>
          </ac:spMkLst>
        </pc:spChg>
        <pc:graphicFrameChg chg="mod">
          <ac:chgData name="Darie, Alexandru" userId="8edbab63-14fa-4fea-abb7-ad015aad4392" providerId="ADAL" clId="{42EDB980-7BD0-41B6-86C7-435EFCF3AB2E}" dt="2022-03-03T14:28:30.720" v="1983"/>
          <ac:graphicFrameMkLst>
            <pc:docMk/>
            <pc:sldMk cId="972437622" sldId="256"/>
            <ac:graphicFrameMk id="4" creationId="{4646BE49-603F-49E8-8A37-EBEC060D215D}"/>
          </ac:graphicFrameMkLst>
        </pc:graphicFrameChg>
        <pc:picChg chg="add mod">
          <ac:chgData name="Darie, Alexandru" userId="8edbab63-14fa-4fea-abb7-ad015aad4392" providerId="ADAL" clId="{42EDB980-7BD0-41B6-86C7-435EFCF3AB2E}" dt="2022-03-03T14:28:53.840" v="2002" actId="1076"/>
          <ac:picMkLst>
            <pc:docMk/>
            <pc:sldMk cId="972437622" sldId="256"/>
            <ac:picMk id="27" creationId="{F9AB69FE-7871-48B5-B494-87F5232E1044}"/>
          </ac:picMkLst>
        </pc:picChg>
      </pc:sldChg>
      <pc:sldChg chg="addSp delSp modSp new add mod">
        <pc:chgData name="Darie, Alexandru" userId="8edbab63-14fa-4fea-abb7-ad015aad4392" providerId="ADAL" clId="{42EDB980-7BD0-41B6-86C7-435EFCF3AB2E}" dt="2022-03-03T14:30:11.103" v="2166" actId="20577"/>
        <pc:sldMkLst>
          <pc:docMk/>
          <pc:sldMk cId="3047143681" sldId="5202"/>
        </pc:sldMkLst>
        <pc:spChg chg="mod">
          <ac:chgData name="Darie, Alexandru" userId="8edbab63-14fa-4fea-abb7-ad015aad4392" providerId="ADAL" clId="{42EDB980-7BD0-41B6-86C7-435EFCF3AB2E}" dt="2022-03-03T14:29:49.215" v="2118" actId="948"/>
          <ac:spMkLst>
            <pc:docMk/>
            <pc:sldMk cId="3047143681" sldId="5202"/>
            <ac:spMk id="2" creationId="{0A94EDD3-CEF8-431B-B899-645E39A78F7C}"/>
          </ac:spMkLst>
        </pc:spChg>
        <pc:spChg chg="mod">
          <ac:chgData name="Darie, Alexandru" userId="8edbab63-14fa-4fea-abb7-ad015aad4392" providerId="ADAL" clId="{42EDB980-7BD0-41B6-86C7-435EFCF3AB2E}" dt="2022-03-03T14:30:11.103" v="2166" actId="20577"/>
          <ac:spMkLst>
            <pc:docMk/>
            <pc:sldMk cId="3047143681" sldId="5202"/>
            <ac:spMk id="3" creationId="{1DDCB223-3ADA-421B-93D1-B88A756508E8}"/>
          </ac:spMkLst>
        </pc:spChg>
        <pc:spChg chg="add del mod modVis">
          <ac:chgData name="Darie, Alexandru" userId="8edbab63-14fa-4fea-abb7-ad015aad4392" providerId="ADAL" clId="{42EDB980-7BD0-41B6-86C7-435EFCF3AB2E}" dt="2022-03-03T14:16:41.823" v="43"/>
          <ac:spMkLst>
            <pc:docMk/>
            <pc:sldMk cId="3047143681" sldId="5202"/>
            <ac:spMk id="4" creationId="{2D58D44D-F2FA-4714-9A61-19523D02ED65}"/>
          </ac:spMkLst>
        </pc:spChg>
        <pc:spChg chg="add del mod modVis">
          <ac:chgData name="Darie, Alexandru" userId="8edbab63-14fa-4fea-abb7-ad015aad4392" providerId="ADAL" clId="{42EDB980-7BD0-41B6-86C7-435EFCF3AB2E}" dt="2022-03-03T14:16:49.910" v="112"/>
          <ac:spMkLst>
            <pc:docMk/>
            <pc:sldMk cId="3047143681" sldId="5202"/>
            <ac:spMk id="6" creationId="{68BFFA16-7228-4FD6-82D3-E048EC2751FE}"/>
          </ac:spMkLst>
        </pc:spChg>
        <pc:spChg chg="add del mod modVis">
          <ac:chgData name="Darie, Alexandru" userId="8edbab63-14fa-4fea-abb7-ad015aad4392" providerId="ADAL" clId="{42EDB980-7BD0-41B6-86C7-435EFCF3AB2E}" dt="2022-03-03T14:16:50.733" v="155"/>
          <ac:spMkLst>
            <pc:docMk/>
            <pc:sldMk cId="3047143681" sldId="5202"/>
            <ac:spMk id="7" creationId="{AE1DAD8C-F61D-4877-AD9B-18DF9C1A4CBD}"/>
          </ac:spMkLst>
        </pc:spChg>
        <pc:spChg chg="add del mod modVis">
          <ac:chgData name="Darie, Alexandru" userId="8edbab63-14fa-4fea-abb7-ad015aad4392" providerId="ADAL" clId="{42EDB980-7BD0-41B6-86C7-435EFCF3AB2E}" dt="2022-03-03T14:16:53.698" v="200"/>
          <ac:spMkLst>
            <pc:docMk/>
            <pc:sldMk cId="3047143681" sldId="5202"/>
            <ac:spMk id="8" creationId="{3748E0A7-ABDF-42B9-B7DA-DBF28E9211E3}"/>
          </ac:spMkLst>
        </pc:spChg>
        <pc:spChg chg="add del mod modVis">
          <ac:chgData name="Darie, Alexandru" userId="8edbab63-14fa-4fea-abb7-ad015aad4392" providerId="ADAL" clId="{42EDB980-7BD0-41B6-86C7-435EFCF3AB2E}" dt="2022-03-03T14:16:54.796" v="245"/>
          <ac:spMkLst>
            <pc:docMk/>
            <pc:sldMk cId="3047143681" sldId="5202"/>
            <ac:spMk id="9" creationId="{6547371B-07FC-437A-A84E-E5EFB43B3084}"/>
          </ac:spMkLst>
        </pc:spChg>
        <pc:spChg chg="add del mod modVis">
          <ac:chgData name="Darie, Alexandru" userId="8edbab63-14fa-4fea-abb7-ad015aad4392" providerId="ADAL" clId="{42EDB980-7BD0-41B6-86C7-435EFCF3AB2E}" dt="2022-03-03T14:16:56.151" v="292"/>
          <ac:spMkLst>
            <pc:docMk/>
            <pc:sldMk cId="3047143681" sldId="5202"/>
            <ac:spMk id="10" creationId="{ADAD3888-5F8C-4760-AAFA-AF69B0171D25}"/>
          </ac:spMkLst>
        </pc:spChg>
        <pc:spChg chg="add del mod modVis">
          <ac:chgData name="Darie, Alexandru" userId="8edbab63-14fa-4fea-abb7-ad015aad4392" providerId="ADAL" clId="{42EDB980-7BD0-41B6-86C7-435EFCF3AB2E}" dt="2022-03-03T14:19:14.946" v="472"/>
          <ac:spMkLst>
            <pc:docMk/>
            <pc:sldMk cId="3047143681" sldId="5202"/>
            <ac:spMk id="13" creationId="{12DF16BC-D86B-4A76-BC33-1031D9C49696}"/>
          </ac:spMkLst>
        </pc:spChg>
        <pc:spChg chg="add del mod modVis">
          <ac:chgData name="Darie, Alexandru" userId="8edbab63-14fa-4fea-abb7-ad015aad4392" providerId="ADAL" clId="{42EDB980-7BD0-41B6-86C7-435EFCF3AB2E}" dt="2022-03-03T14:19:15.763" v="516"/>
          <ac:spMkLst>
            <pc:docMk/>
            <pc:sldMk cId="3047143681" sldId="5202"/>
            <ac:spMk id="14" creationId="{8AE99362-E796-4DDD-8346-EC7E1A0B5D4B}"/>
          </ac:spMkLst>
        </pc:spChg>
        <pc:spChg chg="add del mod modVis">
          <ac:chgData name="Darie, Alexandru" userId="8edbab63-14fa-4fea-abb7-ad015aad4392" providerId="ADAL" clId="{42EDB980-7BD0-41B6-86C7-435EFCF3AB2E}" dt="2022-03-03T14:19:18.919" v="560"/>
          <ac:spMkLst>
            <pc:docMk/>
            <pc:sldMk cId="3047143681" sldId="5202"/>
            <ac:spMk id="15" creationId="{0F7127B9-FEFD-4389-9840-78CDACCFC17D}"/>
          </ac:spMkLst>
        </pc:spChg>
        <pc:spChg chg="add del mod modVis">
          <ac:chgData name="Darie, Alexandru" userId="8edbab63-14fa-4fea-abb7-ad015aad4392" providerId="ADAL" clId="{42EDB980-7BD0-41B6-86C7-435EFCF3AB2E}" dt="2022-03-03T14:19:22.967" v="607"/>
          <ac:spMkLst>
            <pc:docMk/>
            <pc:sldMk cId="3047143681" sldId="5202"/>
            <ac:spMk id="16" creationId="{C12AB82A-AB2C-4DAE-BD30-47E85588E409}"/>
          </ac:spMkLst>
        </pc:spChg>
        <pc:spChg chg="add del mod modVis">
          <ac:chgData name="Darie, Alexandru" userId="8edbab63-14fa-4fea-abb7-ad015aad4392" providerId="ADAL" clId="{42EDB980-7BD0-41B6-86C7-435EFCF3AB2E}" dt="2022-03-03T14:19:27.874" v="651"/>
          <ac:spMkLst>
            <pc:docMk/>
            <pc:sldMk cId="3047143681" sldId="5202"/>
            <ac:spMk id="17" creationId="{D098A1D7-A6B5-43C1-A837-57818CAB125A}"/>
          </ac:spMkLst>
        </pc:spChg>
        <pc:spChg chg="add del mod modVis">
          <ac:chgData name="Darie, Alexandru" userId="8edbab63-14fa-4fea-abb7-ad015aad4392" providerId="ADAL" clId="{42EDB980-7BD0-41B6-86C7-435EFCF3AB2E}" dt="2022-03-03T14:19:33.059" v="700"/>
          <ac:spMkLst>
            <pc:docMk/>
            <pc:sldMk cId="3047143681" sldId="5202"/>
            <ac:spMk id="18" creationId="{14009292-92A6-4EE8-8F3E-074ECB8E45BB}"/>
          </ac:spMkLst>
        </pc:spChg>
        <pc:spChg chg="add del mod modVis">
          <ac:chgData name="Darie, Alexandru" userId="8edbab63-14fa-4fea-abb7-ad015aad4392" providerId="ADAL" clId="{42EDB980-7BD0-41B6-86C7-435EFCF3AB2E}" dt="2022-03-03T14:19:34.170" v="747"/>
          <ac:spMkLst>
            <pc:docMk/>
            <pc:sldMk cId="3047143681" sldId="5202"/>
            <ac:spMk id="19" creationId="{1716D6F9-AC2F-405F-B060-9038BAFD36BF}"/>
          </ac:spMkLst>
        </pc:spChg>
        <pc:spChg chg="add del mod modVis">
          <ac:chgData name="Darie, Alexandru" userId="8edbab63-14fa-4fea-abb7-ad015aad4392" providerId="ADAL" clId="{42EDB980-7BD0-41B6-86C7-435EFCF3AB2E}" dt="2022-03-03T14:19:52.498" v="810"/>
          <ac:spMkLst>
            <pc:docMk/>
            <pc:sldMk cId="3047143681" sldId="5202"/>
            <ac:spMk id="20" creationId="{0126F5ED-BD8B-478F-A76B-E972577F065A}"/>
          </ac:spMkLst>
        </pc:spChg>
        <pc:spChg chg="add del mod modVis">
          <ac:chgData name="Darie, Alexandru" userId="8edbab63-14fa-4fea-abb7-ad015aad4392" providerId="ADAL" clId="{42EDB980-7BD0-41B6-86C7-435EFCF3AB2E}" dt="2022-03-03T14:29:45.439" v="2058"/>
          <ac:spMkLst>
            <pc:docMk/>
            <pc:sldMk cId="3047143681" sldId="5202"/>
            <ac:spMk id="21" creationId="{CCF16158-E786-4CF4-BC43-4413790CFE51}"/>
          </ac:spMkLst>
        </pc:spChg>
        <pc:spChg chg="add del mod modVis">
          <ac:chgData name="Darie, Alexandru" userId="8edbab63-14fa-4fea-abb7-ad015aad4392" providerId="ADAL" clId="{42EDB980-7BD0-41B6-86C7-435EFCF3AB2E}" dt="2022-03-03T14:29:47.806" v="2109"/>
          <ac:spMkLst>
            <pc:docMk/>
            <pc:sldMk cId="3047143681" sldId="5202"/>
            <ac:spMk id="22" creationId="{4F19D2D4-60DE-4888-943B-16A97A0868F6}"/>
          </ac:spMkLst>
        </pc:spChg>
        <pc:spChg chg="add del mod modVis">
          <ac:chgData name="Darie, Alexandru" userId="8edbab63-14fa-4fea-abb7-ad015aad4392" providerId="ADAL" clId="{42EDB980-7BD0-41B6-86C7-435EFCF3AB2E}" dt="2022-03-03T14:29:49.247" v="2157"/>
          <ac:spMkLst>
            <pc:docMk/>
            <pc:sldMk cId="3047143681" sldId="5202"/>
            <ac:spMk id="23" creationId="{D1977B52-5C29-42DD-BAF7-9DE2DF11401A}"/>
          </ac:spMkLst>
        </pc:spChg>
        <pc:graphicFrameChg chg="add mod ord modVis">
          <ac:chgData name="Darie, Alexandru" userId="8edbab63-14fa-4fea-abb7-ad015aad4392" providerId="ADAL" clId="{42EDB980-7BD0-41B6-86C7-435EFCF3AB2E}" dt="2022-03-03T14:29:49.248" v="2159"/>
          <ac:graphicFrameMkLst>
            <pc:docMk/>
            <pc:sldMk cId="3047143681" sldId="5202"/>
            <ac:graphicFrameMk id="5" creationId="{792AFD08-E6C4-429D-8892-608F5F33A342}"/>
          </ac:graphicFrameMkLst>
        </pc:graphicFrameChg>
        <pc:picChg chg="add mod">
          <ac:chgData name="Darie, Alexandru" userId="8edbab63-14fa-4fea-abb7-ad015aad4392" providerId="ADAL" clId="{42EDB980-7BD0-41B6-86C7-435EFCF3AB2E}" dt="2022-03-03T14:19:51.972" v="770" actId="1036"/>
          <ac:picMkLst>
            <pc:docMk/>
            <pc:sldMk cId="3047143681" sldId="5202"/>
            <ac:picMk id="12" creationId="{9400EB9C-273C-486E-896B-C019BD400F69}"/>
          </ac:picMkLst>
        </pc:picChg>
      </pc:sldChg>
      <pc:sldChg chg="addSp delSp modSp add mod">
        <pc:chgData name="Darie, Alexandru" userId="8edbab63-14fa-4fea-abb7-ad015aad4392" providerId="ADAL" clId="{42EDB980-7BD0-41B6-86C7-435EFCF3AB2E}" dt="2022-03-03T19:28:56.843" v="4537" actId="20577"/>
        <pc:sldMkLst>
          <pc:docMk/>
          <pc:sldMk cId="3861967661" sldId="5203"/>
        </pc:sldMkLst>
        <pc:spChg chg="mod">
          <ac:chgData name="Darie, Alexandru" userId="8edbab63-14fa-4fea-abb7-ad015aad4392" providerId="ADAL" clId="{42EDB980-7BD0-41B6-86C7-435EFCF3AB2E}" dt="2022-03-03T14:31:08.531" v="2216" actId="948"/>
          <ac:spMkLst>
            <pc:docMk/>
            <pc:sldMk cId="3861967661" sldId="5203"/>
            <ac:spMk id="2" creationId="{0A94EDD3-CEF8-431B-B899-645E39A78F7C}"/>
          </ac:spMkLst>
        </pc:spChg>
        <pc:spChg chg="mod">
          <ac:chgData name="Darie, Alexandru" userId="8edbab63-14fa-4fea-abb7-ad015aad4392" providerId="ADAL" clId="{42EDB980-7BD0-41B6-86C7-435EFCF3AB2E}" dt="2022-03-03T19:28:56.843" v="4537" actId="20577"/>
          <ac:spMkLst>
            <pc:docMk/>
            <pc:sldMk cId="3861967661" sldId="5203"/>
            <ac:spMk id="3" creationId="{1DDCB223-3ADA-421B-93D1-B88A756508E8}"/>
          </ac:spMkLst>
        </pc:spChg>
        <pc:spChg chg="add del mod modVis">
          <ac:chgData name="Darie, Alexandru" userId="8edbab63-14fa-4fea-abb7-ad015aad4392" providerId="ADAL" clId="{42EDB980-7BD0-41B6-86C7-435EFCF3AB2E}" dt="2022-03-03T14:27:01.018" v="1031"/>
          <ac:spMkLst>
            <pc:docMk/>
            <pc:sldMk cId="3861967661" sldId="5203"/>
            <ac:spMk id="4" creationId="{42DE85AF-D803-417F-81C3-2229BFF8D1F8}"/>
          </ac:spMkLst>
        </pc:spChg>
        <pc:spChg chg="add del mod modVis">
          <ac:chgData name="Darie, Alexandru" userId="8edbab63-14fa-4fea-abb7-ad015aad4392" providerId="ADAL" clId="{42EDB980-7BD0-41B6-86C7-435EFCF3AB2E}" dt="2022-03-03T14:27:12.729" v="1078"/>
          <ac:spMkLst>
            <pc:docMk/>
            <pc:sldMk cId="3861967661" sldId="5203"/>
            <ac:spMk id="6" creationId="{E15997C7-D141-49A6-9F4B-5098C6B1EC30}"/>
          </ac:spMkLst>
        </pc:spChg>
        <pc:spChg chg="add del mod modVis">
          <ac:chgData name="Darie, Alexandru" userId="8edbab63-14fa-4fea-abb7-ad015aad4392" providerId="ADAL" clId="{42EDB980-7BD0-41B6-86C7-435EFCF3AB2E}" dt="2022-03-03T14:27:40.134" v="1131"/>
          <ac:spMkLst>
            <pc:docMk/>
            <pc:sldMk cId="3861967661" sldId="5203"/>
            <ac:spMk id="7" creationId="{99094DA6-01D1-4BD5-93A9-3C3870B66EAA}"/>
          </ac:spMkLst>
        </pc:spChg>
        <pc:spChg chg="add del mod modVis">
          <ac:chgData name="Darie, Alexandru" userId="8edbab63-14fa-4fea-abb7-ad015aad4392" providerId="ADAL" clId="{42EDB980-7BD0-41B6-86C7-435EFCF3AB2E}" dt="2022-03-03T14:27:42.879" v="1182"/>
          <ac:spMkLst>
            <pc:docMk/>
            <pc:sldMk cId="3861967661" sldId="5203"/>
            <ac:spMk id="8" creationId="{D11925F4-A858-4F7D-9EEC-36905D546B79}"/>
          </ac:spMkLst>
        </pc:spChg>
        <pc:spChg chg="add del mod modVis">
          <ac:chgData name="Darie, Alexandru" userId="8edbab63-14fa-4fea-abb7-ad015aad4392" providerId="ADAL" clId="{42EDB980-7BD0-41B6-86C7-435EFCF3AB2E}" dt="2022-03-03T14:27:45.013" v="1227"/>
          <ac:spMkLst>
            <pc:docMk/>
            <pc:sldMk cId="3861967661" sldId="5203"/>
            <ac:spMk id="9" creationId="{86F19FE7-30A3-444F-A84A-186B887C9AC7}"/>
          </ac:spMkLst>
        </pc:spChg>
        <pc:spChg chg="add del mod modVis">
          <ac:chgData name="Darie, Alexandru" userId="8edbab63-14fa-4fea-abb7-ad015aad4392" providerId="ADAL" clId="{42EDB980-7BD0-41B6-86C7-435EFCF3AB2E}" dt="2022-03-03T14:27:45.786" v="1271"/>
          <ac:spMkLst>
            <pc:docMk/>
            <pc:sldMk cId="3861967661" sldId="5203"/>
            <ac:spMk id="10" creationId="{72ABEA0C-25D0-410B-B020-E317EA71F19D}"/>
          </ac:spMkLst>
        </pc:spChg>
        <pc:spChg chg="add del mod modVis">
          <ac:chgData name="Darie, Alexandru" userId="8edbab63-14fa-4fea-abb7-ad015aad4392" providerId="ADAL" clId="{42EDB980-7BD0-41B6-86C7-435EFCF3AB2E}" dt="2022-03-03T14:27:46.918" v="1316"/>
          <ac:spMkLst>
            <pc:docMk/>
            <pc:sldMk cId="3861967661" sldId="5203"/>
            <ac:spMk id="11" creationId="{3CA8953C-7FFD-4C32-B2C7-3924E50F5BED}"/>
          </ac:spMkLst>
        </pc:spChg>
        <pc:spChg chg="add del mod modVis">
          <ac:chgData name="Darie, Alexandru" userId="8edbab63-14fa-4fea-abb7-ad015aad4392" providerId="ADAL" clId="{42EDB980-7BD0-41B6-86C7-435EFCF3AB2E}" dt="2022-03-03T14:27:49.608" v="1367"/>
          <ac:spMkLst>
            <pc:docMk/>
            <pc:sldMk cId="3861967661" sldId="5203"/>
            <ac:spMk id="13" creationId="{6B5590E1-0BC5-415E-AC06-C642AA4DBD77}"/>
          </ac:spMkLst>
        </pc:spChg>
        <pc:spChg chg="add del mod modVis">
          <ac:chgData name="Darie, Alexandru" userId="8edbab63-14fa-4fea-abb7-ad015aad4392" providerId="ADAL" clId="{42EDB980-7BD0-41B6-86C7-435EFCF3AB2E}" dt="2022-03-03T14:31:07.608" v="2212"/>
          <ac:spMkLst>
            <pc:docMk/>
            <pc:sldMk cId="3861967661" sldId="5203"/>
            <ac:spMk id="14" creationId="{5FDD8C3B-E8C2-4214-A5C2-1183E850847A}"/>
          </ac:spMkLst>
        </pc:spChg>
        <pc:spChg chg="add del mod modVis">
          <ac:chgData name="Darie, Alexandru" userId="8edbab63-14fa-4fea-abb7-ad015aad4392" providerId="ADAL" clId="{42EDB980-7BD0-41B6-86C7-435EFCF3AB2E}" dt="2022-03-03T14:31:08.570" v="2255"/>
          <ac:spMkLst>
            <pc:docMk/>
            <pc:sldMk cId="3861967661" sldId="5203"/>
            <ac:spMk id="15" creationId="{D65EDF09-E7D7-48FA-9968-9E06A48D45C5}"/>
          </ac:spMkLst>
        </pc:spChg>
        <pc:graphicFrameChg chg="mod">
          <ac:chgData name="Darie, Alexandru" userId="8edbab63-14fa-4fea-abb7-ad015aad4392" providerId="ADAL" clId="{42EDB980-7BD0-41B6-86C7-435EFCF3AB2E}" dt="2022-03-03T14:31:08.571" v="2257"/>
          <ac:graphicFrameMkLst>
            <pc:docMk/>
            <pc:sldMk cId="3861967661" sldId="5203"/>
            <ac:graphicFrameMk id="5" creationId="{792AFD08-E6C4-429D-8892-608F5F33A342}"/>
          </ac:graphicFrameMkLst>
        </pc:graphicFrameChg>
        <pc:picChg chg="del">
          <ac:chgData name="Darie, Alexandru" userId="8edbab63-14fa-4fea-abb7-ad015aad4392" providerId="ADAL" clId="{42EDB980-7BD0-41B6-86C7-435EFCF3AB2E}" dt="2022-03-03T14:27:02.208" v="1034" actId="478"/>
          <ac:picMkLst>
            <pc:docMk/>
            <pc:sldMk cId="3861967661" sldId="5203"/>
            <ac:picMk id="12" creationId="{9400EB9C-273C-486E-896B-C019BD400F69}"/>
          </ac:picMkLst>
        </pc:picChg>
      </pc:sldChg>
      <pc:sldChg chg="addSp delSp modSp add mod">
        <pc:chgData name="Darie, Alexandru" userId="8edbab63-14fa-4fea-abb7-ad015aad4392" providerId="ADAL" clId="{42EDB980-7BD0-41B6-86C7-435EFCF3AB2E}" dt="2022-03-03T19:29:41.066" v="4775"/>
        <pc:sldMkLst>
          <pc:docMk/>
          <pc:sldMk cId="1607186854" sldId="5204"/>
        </pc:sldMkLst>
        <pc:spChg chg="mod">
          <ac:chgData name="Darie, Alexandru" userId="8edbab63-14fa-4fea-abb7-ad015aad4392" providerId="ADAL" clId="{42EDB980-7BD0-41B6-86C7-435EFCF3AB2E}" dt="2022-03-03T19:29:41.034" v="4734" actId="948"/>
          <ac:spMkLst>
            <pc:docMk/>
            <pc:sldMk cId="1607186854" sldId="5204"/>
            <ac:spMk id="2" creationId="{0A94EDD3-CEF8-431B-B899-645E39A78F7C}"/>
          </ac:spMkLst>
        </pc:spChg>
        <pc:spChg chg="mod">
          <ac:chgData name="Darie, Alexandru" userId="8edbab63-14fa-4fea-abb7-ad015aad4392" providerId="ADAL" clId="{42EDB980-7BD0-41B6-86C7-435EFCF3AB2E}" dt="2022-03-03T14:43:07.914" v="2685" actId="20577"/>
          <ac:spMkLst>
            <pc:docMk/>
            <pc:sldMk cId="1607186854" sldId="5204"/>
            <ac:spMk id="3" creationId="{1DDCB223-3ADA-421B-93D1-B88A756508E8}"/>
          </ac:spMkLst>
        </pc:spChg>
        <pc:spChg chg="add del mod modVis">
          <ac:chgData name="Darie, Alexandru" userId="8edbab63-14fa-4fea-abb7-ad015aad4392" providerId="ADAL" clId="{42EDB980-7BD0-41B6-86C7-435EFCF3AB2E}" dt="2022-03-03T14:31:26.253" v="2314"/>
          <ac:spMkLst>
            <pc:docMk/>
            <pc:sldMk cId="1607186854" sldId="5204"/>
            <ac:spMk id="4" creationId="{F2131AAA-1770-484D-9430-41721B366060}"/>
          </ac:spMkLst>
        </pc:spChg>
        <pc:spChg chg="add del mod modVis">
          <ac:chgData name="Darie, Alexandru" userId="8edbab63-14fa-4fea-abb7-ad015aad4392" providerId="ADAL" clId="{42EDB980-7BD0-41B6-86C7-435EFCF3AB2E}" dt="2022-03-03T14:31:28.058" v="2361"/>
          <ac:spMkLst>
            <pc:docMk/>
            <pc:sldMk cId="1607186854" sldId="5204"/>
            <ac:spMk id="6" creationId="{DFC1CB14-F854-40C5-89EC-36EF756CE2E8}"/>
          </ac:spMkLst>
        </pc:spChg>
        <pc:spChg chg="add del mod modVis">
          <ac:chgData name="Darie, Alexandru" userId="8edbab63-14fa-4fea-abb7-ad015aad4392" providerId="ADAL" clId="{42EDB980-7BD0-41B6-86C7-435EFCF3AB2E}" dt="2022-03-03T19:29:21.154" v="4582"/>
          <ac:spMkLst>
            <pc:docMk/>
            <pc:sldMk cId="1607186854" sldId="5204"/>
            <ac:spMk id="7" creationId="{AF63AF4B-3071-4179-86B3-79850DBF3508}"/>
          </ac:spMkLst>
        </pc:spChg>
        <pc:spChg chg="add del mod modVis">
          <ac:chgData name="Darie, Alexandru" userId="8edbab63-14fa-4fea-abb7-ad015aad4392" providerId="ADAL" clId="{42EDB980-7BD0-41B6-86C7-435EFCF3AB2E}" dt="2022-03-03T19:29:27.033" v="4635"/>
          <ac:spMkLst>
            <pc:docMk/>
            <pc:sldMk cId="1607186854" sldId="5204"/>
            <ac:spMk id="8" creationId="{EF2157BB-6BA8-4F91-9497-9E01A07B77D7}"/>
          </ac:spMkLst>
        </pc:spChg>
        <pc:spChg chg="add del mod modVis">
          <ac:chgData name="Darie, Alexandru" userId="8edbab63-14fa-4fea-abb7-ad015aad4392" providerId="ADAL" clId="{42EDB980-7BD0-41B6-86C7-435EFCF3AB2E}" dt="2022-03-03T19:29:28.703" v="4679"/>
          <ac:spMkLst>
            <pc:docMk/>
            <pc:sldMk cId="1607186854" sldId="5204"/>
            <ac:spMk id="9" creationId="{A15F242A-6996-43CE-9AE8-B207F5A76817}"/>
          </ac:spMkLst>
        </pc:spChg>
        <pc:spChg chg="add del mod modVis">
          <ac:chgData name="Darie, Alexandru" userId="8edbab63-14fa-4fea-abb7-ad015aad4392" providerId="ADAL" clId="{42EDB980-7BD0-41B6-86C7-435EFCF3AB2E}" dt="2022-03-03T19:29:30.017" v="4727"/>
          <ac:spMkLst>
            <pc:docMk/>
            <pc:sldMk cId="1607186854" sldId="5204"/>
            <ac:spMk id="10" creationId="{C4441BBA-0B85-41EA-9F28-07057F9A1A09}"/>
          </ac:spMkLst>
        </pc:spChg>
        <pc:spChg chg="add del mod modVis">
          <ac:chgData name="Darie, Alexandru" userId="8edbab63-14fa-4fea-abb7-ad015aad4392" providerId="ADAL" clId="{42EDB980-7BD0-41B6-86C7-435EFCF3AB2E}" dt="2022-03-03T19:29:41.064" v="4773"/>
          <ac:spMkLst>
            <pc:docMk/>
            <pc:sldMk cId="1607186854" sldId="5204"/>
            <ac:spMk id="11" creationId="{B97975A3-D39D-408C-955D-87BABBD938C5}"/>
          </ac:spMkLst>
        </pc:spChg>
        <pc:graphicFrameChg chg="mod">
          <ac:chgData name="Darie, Alexandru" userId="8edbab63-14fa-4fea-abb7-ad015aad4392" providerId="ADAL" clId="{42EDB980-7BD0-41B6-86C7-435EFCF3AB2E}" dt="2022-03-03T19:29:41.066" v="4775"/>
          <ac:graphicFrameMkLst>
            <pc:docMk/>
            <pc:sldMk cId="1607186854" sldId="5204"/>
            <ac:graphicFrameMk id="5" creationId="{792AFD08-E6C4-429D-8892-608F5F33A342}"/>
          </ac:graphicFrameMkLst>
        </pc:graphicFrameChg>
      </pc:sldChg>
      <pc:sldChg chg="addSp delSp modSp new add mod modClrScheme chgLayout">
        <pc:chgData name="Darie, Alexandru" userId="8edbab63-14fa-4fea-abb7-ad015aad4392" providerId="ADAL" clId="{42EDB980-7BD0-41B6-86C7-435EFCF3AB2E}" dt="2022-03-03T14:44:39.972" v="3084"/>
        <pc:sldMkLst>
          <pc:docMk/>
          <pc:sldMk cId="1257953910" sldId="5205"/>
        </pc:sldMkLst>
        <pc:spChg chg="del mod ord">
          <ac:chgData name="Darie, Alexandru" userId="8edbab63-14fa-4fea-abb7-ad015aad4392" providerId="ADAL" clId="{42EDB980-7BD0-41B6-86C7-435EFCF3AB2E}" dt="2022-03-03T14:44:17.112" v="2689"/>
          <ac:spMkLst>
            <pc:docMk/>
            <pc:sldMk cId="1257953910" sldId="5205"/>
            <ac:spMk id="2" creationId="{1ABFC4DB-85E6-49C1-9491-4B81F9B6A619}"/>
          </ac:spMkLst>
        </pc:spChg>
        <pc:spChg chg="del mod ord">
          <ac:chgData name="Darie, Alexandru" userId="8edbab63-14fa-4fea-abb7-ad015aad4392" providerId="ADAL" clId="{42EDB980-7BD0-41B6-86C7-435EFCF3AB2E}" dt="2022-03-03T14:44:17.112" v="2689"/>
          <ac:spMkLst>
            <pc:docMk/>
            <pc:sldMk cId="1257953910" sldId="5205"/>
            <ac:spMk id="3" creationId="{61863D81-817E-4488-A7BD-5F635F3DFD63}"/>
          </ac:spMkLst>
        </pc:spChg>
        <pc:spChg chg="add mod ord">
          <ac:chgData name="Darie, Alexandru" userId="8edbab63-14fa-4fea-abb7-ad015aad4392" providerId="ADAL" clId="{42EDB980-7BD0-41B6-86C7-435EFCF3AB2E}" dt="2022-03-03T14:44:39.934" v="3043" actId="948"/>
          <ac:spMkLst>
            <pc:docMk/>
            <pc:sldMk cId="1257953910" sldId="5205"/>
            <ac:spMk id="4" creationId="{E35B1050-1690-4596-B077-1750FC1A75D9}"/>
          </ac:spMkLst>
        </pc:spChg>
        <pc:spChg chg="add mod ord">
          <ac:chgData name="Darie, Alexandru" userId="8edbab63-14fa-4fea-abb7-ad015aad4392" providerId="ADAL" clId="{42EDB980-7BD0-41B6-86C7-435EFCF3AB2E}" dt="2022-03-03T14:44:17.112" v="2689"/>
          <ac:spMkLst>
            <pc:docMk/>
            <pc:sldMk cId="1257953910" sldId="5205"/>
            <ac:spMk id="5" creationId="{1DE610C1-F8FF-4504-8479-F03E80F809C6}"/>
          </ac:spMkLst>
        </pc:spChg>
        <pc:spChg chg="add del mod modVis">
          <ac:chgData name="Darie, Alexandru" userId="8edbab63-14fa-4fea-abb7-ad015aad4392" providerId="ADAL" clId="{42EDB980-7BD0-41B6-86C7-435EFCF3AB2E}" dt="2022-03-03T14:44:21.611" v="2751"/>
          <ac:spMkLst>
            <pc:docMk/>
            <pc:sldMk cId="1257953910" sldId="5205"/>
            <ac:spMk id="7" creationId="{5E7FD9F7-E494-4EDC-AFC3-E906B643E6E1}"/>
          </ac:spMkLst>
        </pc:spChg>
        <pc:spChg chg="add del mod modVis">
          <ac:chgData name="Darie, Alexandru" userId="8edbab63-14fa-4fea-abb7-ad015aad4392" providerId="ADAL" clId="{42EDB980-7BD0-41B6-86C7-435EFCF3AB2E}" dt="2022-03-03T14:44:22.821" v="2799"/>
          <ac:spMkLst>
            <pc:docMk/>
            <pc:sldMk cId="1257953910" sldId="5205"/>
            <ac:spMk id="8" creationId="{5EE2AFD7-4ACD-4810-A323-55134F090BBE}"/>
          </ac:spMkLst>
        </pc:spChg>
        <pc:spChg chg="add del mod modVis">
          <ac:chgData name="Darie, Alexandru" userId="8edbab63-14fa-4fea-abb7-ad015aad4392" providerId="ADAL" clId="{42EDB980-7BD0-41B6-86C7-435EFCF3AB2E}" dt="2022-03-03T14:44:24.325" v="2848"/>
          <ac:spMkLst>
            <pc:docMk/>
            <pc:sldMk cId="1257953910" sldId="5205"/>
            <ac:spMk id="9" creationId="{A67E261E-7AAE-4636-B7C4-B8562FBF97E5}"/>
          </ac:spMkLst>
        </pc:spChg>
        <pc:spChg chg="add del mod modVis">
          <ac:chgData name="Darie, Alexandru" userId="8edbab63-14fa-4fea-abb7-ad015aad4392" providerId="ADAL" clId="{42EDB980-7BD0-41B6-86C7-435EFCF3AB2E}" dt="2022-03-03T14:44:29.058" v="2892"/>
          <ac:spMkLst>
            <pc:docMk/>
            <pc:sldMk cId="1257953910" sldId="5205"/>
            <ac:spMk id="10" creationId="{A70E6E62-8C60-43C9-8CE2-C279F8D9C108}"/>
          </ac:spMkLst>
        </pc:spChg>
        <pc:spChg chg="add del mod modVis">
          <ac:chgData name="Darie, Alexandru" userId="8edbab63-14fa-4fea-abb7-ad015aad4392" providerId="ADAL" clId="{42EDB980-7BD0-41B6-86C7-435EFCF3AB2E}" dt="2022-03-03T14:44:32.771" v="2950"/>
          <ac:spMkLst>
            <pc:docMk/>
            <pc:sldMk cId="1257953910" sldId="5205"/>
            <ac:spMk id="11" creationId="{6CF5F008-F004-4BB2-983C-F1D3F094415F}"/>
          </ac:spMkLst>
        </pc:spChg>
        <pc:spChg chg="add del mod modVis">
          <ac:chgData name="Darie, Alexandru" userId="8edbab63-14fa-4fea-abb7-ad015aad4392" providerId="ADAL" clId="{42EDB980-7BD0-41B6-86C7-435EFCF3AB2E}" dt="2022-03-03T14:44:34.015" v="2996"/>
          <ac:spMkLst>
            <pc:docMk/>
            <pc:sldMk cId="1257953910" sldId="5205"/>
            <ac:spMk id="12" creationId="{88A698AE-3B4C-4BC3-AB47-072894AF0FE5}"/>
          </ac:spMkLst>
        </pc:spChg>
        <pc:spChg chg="add del mod modVis">
          <ac:chgData name="Darie, Alexandru" userId="8edbab63-14fa-4fea-abb7-ad015aad4392" providerId="ADAL" clId="{42EDB980-7BD0-41B6-86C7-435EFCF3AB2E}" dt="2022-03-03T14:44:35.107" v="3039"/>
          <ac:spMkLst>
            <pc:docMk/>
            <pc:sldMk cId="1257953910" sldId="5205"/>
            <ac:spMk id="13" creationId="{EFF0AA72-F7C6-4C8D-918C-9AD505045C10}"/>
          </ac:spMkLst>
        </pc:spChg>
        <pc:spChg chg="add del mod modVis">
          <ac:chgData name="Darie, Alexandru" userId="8edbab63-14fa-4fea-abb7-ad015aad4392" providerId="ADAL" clId="{42EDB980-7BD0-41B6-86C7-435EFCF3AB2E}" dt="2022-03-03T14:44:39.969" v="3082"/>
          <ac:spMkLst>
            <pc:docMk/>
            <pc:sldMk cId="1257953910" sldId="5205"/>
            <ac:spMk id="14" creationId="{42E49C90-2814-4F32-9E8B-14C65036608B}"/>
          </ac:spMkLst>
        </pc:spChg>
        <pc:graphicFrameChg chg="add mod ord modVis">
          <ac:chgData name="Darie, Alexandru" userId="8edbab63-14fa-4fea-abb7-ad015aad4392" providerId="ADAL" clId="{42EDB980-7BD0-41B6-86C7-435EFCF3AB2E}" dt="2022-03-03T14:44:39.972" v="3084"/>
          <ac:graphicFrameMkLst>
            <pc:docMk/>
            <pc:sldMk cId="1257953910" sldId="5205"/>
            <ac:graphicFrameMk id="6" creationId="{2E5D91B3-77FE-4C48-87B2-1146B9C03C4D}"/>
          </ac:graphicFrameMkLst>
        </pc:graphicFrameChg>
      </pc:sldChg>
      <pc:sldChg chg="addSp delSp modSp add mod">
        <pc:chgData name="Darie, Alexandru" userId="8edbab63-14fa-4fea-abb7-ad015aad4392" providerId="ADAL" clId="{42EDB980-7BD0-41B6-86C7-435EFCF3AB2E}" dt="2022-03-03T17:26:22.762" v="4194" actId="6549"/>
        <pc:sldMkLst>
          <pc:docMk/>
          <pc:sldMk cId="2701119962" sldId="5206"/>
        </pc:sldMkLst>
        <pc:spChg chg="mod">
          <ac:chgData name="Darie, Alexandru" userId="8edbab63-14fa-4fea-abb7-ad015aad4392" providerId="ADAL" clId="{42EDB980-7BD0-41B6-86C7-435EFCF3AB2E}" dt="2022-03-03T14:46:13.098" v="3750" actId="948"/>
          <ac:spMkLst>
            <pc:docMk/>
            <pc:sldMk cId="2701119962" sldId="5206"/>
            <ac:spMk id="2" creationId="{0A94EDD3-CEF8-431B-B899-645E39A78F7C}"/>
          </ac:spMkLst>
        </pc:spChg>
        <pc:spChg chg="mod">
          <ac:chgData name="Darie, Alexandru" userId="8edbab63-14fa-4fea-abb7-ad015aad4392" providerId="ADAL" clId="{42EDB980-7BD0-41B6-86C7-435EFCF3AB2E}" dt="2022-03-03T17:26:22.762" v="4194" actId="6549"/>
          <ac:spMkLst>
            <pc:docMk/>
            <pc:sldMk cId="2701119962" sldId="5206"/>
            <ac:spMk id="3" creationId="{1DDCB223-3ADA-421B-93D1-B88A756508E8}"/>
          </ac:spMkLst>
        </pc:spChg>
        <pc:spChg chg="add del mod modVis">
          <ac:chgData name="Darie, Alexandru" userId="8edbab63-14fa-4fea-abb7-ad015aad4392" providerId="ADAL" clId="{42EDB980-7BD0-41B6-86C7-435EFCF3AB2E}" dt="2022-03-03T14:45:25.888" v="3139"/>
          <ac:spMkLst>
            <pc:docMk/>
            <pc:sldMk cId="2701119962" sldId="5206"/>
            <ac:spMk id="4" creationId="{CC863BA3-DE63-4EEC-8DCE-CBFBC087A1E2}"/>
          </ac:spMkLst>
        </pc:spChg>
        <pc:spChg chg="add del mod modVis">
          <ac:chgData name="Darie, Alexandru" userId="8edbab63-14fa-4fea-abb7-ad015aad4392" providerId="ADAL" clId="{42EDB980-7BD0-41B6-86C7-435EFCF3AB2E}" dt="2022-03-03T14:45:28.813" v="3186"/>
          <ac:spMkLst>
            <pc:docMk/>
            <pc:sldMk cId="2701119962" sldId="5206"/>
            <ac:spMk id="6" creationId="{B487E3F7-3C6E-42AE-857D-B41D10C32ABD}"/>
          </ac:spMkLst>
        </pc:spChg>
        <pc:spChg chg="add del mod modVis">
          <ac:chgData name="Darie, Alexandru" userId="8edbab63-14fa-4fea-abb7-ad015aad4392" providerId="ADAL" clId="{42EDB980-7BD0-41B6-86C7-435EFCF3AB2E}" dt="2022-03-03T14:45:39.590" v="3237"/>
          <ac:spMkLst>
            <pc:docMk/>
            <pc:sldMk cId="2701119962" sldId="5206"/>
            <ac:spMk id="7" creationId="{4D16C2E8-AE63-4085-9FF5-7B3676B6D2AD}"/>
          </ac:spMkLst>
        </pc:spChg>
        <pc:spChg chg="add del mod modVis">
          <ac:chgData name="Darie, Alexandru" userId="8edbab63-14fa-4fea-abb7-ad015aad4392" providerId="ADAL" clId="{42EDB980-7BD0-41B6-86C7-435EFCF3AB2E}" dt="2022-03-03T14:45:41.551" v="3285"/>
          <ac:spMkLst>
            <pc:docMk/>
            <pc:sldMk cId="2701119962" sldId="5206"/>
            <ac:spMk id="8" creationId="{851641C2-3E42-4B4B-AE50-4AC275FFDF23}"/>
          </ac:spMkLst>
        </pc:spChg>
        <pc:spChg chg="add del mod modVis">
          <ac:chgData name="Darie, Alexandru" userId="8edbab63-14fa-4fea-abb7-ad015aad4392" providerId="ADAL" clId="{42EDB980-7BD0-41B6-86C7-435EFCF3AB2E}" dt="2022-03-03T14:45:43.496" v="3331"/>
          <ac:spMkLst>
            <pc:docMk/>
            <pc:sldMk cId="2701119962" sldId="5206"/>
            <ac:spMk id="9" creationId="{A7615D94-7592-4065-8748-E59015D7DEBA}"/>
          </ac:spMkLst>
        </pc:spChg>
        <pc:spChg chg="add del mod modVis">
          <ac:chgData name="Darie, Alexandru" userId="8edbab63-14fa-4fea-abb7-ad015aad4392" providerId="ADAL" clId="{42EDB980-7BD0-41B6-86C7-435EFCF3AB2E}" dt="2022-03-03T14:45:45.625" v="3374"/>
          <ac:spMkLst>
            <pc:docMk/>
            <pc:sldMk cId="2701119962" sldId="5206"/>
            <ac:spMk id="10" creationId="{DD9A342F-D584-4047-A549-1F92613116FC}"/>
          </ac:spMkLst>
        </pc:spChg>
        <pc:spChg chg="add del mod modVis">
          <ac:chgData name="Darie, Alexandru" userId="8edbab63-14fa-4fea-abb7-ad015aad4392" providerId="ADAL" clId="{42EDB980-7BD0-41B6-86C7-435EFCF3AB2E}" dt="2022-03-03T14:45:46.404" v="3417"/>
          <ac:spMkLst>
            <pc:docMk/>
            <pc:sldMk cId="2701119962" sldId="5206"/>
            <ac:spMk id="11" creationId="{225592FF-434A-4B7D-BA52-8CBC01FBBD83}"/>
          </ac:spMkLst>
        </pc:spChg>
        <pc:spChg chg="add del mod modVis">
          <ac:chgData name="Darie, Alexandru" userId="8edbab63-14fa-4fea-abb7-ad015aad4392" providerId="ADAL" clId="{42EDB980-7BD0-41B6-86C7-435EFCF3AB2E}" dt="2022-03-03T14:45:47.076" v="3461"/>
          <ac:spMkLst>
            <pc:docMk/>
            <pc:sldMk cId="2701119962" sldId="5206"/>
            <ac:spMk id="12" creationId="{7A629C8B-9A20-4B3B-8600-79F24EFE5476}"/>
          </ac:spMkLst>
        </pc:spChg>
        <pc:spChg chg="add del mod modVis">
          <ac:chgData name="Darie, Alexandru" userId="8edbab63-14fa-4fea-abb7-ad015aad4392" providerId="ADAL" clId="{42EDB980-7BD0-41B6-86C7-435EFCF3AB2E}" dt="2022-03-03T14:45:55.214" v="3508"/>
          <ac:spMkLst>
            <pc:docMk/>
            <pc:sldMk cId="2701119962" sldId="5206"/>
            <ac:spMk id="13" creationId="{D9B259BA-9F3C-4A0F-9CC8-06C991F16613}"/>
          </ac:spMkLst>
        </pc:spChg>
        <pc:spChg chg="add del mod modVis">
          <ac:chgData name="Darie, Alexandru" userId="8edbab63-14fa-4fea-abb7-ad015aad4392" providerId="ADAL" clId="{42EDB980-7BD0-41B6-86C7-435EFCF3AB2E}" dt="2022-03-03T14:45:56.888" v="3551"/>
          <ac:spMkLst>
            <pc:docMk/>
            <pc:sldMk cId="2701119962" sldId="5206"/>
            <ac:spMk id="14" creationId="{D4A194AD-8473-44CE-9ACE-90425C8331AE}"/>
          </ac:spMkLst>
        </pc:spChg>
        <pc:spChg chg="add del mod modVis">
          <ac:chgData name="Darie, Alexandru" userId="8edbab63-14fa-4fea-abb7-ad015aad4392" providerId="ADAL" clId="{42EDB980-7BD0-41B6-86C7-435EFCF3AB2E}" dt="2022-03-03T14:45:57.483" v="3594"/>
          <ac:spMkLst>
            <pc:docMk/>
            <pc:sldMk cId="2701119962" sldId="5206"/>
            <ac:spMk id="15" creationId="{447E712D-62B7-464C-8D43-39AC40596E91}"/>
          </ac:spMkLst>
        </pc:spChg>
        <pc:spChg chg="add del mod modVis">
          <ac:chgData name="Darie, Alexandru" userId="8edbab63-14fa-4fea-abb7-ad015aad4392" providerId="ADAL" clId="{42EDB980-7BD0-41B6-86C7-435EFCF3AB2E}" dt="2022-03-03T14:45:59.469" v="3646"/>
          <ac:spMkLst>
            <pc:docMk/>
            <pc:sldMk cId="2701119962" sldId="5206"/>
            <ac:spMk id="16" creationId="{16BC165A-3A3C-48C1-AFAF-73F0A031458A}"/>
          </ac:spMkLst>
        </pc:spChg>
        <pc:spChg chg="add del mod modVis">
          <ac:chgData name="Darie, Alexandru" userId="8edbab63-14fa-4fea-abb7-ad015aad4392" providerId="ADAL" clId="{42EDB980-7BD0-41B6-86C7-435EFCF3AB2E}" dt="2022-03-03T14:46:09.483" v="3696"/>
          <ac:spMkLst>
            <pc:docMk/>
            <pc:sldMk cId="2701119962" sldId="5206"/>
            <ac:spMk id="17" creationId="{C39B24C5-5033-4B9D-93AA-476FE3120695}"/>
          </ac:spMkLst>
        </pc:spChg>
        <pc:spChg chg="add del mod modVis">
          <ac:chgData name="Darie, Alexandru" userId="8edbab63-14fa-4fea-abb7-ad015aad4392" providerId="ADAL" clId="{42EDB980-7BD0-41B6-86C7-435EFCF3AB2E}" dt="2022-03-03T14:46:10.767" v="3743"/>
          <ac:spMkLst>
            <pc:docMk/>
            <pc:sldMk cId="2701119962" sldId="5206"/>
            <ac:spMk id="18" creationId="{85F1A09A-07A3-4ECC-881E-E84085426AEA}"/>
          </ac:spMkLst>
        </pc:spChg>
        <pc:spChg chg="add del mod modVis">
          <ac:chgData name="Darie, Alexandru" userId="8edbab63-14fa-4fea-abb7-ad015aad4392" providerId="ADAL" clId="{42EDB980-7BD0-41B6-86C7-435EFCF3AB2E}" dt="2022-03-03T14:46:13.128" v="3789"/>
          <ac:spMkLst>
            <pc:docMk/>
            <pc:sldMk cId="2701119962" sldId="5206"/>
            <ac:spMk id="19" creationId="{7D9EAAE9-4F4A-4BB6-99CC-D4E0B15E878F}"/>
          </ac:spMkLst>
        </pc:spChg>
        <pc:graphicFrameChg chg="mod">
          <ac:chgData name="Darie, Alexandru" userId="8edbab63-14fa-4fea-abb7-ad015aad4392" providerId="ADAL" clId="{42EDB980-7BD0-41B6-86C7-435EFCF3AB2E}" dt="2022-03-03T14:46:13.132" v="3791"/>
          <ac:graphicFrameMkLst>
            <pc:docMk/>
            <pc:sldMk cId="2701119962" sldId="5206"/>
            <ac:graphicFrameMk id="5" creationId="{792AFD08-E6C4-429D-8892-608F5F33A342}"/>
          </ac:graphicFrameMkLst>
        </pc:graphicFrame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708070866141728"/>
          <c:y val="7.9892767278199231E-2"/>
          <c:w val="0.5227222362738978"/>
          <c:h val="0.82401341735028366"/>
        </c:manualLayout>
      </c:layout>
      <c:doughnutChart>
        <c:varyColors val="1"/>
        <c:ser>
          <c:idx val="0"/>
          <c:order val="0"/>
          <c:tx>
            <c:strRef>
              <c:f>Sheet1!$B$1</c:f>
              <c:strCache>
                <c:ptCount val="1"/>
                <c:pt idx="0">
                  <c:v>Sales</c:v>
                </c:pt>
              </c:strCache>
            </c:strRef>
          </c:tx>
          <c:spPr>
            <a:ln>
              <a:noFill/>
            </a:ln>
          </c:spPr>
          <c:dPt>
            <c:idx val="0"/>
            <c:bubble3D val="0"/>
            <c:spPr>
              <a:solidFill>
                <a:schemeClr val="accent1"/>
              </a:solidFill>
              <a:ln w="19050">
                <a:noFill/>
              </a:ln>
              <a:effectLst/>
            </c:spPr>
            <c:extLst>
              <c:ext xmlns:c16="http://schemas.microsoft.com/office/drawing/2014/chart" uri="{C3380CC4-5D6E-409C-BE32-E72D297353CC}">
                <c16:uniqueId val="{00000001-1B66-413D-9525-63B27395D065}"/>
              </c:ext>
            </c:extLst>
          </c:dPt>
          <c:dPt>
            <c:idx val="1"/>
            <c:bubble3D val="0"/>
            <c:spPr>
              <a:solidFill>
                <a:schemeClr val="accent2"/>
              </a:solidFill>
              <a:ln w="19050">
                <a:noFill/>
              </a:ln>
              <a:effectLst/>
            </c:spPr>
            <c:extLst>
              <c:ext xmlns:c16="http://schemas.microsoft.com/office/drawing/2014/chart" uri="{C3380CC4-5D6E-409C-BE32-E72D297353CC}">
                <c16:uniqueId val="{00000003-1B66-413D-9525-63B27395D065}"/>
              </c:ext>
            </c:extLst>
          </c:dPt>
          <c:dPt>
            <c:idx val="2"/>
            <c:bubble3D val="0"/>
            <c:spPr>
              <a:solidFill>
                <a:schemeClr val="accent3"/>
              </a:solidFill>
              <a:ln w="19050">
                <a:noFill/>
              </a:ln>
              <a:effectLst/>
            </c:spPr>
            <c:extLst>
              <c:ext xmlns:c16="http://schemas.microsoft.com/office/drawing/2014/chart" uri="{C3380CC4-5D6E-409C-BE32-E72D297353CC}">
                <c16:uniqueId val="{00000005-1B66-413D-9525-63B27395D065}"/>
              </c:ext>
            </c:extLst>
          </c:dPt>
          <c:cat>
            <c:strRef>
              <c:f>Sheet1!$A$2:$A$4</c:f>
              <c:strCache>
                <c:ptCount val="3"/>
                <c:pt idx="0">
                  <c:v>Definition of Done</c:v>
                </c:pt>
                <c:pt idx="1">
                  <c:v>Definition of Ready (Acceptance Criteria)</c:v>
                </c:pt>
                <c:pt idx="2">
                  <c:v>Non-functional Requirements</c:v>
                </c:pt>
              </c:strCache>
            </c:strRef>
          </c:cat>
          <c:val>
            <c:numRef>
              <c:f>Sheet1!$B$2:$B$4</c:f>
              <c:numCache>
                <c:formatCode>General</c:formatCode>
                <c:ptCount val="3"/>
                <c:pt idx="0">
                  <c:v>1</c:v>
                </c:pt>
                <c:pt idx="1">
                  <c:v>1</c:v>
                </c:pt>
                <c:pt idx="2">
                  <c:v>1</c:v>
                </c:pt>
              </c:numCache>
            </c:numRef>
          </c:val>
          <c:extLst>
            <c:ext xmlns:c16="http://schemas.microsoft.com/office/drawing/2014/chart" uri="{C3380CC4-5D6E-409C-BE32-E72D297353CC}">
              <c16:uniqueId val="{00000006-1B66-413D-9525-63B27395D065}"/>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E13C1A-6576-4C3F-990B-BB160BAF6B3B}" type="datetimeFigureOut">
              <a:rPr lang="en-US" smtClean="0"/>
              <a:t>3/3/2022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47A16C-2DA0-4C7A-9E44-2BF1A6E2B257}" type="slidenum">
              <a:rPr lang="en-US" smtClean="0"/>
              <a:t>‹#›</a:t>
            </a:fld>
            <a:endParaRPr lang="en-US"/>
          </a:p>
        </p:txBody>
      </p:sp>
    </p:spTree>
    <p:extLst>
      <p:ext uri="{BB962C8B-B14F-4D97-AF65-F5344CB8AC3E}">
        <p14:creationId xmlns:p14="http://schemas.microsoft.com/office/powerpoint/2010/main" val="3494058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9" name="Google Shape;16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4" name="Google Shape;26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5" name="Google Shape;29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98EE2-0AA2-434A-9E8A-ACB7FF92F17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EBA825C-D760-460C-B3BF-2BAD70B1A6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0393DE1-5815-448D-AE39-2D338379DB1F}"/>
              </a:ext>
            </a:extLst>
          </p:cNvPr>
          <p:cNvSpPr>
            <a:spLocks noGrp="1"/>
          </p:cNvSpPr>
          <p:nvPr>
            <p:ph type="dt" sz="half" idx="10"/>
          </p:nvPr>
        </p:nvSpPr>
        <p:spPr/>
        <p:txBody>
          <a:bodyPr/>
          <a:lstStyle/>
          <a:p>
            <a:fld id="{9270013C-0F51-4677-B72C-0D02296D0EE6}" type="datetimeFigureOut">
              <a:rPr lang="en-US" smtClean="0"/>
              <a:t>3/3/2022</a:t>
            </a:fld>
            <a:endParaRPr lang="en-US"/>
          </a:p>
        </p:txBody>
      </p:sp>
      <p:sp>
        <p:nvSpPr>
          <p:cNvPr id="5" name="Footer Placeholder 4">
            <a:extLst>
              <a:ext uri="{FF2B5EF4-FFF2-40B4-BE49-F238E27FC236}">
                <a16:creationId xmlns:a16="http://schemas.microsoft.com/office/drawing/2014/main" id="{C9446BD6-4F5F-49FD-85B6-BA9CEDF810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E2544F-395F-40C5-ADDA-BAF02046D33E}"/>
              </a:ext>
            </a:extLst>
          </p:cNvPr>
          <p:cNvSpPr>
            <a:spLocks noGrp="1"/>
          </p:cNvSpPr>
          <p:nvPr>
            <p:ph type="sldNum" sz="quarter" idx="12"/>
          </p:nvPr>
        </p:nvSpPr>
        <p:spPr/>
        <p:txBody>
          <a:bodyPr/>
          <a:lstStyle/>
          <a:p>
            <a:fld id="{F499BBC6-A7A2-4C74-8CD1-1A0F58507524}" type="slidenum">
              <a:rPr lang="en-US" smtClean="0"/>
              <a:t>‹#›</a:t>
            </a:fld>
            <a:endParaRPr lang="en-US"/>
          </a:p>
        </p:txBody>
      </p:sp>
    </p:spTree>
    <p:extLst>
      <p:ext uri="{BB962C8B-B14F-4D97-AF65-F5344CB8AC3E}">
        <p14:creationId xmlns:p14="http://schemas.microsoft.com/office/powerpoint/2010/main" val="1891405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C3AEE-EA3F-448C-A851-0C2AA2107D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B5C0D5-5D7A-4613-9539-3964915FBC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C3AEEF-256C-4033-A350-35CE41998FC3}"/>
              </a:ext>
            </a:extLst>
          </p:cNvPr>
          <p:cNvSpPr>
            <a:spLocks noGrp="1"/>
          </p:cNvSpPr>
          <p:nvPr>
            <p:ph type="dt" sz="half" idx="10"/>
          </p:nvPr>
        </p:nvSpPr>
        <p:spPr/>
        <p:txBody>
          <a:bodyPr/>
          <a:lstStyle/>
          <a:p>
            <a:fld id="{9270013C-0F51-4677-B72C-0D02296D0EE6}" type="datetimeFigureOut">
              <a:rPr lang="en-US" smtClean="0"/>
              <a:t>3/3/2022</a:t>
            </a:fld>
            <a:endParaRPr lang="en-US"/>
          </a:p>
        </p:txBody>
      </p:sp>
      <p:sp>
        <p:nvSpPr>
          <p:cNvPr id="5" name="Footer Placeholder 4">
            <a:extLst>
              <a:ext uri="{FF2B5EF4-FFF2-40B4-BE49-F238E27FC236}">
                <a16:creationId xmlns:a16="http://schemas.microsoft.com/office/drawing/2014/main" id="{08AD12D3-1E83-4D41-A284-F0F61531BB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497E7E-D1DC-484B-BB24-027A26A3FEE2}"/>
              </a:ext>
            </a:extLst>
          </p:cNvPr>
          <p:cNvSpPr>
            <a:spLocks noGrp="1"/>
          </p:cNvSpPr>
          <p:nvPr>
            <p:ph type="sldNum" sz="quarter" idx="12"/>
          </p:nvPr>
        </p:nvSpPr>
        <p:spPr/>
        <p:txBody>
          <a:bodyPr/>
          <a:lstStyle/>
          <a:p>
            <a:fld id="{F499BBC6-A7A2-4C74-8CD1-1A0F58507524}" type="slidenum">
              <a:rPr lang="en-US" smtClean="0"/>
              <a:t>‹#›</a:t>
            </a:fld>
            <a:endParaRPr lang="en-US"/>
          </a:p>
        </p:txBody>
      </p:sp>
    </p:spTree>
    <p:extLst>
      <p:ext uri="{BB962C8B-B14F-4D97-AF65-F5344CB8AC3E}">
        <p14:creationId xmlns:p14="http://schemas.microsoft.com/office/powerpoint/2010/main" val="3802606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D1DB2-9BB1-4931-AFCB-2124DE919EE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A1C8120-CF5A-4ECD-B985-00B948DE4A5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E65623E-64C6-4384-87B3-157D011D203D}"/>
              </a:ext>
            </a:extLst>
          </p:cNvPr>
          <p:cNvSpPr>
            <a:spLocks noGrp="1"/>
          </p:cNvSpPr>
          <p:nvPr>
            <p:ph type="dt" sz="half" idx="10"/>
          </p:nvPr>
        </p:nvSpPr>
        <p:spPr/>
        <p:txBody>
          <a:bodyPr/>
          <a:lstStyle/>
          <a:p>
            <a:fld id="{9270013C-0F51-4677-B72C-0D02296D0EE6}" type="datetimeFigureOut">
              <a:rPr lang="en-US" smtClean="0"/>
              <a:t>3/3/2022</a:t>
            </a:fld>
            <a:endParaRPr lang="en-US"/>
          </a:p>
        </p:txBody>
      </p:sp>
      <p:sp>
        <p:nvSpPr>
          <p:cNvPr id="5" name="Footer Placeholder 4">
            <a:extLst>
              <a:ext uri="{FF2B5EF4-FFF2-40B4-BE49-F238E27FC236}">
                <a16:creationId xmlns:a16="http://schemas.microsoft.com/office/drawing/2014/main" id="{4CCAE2F2-FA52-43AE-9C97-43FAA560C8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9A2037-4ACF-428C-9C16-8C92A79A44F9}"/>
              </a:ext>
            </a:extLst>
          </p:cNvPr>
          <p:cNvSpPr>
            <a:spLocks noGrp="1"/>
          </p:cNvSpPr>
          <p:nvPr>
            <p:ph type="sldNum" sz="quarter" idx="12"/>
          </p:nvPr>
        </p:nvSpPr>
        <p:spPr/>
        <p:txBody>
          <a:bodyPr/>
          <a:lstStyle/>
          <a:p>
            <a:fld id="{F499BBC6-A7A2-4C74-8CD1-1A0F58507524}" type="slidenum">
              <a:rPr lang="en-US" smtClean="0"/>
              <a:t>‹#›</a:t>
            </a:fld>
            <a:endParaRPr lang="en-US"/>
          </a:p>
        </p:txBody>
      </p:sp>
    </p:spTree>
    <p:extLst>
      <p:ext uri="{BB962C8B-B14F-4D97-AF65-F5344CB8AC3E}">
        <p14:creationId xmlns:p14="http://schemas.microsoft.com/office/powerpoint/2010/main" val="2489178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35FA6-9656-4ACD-9DD1-C4C41E5C8A1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CBAC98-9575-48B5-A15E-91C6DF36E47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9E314A5-D483-4B83-B2FA-B5F96E7B8EF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CE214C5-2818-4566-8CC7-C724EE6069D3}"/>
              </a:ext>
            </a:extLst>
          </p:cNvPr>
          <p:cNvSpPr>
            <a:spLocks noGrp="1"/>
          </p:cNvSpPr>
          <p:nvPr>
            <p:ph type="dt" sz="half" idx="10"/>
          </p:nvPr>
        </p:nvSpPr>
        <p:spPr/>
        <p:txBody>
          <a:bodyPr/>
          <a:lstStyle/>
          <a:p>
            <a:fld id="{9270013C-0F51-4677-B72C-0D02296D0EE6}" type="datetimeFigureOut">
              <a:rPr lang="en-US" smtClean="0"/>
              <a:t>3/3/2022</a:t>
            </a:fld>
            <a:endParaRPr lang="en-US"/>
          </a:p>
        </p:txBody>
      </p:sp>
      <p:sp>
        <p:nvSpPr>
          <p:cNvPr id="6" name="Footer Placeholder 5">
            <a:extLst>
              <a:ext uri="{FF2B5EF4-FFF2-40B4-BE49-F238E27FC236}">
                <a16:creationId xmlns:a16="http://schemas.microsoft.com/office/drawing/2014/main" id="{2B6EB844-EE51-434E-BD13-9C08F2CB76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3CAB1C-DD00-4612-B72C-B91EC722BC40}"/>
              </a:ext>
            </a:extLst>
          </p:cNvPr>
          <p:cNvSpPr>
            <a:spLocks noGrp="1"/>
          </p:cNvSpPr>
          <p:nvPr>
            <p:ph type="sldNum" sz="quarter" idx="12"/>
          </p:nvPr>
        </p:nvSpPr>
        <p:spPr/>
        <p:txBody>
          <a:bodyPr/>
          <a:lstStyle/>
          <a:p>
            <a:fld id="{F499BBC6-A7A2-4C74-8CD1-1A0F58507524}" type="slidenum">
              <a:rPr lang="en-US" smtClean="0"/>
              <a:t>‹#›</a:t>
            </a:fld>
            <a:endParaRPr lang="en-US"/>
          </a:p>
        </p:txBody>
      </p:sp>
    </p:spTree>
    <p:extLst>
      <p:ext uri="{BB962C8B-B14F-4D97-AF65-F5344CB8AC3E}">
        <p14:creationId xmlns:p14="http://schemas.microsoft.com/office/powerpoint/2010/main" val="1993688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75456-F68C-4FE2-A9D5-A4DDCE20A52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AB2A555-2B89-48DF-8288-55F2B97585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D78C479-0052-4A31-8C53-2CF3F77F891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9851B9-97B6-48D8-B230-ADCE8BC408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836D5CC-D98C-4D19-8CDE-EF67997AD0B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F86F753-74F0-47AB-B327-A027D8159A43}"/>
              </a:ext>
            </a:extLst>
          </p:cNvPr>
          <p:cNvSpPr>
            <a:spLocks noGrp="1"/>
          </p:cNvSpPr>
          <p:nvPr>
            <p:ph type="dt" sz="half" idx="10"/>
          </p:nvPr>
        </p:nvSpPr>
        <p:spPr/>
        <p:txBody>
          <a:bodyPr/>
          <a:lstStyle/>
          <a:p>
            <a:fld id="{9270013C-0F51-4677-B72C-0D02296D0EE6}" type="datetimeFigureOut">
              <a:rPr lang="en-US" smtClean="0"/>
              <a:t>3/3/2022</a:t>
            </a:fld>
            <a:endParaRPr lang="en-US"/>
          </a:p>
        </p:txBody>
      </p:sp>
      <p:sp>
        <p:nvSpPr>
          <p:cNvPr id="8" name="Footer Placeholder 7">
            <a:extLst>
              <a:ext uri="{FF2B5EF4-FFF2-40B4-BE49-F238E27FC236}">
                <a16:creationId xmlns:a16="http://schemas.microsoft.com/office/drawing/2014/main" id="{61F05E0F-9CC9-40F9-90CF-7758747B74B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3260541-F7A6-4E9E-B649-E6D37A15B7C9}"/>
              </a:ext>
            </a:extLst>
          </p:cNvPr>
          <p:cNvSpPr>
            <a:spLocks noGrp="1"/>
          </p:cNvSpPr>
          <p:nvPr>
            <p:ph type="sldNum" sz="quarter" idx="12"/>
          </p:nvPr>
        </p:nvSpPr>
        <p:spPr/>
        <p:txBody>
          <a:bodyPr/>
          <a:lstStyle/>
          <a:p>
            <a:fld id="{F499BBC6-A7A2-4C74-8CD1-1A0F58507524}" type="slidenum">
              <a:rPr lang="en-US" smtClean="0"/>
              <a:t>‹#›</a:t>
            </a:fld>
            <a:endParaRPr lang="en-US"/>
          </a:p>
        </p:txBody>
      </p:sp>
    </p:spTree>
    <p:extLst>
      <p:ext uri="{BB962C8B-B14F-4D97-AF65-F5344CB8AC3E}">
        <p14:creationId xmlns:p14="http://schemas.microsoft.com/office/powerpoint/2010/main" val="3114983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A2C19-49B2-42F6-8133-7A6F01332E0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34FEE77-6439-4D88-8F41-59E427B547DC}"/>
              </a:ext>
            </a:extLst>
          </p:cNvPr>
          <p:cNvSpPr>
            <a:spLocks noGrp="1"/>
          </p:cNvSpPr>
          <p:nvPr>
            <p:ph type="dt" sz="half" idx="10"/>
          </p:nvPr>
        </p:nvSpPr>
        <p:spPr/>
        <p:txBody>
          <a:bodyPr/>
          <a:lstStyle/>
          <a:p>
            <a:fld id="{9270013C-0F51-4677-B72C-0D02296D0EE6}" type="datetimeFigureOut">
              <a:rPr lang="en-US" smtClean="0"/>
              <a:t>3/3/2022</a:t>
            </a:fld>
            <a:endParaRPr lang="en-US"/>
          </a:p>
        </p:txBody>
      </p:sp>
      <p:sp>
        <p:nvSpPr>
          <p:cNvPr id="4" name="Footer Placeholder 3">
            <a:extLst>
              <a:ext uri="{FF2B5EF4-FFF2-40B4-BE49-F238E27FC236}">
                <a16:creationId xmlns:a16="http://schemas.microsoft.com/office/drawing/2014/main" id="{1663DDC4-5B5F-43C1-841B-7E8FC6E0EC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7AD8504-1937-4307-80A1-40CC7DB03D85}"/>
              </a:ext>
            </a:extLst>
          </p:cNvPr>
          <p:cNvSpPr>
            <a:spLocks noGrp="1"/>
          </p:cNvSpPr>
          <p:nvPr>
            <p:ph type="sldNum" sz="quarter" idx="12"/>
          </p:nvPr>
        </p:nvSpPr>
        <p:spPr/>
        <p:txBody>
          <a:bodyPr/>
          <a:lstStyle/>
          <a:p>
            <a:fld id="{F499BBC6-A7A2-4C74-8CD1-1A0F58507524}" type="slidenum">
              <a:rPr lang="en-US" smtClean="0"/>
              <a:t>‹#›</a:t>
            </a:fld>
            <a:endParaRPr lang="en-US"/>
          </a:p>
        </p:txBody>
      </p:sp>
    </p:spTree>
    <p:extLst>
      <p:ext uri="{BB962C8B-B14F-4D97-AF65-F5344CB8AC3E}">
        <p14:creationId xmlns:p14="http://schemas.microsoft.com/office/powerpoint/2010/main" val="1928907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829420-A0DF-4600-A758-29404E74886E}"/>
              </a:ext>
            </a:extLst>
          </p:cNvPr>
          <p:cNvSpPr>
            <a:spLocks noGrp="1"/>
          </p:cNvSpPr>
          <p:nvPr>
            <p:ph type="dt" sz="half" idx="10"/>
          </p:nvPr>
        </p:nvSpPr>
        <p:spPr/>
        <p:txBody>
          <a:bodyPr/>
          <a:lstStyle/>
          <a:p>
            <a:fld id="{9270013C-0F51-4677-B72C-0D02296D0EE6}" type="datetimeFigureOut">
              <a:rPr lang="en-US" smtClean="0"/>
              <a:t>3/3/2022</a:t>
            </a:fld>
            <a:endParaRPr lang="en-US"/>
          </a:p>
        </p:txBody>
      </p:sp>
      <p:sp>
        <p:nvSpPr>
          <p:cNvPr id="3" name="Footer Placeholder 2">
            <a:extLst>
              <a:ext uri="{FF2B5EF4-FFF2-40B4-BE49-F238E27FC236}">
                <a16:creationId xmlns:a16="http://schemas.microsoft.com/office/drawing/2014/main" id="{BD16D7A3-13EE-41E8-A670-DD2988E5FCA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7A02B85-8089-41A6-ACE6-8821BE439408}"/>
              </a:ext>
            </a:extLst>
          </p:cNvPr>
          <p:cNvSpPr>
            <a:spLocks noGrp="1"/>
          </p:cNvSpPr>
          <p:nvPr>
            <p:ph type="sldNum" sz="quarter" idx="12"/>
          </p:nvPr>
        </p:nvSpPr>
        <p:spPr/>
        <p:txBody>
          <a:bodyPr/>
          <a:lstStyle/>
          <a:p>
            <a:fld id="{F499BBC6-A7A2-4C74-8CD1-1A0F58507524}" type="slidenum">
              <a:rPr lang="en-US" smtClean="0"/>
              <a:t>‹#›</a:t>
            </a:fld>
            <a:endParaRPr lang="en-US"/>
          </a:p>
        </p:txBody>
      </p:sp>
    </p:spTree>
    <p:extLst>
      <p:ext uri="{BB962C8B-B14F-4D97-AF65-F5344CB8AC3E}">
        <p14:creationId xmlns:p14="http://schemas.microsoft.com/office/powerpoint/2010/main" val="2633863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52D1B-441A-4396-B9EC-0519D791B3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0AB200-0D1C-437D-BF88-C14BC87B96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2B5CAD7-5336-4905-9846-DE05927882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FE16AE-92F7-4FC6-8286-BDC5459B8AE3}"/>
              </a:ext>
            </a:extLst>
          </p:cNvPr>
          <p:cNvSpPr>
            <a:spLocks noGrp="1"/>
          </p:cNvSpPr>
          <p:nvPr>
            <p:ph type="dt" sz="half" idx="10"/>
          </p:nvPr>
        </p:nvSpPr>
        <p:spPr/>
        <p:txBody>
          <a:bodyPr/>
          <a:lstStyle/>
          <a:p>
            <a:fld id="{9270013C-0F51-4677-B72C-0D02296D0EE6}" type="datetimeFigureOut">
              <a:rPr lang="en-US" smtClean="0"/>
              <a:t>3/3/2022</a:t>
            </a:fld>
            <a:endParaRPr lang="en-US"/>
          </a:p>
        </p:txBody>
      </p:sp>
      <p:sp>
        <p:nvSpPr>
          <p:cNvPr id="6" name="Footer Placeholder 5">
            <a:extLst>
              <a:ext uri="{FF2B5EF4-FFF2-40B4-BE49-F238E27FC236}">
                <a16:creationId xmlns:a16="http://schemas.microsoft.com/office/drawing/2014/main" id="{6A4A018F-F72F-481F-A2D4-8AA73FE47D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AB4585-6F51-4082-9658-E9A805740ACB}"/>
              </a:ext>
            </a:extLst>
          </p:cNvPr>
          <p:cNvSpPr>
            <a:spLocks noGrp="1"/>
          </p:cNvSpPr>
          <p:nvPr>
            <p:ph type="sldNum" sz="quarter" idx="12"/>
          </p:nvPr>
        </p:nvSpPr>
        <p:spPr/>
        <p:txBody>
          <a:bodyPr/>
          <a:lstStyle/>
          <a:p>
            <a:fld id="{F499BBC6-A7A2-4C74-8CD1-1A0F58507524}" type="slidenum">
              <a:rPr lang="en-US" smtClean="0"/>
              <a:t>‹#›</a:t>
            </a:fld>
            <a:endParaRPr lang="en-US"/>
          </a:p>
        </p:txBody>
      </p:sp>
    </p:spTree>
    <p:extLst>
      <p:ext uri="{BB962C8B-B14F-4D97-AF65-F5344CB8AC3E}">
        <p14:creationId xmlns:p14="http://schemas.microsoft.com/office/powerpoint/2010/main" val="3012198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2F84D-250F-4FB4-8ADF-96BF685B14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B4D105-4DB4-43B0-8846-6E240FB78A0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93F1889-1559-4E02-AC45-F4A640DB4C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BDDC0F-ECBD-437B-854D-15F9D0B27FBE}"/>
              </a:ext>
            </a:extLst>
          </p:cNvPr>
          <p:cNvSpPr>
            <a:spLocks noGrp="1"/>
          </p:cNvSpPr>
          <p:nvPr>
            <p:ph type="dt" sz="half" idx="10"/>
          </p:nvPr>
        </p:nvSpPr>
        <p:spPr/>
        <p:txBody>
          <a:bodyPr/>
          <a:lstStyle/>
          <a:p>
            <a:fld id="{9270013C-0F51-4677-B72C-0D02296D0EE6}" type="datetimeFigureOut">
              <a:rPr lang="en-US" smtClean="0"/>
              <a:t>3/3/2022</a:t>
            </a:fld>
            <a:endParaRPr lang="en-US"/>
          </a:p>
        </p:txBody>
      </p:sp>
      <p:sp>
        <p:nvSpPr>
          <p:cNvPr id="6" name="Footer Placeholder 5">
            <a:extLst>
              <a:ext uri="{FF2B5EF4-FFF2-40B4-BE49-F238E27FC236}">
                <a16:creationId xmlns:a16="http://schemas.microsoft.com/office/drawing/2014/main" id="{25E0CE2B-BB41-43CD-86F0-5D6630955A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4CF23A-7375-46B4-AC60-5CE9594C6473}"/>
              </a:ext>
            </a:extLst>
          </p:cNvPr>
          <p:cNvSpPr>
            <a:spLocks noGrp="1"/>
          </p:cNvSpPr>
          <p:nvPr>
            <p:ph type="sldNum" sz="quarter" idx="12"/>
          </p:nvPr>
        </p:nvSpPr>
        <p:spPr/>
        <p:txBody>
          <a:bodyPr/>
          <a:lstStyle/>
          <a:p>
            <a:fld id="{F499BBC6-A7A2-4C74-8CD1-1A0F58507524}" type="slidenum">
              <a:rPr lang="en-US" smtClean="0"/>
              <a:t>‹#›</a:t>
            </a:fld>
            <a:endParaRPr lang="en-US"/>
          </a:p>
        </p:txBody>
      </p:sp>
    </p:spTree>
    <p:extLst>
      <p:ext uri="{BB962C8B-B14F-4D97-AF65-F5344CB8AC3E}">
        <p14:creationId xmlns:p14="http://schemas.microsoft.com/office/powerpoint/2010/main" val="1588336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047A6-99D2-4FB0-94EC-CE93802E1DB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C751DC-0F0B-43CB-8C98-F79D504C164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6E1633-8D87-4048-A8C4-1DD181FB4280}"/>
              </a:ext>
            </a:extLst>
          </p:cNvPr>
          <p:cNvSpPr>
            <a:spLocks noGrp="1"/>
          </p:cNvSpPr>
          <p:nvPr>
            <p:ph type="dt" sz="half" idx="10"/>
          </p:nvPr>
        </p:nvSpPr>
        <p:spPr/>
        <p:txBody>
          <a:bodyPr/>
          <a:lstStyle/>
          <a:p>
            <a:fld id="{9270013C-0F51-4677-B72C-0D02296D0EE6}" type="datetimeFigureOut">
              <a:rPr lang="en-US" smtClean="0"/>
              <a:t>3/3/2022</a:t>
            </a:fld>
            <a:endParaRPr lang="en-US"/>
          </a:p>
        </p:txBody>
      </p:sp>
      <p:sp>
        <p:nvSpPr>
          <p:cNvPr id="5" name="Footer Placeholder 4">
            <a:extLst>
              <a:ext uri="{FF2B5EF4-FFF2-40B4-BE49-F238E27FC236}">
                <a16:creationId xmlns:a16="http://schemas.microsoft.com/office/drawing/2014/main" id="{C605809E-8337-48DC-A62B-CB13F29554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E61E52-C3A9-4734-A139-4A4CD903E0FD}"/>
              </a:ext>
            </a:extLst>
          </p:cNvPr>
          <p:cNvSpPr>
            <a:spLocks noGrp="1"/>
          </p:cNvSpPr>
          <p:nvPr>
            <p:ph type="sldNum" sz="quarter" idx="12"/>
          </p:nvPr>
        </p:nvSpPr>
        <p:spPr/>
        <p:txBody>
          <a:bodyPr/>
          <a:lstStyle/>
          <a:p>
            <a:fld id="{F499BBC6-A7A2-4C74-8CD1-1A0F58507524}" type="slidenum">
              <a:rPr lang="en-US" smtClean="0"/>
              <a:t>‹#›</a:t>
            </a:fld>
            <a:endParaRPr lang="en-US"/>
          </a:p>
        </p:txBody>
      </p:sp>
    </p:spTree>
    <p:extLst>
      <p:ext uri="{BB962C8B-B14F-4D97-AF65-F5344CB8AC3E}">
        <p14:creationId xmlns:p14="http://schemas.microsoft.com/office/powerpoint/2010/main" val="22494326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449D37-0B64-4A61-BD97-51E160CD08F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3D01063-A0E6-46DB-8537-AD8788E569E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C1CB64-0E0E-4A3B-BA39-73C888F0E82B}"/>
              </a:ext>
            </a:extLst>
          </p:cNvPr>
          <p:cNvSpPr>
            <a:spLocks noGrp="1"/>
          </p:cNvSpPr>
          <p:nvPr>
            <p:ph type="dt" sz="half" idx="10"/>
          </p:nvPr>
        </p:nvSpPr>
        <p:spPr/>
        <p:txBody>
          <a:bodyPr/>
          <a:lstStyle/>
          <a:p>
            <a:fld id="{9270013C-0F51-4677-B72C-0D02296D0EE6}" type="datetimeFigureOut">
              <a:rPr lang="en-US" smtClean="0"/>
              <a:t>3/3/2022</a:t>
            </a:fld>
            <a:endParaRPr lang="en-US"/>
          </a:p>
        </p:txBody>
      </p:sp>
      <p:sp>
        <p:nvSpPr>
          <p:cNvPr id="5" name="Footer Placeholder 4">
            <a:extLst>
              <a:ext uri="{FF2B5EF4-FFF2-40B4-BE49-F238E27FC236}">
                <a16:creationId xmlns:a16="http://schemas.microsoft.com/office/drawing/2014/main" id="{346B2F9F-D2CE-437F-AC62-8F99E2928C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779C86-600E-4764-B3CC-CA36A7F5E2BF}"/>
              </a:ext>
            </a:extLst>
          </p:cNvPr>
          <p:cNvSpPr>
            <a:spLocks noGrp="1"/>
          </p:cNvSpPr>
          <p:nvPr>
            <p:ph type="sldNum" sz="quarter" idx="12"/>
          </p:nvPr>
        </p:nvSpPr>
        <p:spPr/>
        <p:txBody>
          <a:bodyPr/>
          <a:lstStyle/>
          <a:p>
            <a:fld id="{F499BBC6-A7A2-4C74-8CD1-1A0F58507524}" type="slidenum">
              <a:rPr lang="en-US" smtClean="0"/>
              <a:t>‹#›</a:t>
            </a:fld>
            <a:endParaRPr lang="en-US"/>
          </a:p>
        </p:txBody>
      </p:sp>
    </p:spTree>
    <p:extLst>
      <p:ext uri="{BB962C8B-B14F-4D97-AF65-F5344CB8AC3E}">
        <p14:creationId xmlns:p14="http://schemas.microsoft.com/office/powerpoint/2010/main" val="24424063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Agenda Slide">
  <p:cSld name="Agenda Slide">
    <p:spTree>
      <p:nvGrpSpPr>
        <p:cNvPr id="1" name="Shape 27"/>
        <p:cNvGrpSpPr/>
        <p:nvPr/>
      </p:nvGrpSpPr>
      <p:grpSpPr>
        <a:xfrm>
          <a:off x="0" y="0"/>
          <a:ext cx="0" cy="0"/>
          <a:chOff x="0" y="0"/>
          <a:chExt cx="0" cy="0"/>
        </a:xfrm>
      </p:grpSpPr>
      <p:sp>
        <p:nvSpPr>
          <p:cNvPr id="28" name="Google Shape;28;p44"/>
          <p:cNvSpPr txBox="1">
            <a:spLocks noGrp="1"/>
          </p:cNvSpPr>
          <p:nvPr>
            <p:ph type="body" idx="1"/>
          </p:nvPr>
        </p:nvSpPr>
        <p:spPr>
          <a:xfrm>
            <a:off x="410880" y="1521184"/>
            <a:ext cx="6178854" cy="3817442"/>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dk2"/>
              </a:buClr>
              <a:buSzPts val="2400"/>
              <a:buNone/>
              <a:defRPr sz="2400" b="1">
                <a:solidFill>
                  <a:schemeClr val="dk2"/>
                </a:solidFill>
              </a:defRPr>
            </a:lvl1pPr>
            <a:lvl2pPr marL="914400" lvl="1" indent="-228600" algn="l">
              <a:lnSpc>
                <a:spcPct val="90000"/>
              </a:lnSpc>
              <a:spcBef>
                <a:spcPts val="900"/>
              </a:spcBef>
              <a:spcAft>
                <a:spcPts val="0"/>
              </a:spcAft>
              <a:buClr>
                <a:srgbClr val="888888"/>
              </a:buClr>
              <a:buSzPts val="1999"/>
              <a:buNone/>
              <a:defRPr sz="1999">
                <a:solidFill>
                  <a:srgbClr val="888888"/>
                </a:solidFill>
              </a:defRPr>
            </a:lvl2pPr>
            <a:lvl3pPr marL="1371600" lvl="2" indent="-228600" algn="l">
              <a:lnSpc>
                <a:spcPct val="90000"/>
              </a:lnSpc>
              <a:spcBef>
                <a:spcPts val="900"/>
              </a:spcBef>
              <a:spcAft>
                <a:spcPts val="0"/>
              </a:spcAft>
              <a:buClr>
                <a:srgbClr val="888888"/>
              </a:buClr>
              <a:buSzPts val="1799"/>
              <a:buNone/>
              <a:defRPr sz="1799">
                <a:solidFill>
                  <a:srgbClr val="888888"/>
                </a:solidFill>
              </a:defRPr>
            </a:lvl3pPr>
            <a:lvl4pPr marL="1828800" lvl="3" indent="-228600" algn="l">
              <a:lnSpc>
                <a:spcPct val="90000"/>
              </a:lnSpc>
              <a:spcBef>
                <a:spcPts val="900"/>
              </a:spcBef>
              <a:spcAft>
                <a:spcPts val="0"/>
              </a:spcAft>
              <a:buSzPts val="1599"/>
              <a:buNone/>
              <a:defRPr sz="1599">
                <a:solidFill>
                  <a:srgbClr val="888888"/>
                </a:solidFill>
              </a:defRPr>
            </a:lvl4pPr>
            <a:lvl5pPr marL="2286000" lvl="4" indent="-228600" algn="l">
              <a:lnSpc>
                <a:spcPct val="90000"/>
              </a:lnSpc>
              <a:spcBef>
                <a:spcPts val="900"/>
              </a:spcBef>
              <a:spcAft>
                <a:spcPts val="0"/>
              </a:spcAft>
              <a:buSzPts val="1599"/>
              <a:buNone/>
              <a:defRPr sz="1599">
                <a:solidFill>
                  <a:srgbClr val="888888"/>
                </a:solidFill>
              </a:defRPr>
            </a:lvl5pPr>
            <a:lvl6pPr marL="2743200" lvl="5" indent="-228600" algn="l">
              <a:lnSpc>
                <a:spcPct val="90000"/>
              </a:lnSpc>
              <a:spcBef>
                <a:spcPts val="900"/>
              </a:spcBef>
              <a:spcAft>
                <a:spcPts val="0"/>
              </a:spcAft>
              <a:buSzPts val="1599"/>
              <a:buNone/>
              <a:defRPr sz="1599">
                <a:solidFill>
                  <a:srgbClr val="888888"/>
                </a:solidFill>
              </a:defRPr>
            </a:lvl6pPr>
            <a:lvl7pPr marL="3200400" lvl="6" indent="-228600" algn="l">
              <a:lnSpc>
                <a:spcPct val="90000"/>
              </a:lnSpc>
              <a:spcBef>
                <a:spcPts val="900"/>
              </a:spcBef>
              <a:spcAft>
                <a:spcPts val="0"/>
              </a:spcAft>
              <a:buSzPts val="1599"/>
              <a:buNone/>
              <a:defRPr sz="1599">
                <a:solidFill>
                  <a:srgbClr val="888888"/>
                </a:solidFill>
              </a:defRPr>
            </a:lvl7pPr>
            <a:lvl8pPr marL="3657600" lvl="7" indent="-228600" algn="l">
              <a:lnSpc>
                <a:spcPct val="90000"/>
              </a:lnSpc>
              <a:spcBef>
                <a:spcPts val="900"/>
              </a:spcBef>
              <a:spcAft>
                <a:spcPts val="0"/>
              </a:spcAft>
              <a:buSzPts val="1599"/>
              <a:buNone/>
              <a:defRPr sz="1599">
                <a:solidFill>
                  <a:srgbClr val="888888"/>
                </a:solidFill>
              </a:defRPr>
            </a:lvl8pPr>
            <a:lvl9pPr marL="4114800" lvl="8" indent="-228600" algn="l">
              <a:lnSpc>
                <a:spcPct val="90000"/>
              </a:lnSpc>
              <a:spcBef>
                <a:spcPts val="900"/>
              </a:spcBef>
              <a:spcAft>
                <a:spcPts val="900"/>
              </a:spcAft>
              <a:buSzPts val="1599"/>
              <a:buNone/>
              <a:defRPr sz="1599">
                <a:solidFill>
                  <a:srgbClr val="888888"/>
                </a:solidFill>
              </a:defRPr>
            </a:lvl9pPr>
          </a:lstStyle>
          <a:p>
            <a:endParaRPr/>
          </a:p>
        </p:txBody>
      </p:sp>
      <p:sp>
        <p:nvSpPr>
          <p:cNvPr id="29" name="Google Shape;29;p44"/>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4"/>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31" name="Google Shape;31;p44"/>
          <p:cNvSpPr txBox="1">
            <a:spLocks noGrp="1"/>
          </p:cNvSpPr>
          <p:nvPr>
            <p:ph type="title"/>
          </p:nvPr>
        </p:nvSpPr>
        <p:spPr>
          <a:xfrm>
            <a:off x="410878" y="512498"/>
            <a:ext cx="11368018" cy="77603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523867822"/>
      </p:ext>
    </p:extLst>
  </p:cSld>
  <p:clrMapOvr>
    <a:masterClrMapping/>
  </p:clrMapOvr>
  <p:transition>
    <p:fade/>
  </p:transition>
  <p:extLst>
    <p:ext uri="{DCECCB84-F9BA-43D5-87BE-67443E8EF086}">
      <p15:sldGuideLst xmlns:p15="http://schemas.microsoft.com/office/powerpoint/2012/main">
        <p15:guide id="1" pos="415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High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a:extLst>
              <a:ext uri="{FF2B5EF4-FFF2-40B4-BE49-F238E27FC236}">
                <a16:creationId xmlns:a16="http://schemas.microsoft.com/office/drawing/2014/main" id="{A2D5F928-38FC-482F-A9D4-37506BC02F64}"/>
              </a:ext>
            </a:extLst>
          </p:cNvPr>
          <p:cNvSpPr>
            <a:spLocks noGrp="1"/>
          </p:cNvSpPr>
          <p:nvPr>
            <p:ph type="title"/>
          </p:nvPr>
        </p:nvSpPr>
        <p:spPr>
          <a:xfrm>
            <a:off x="330200" y="24536"/>
            <a:ext cx="11516360" cy="442669"/>
          </a:xfrm>
        </p:spPr>
        <p:txBody>
          <a:bodyPr/>
          <a:lstStyle/>
          <a:p>
            <a:r>
              <a:rPr lang="en-US" dirty="0"/>
              <a:t>Click to edit Master title style</a:t>
            </a:r>
          </a:p>
        </p:txBody>
      </p:sp>
    </p:spTree>
    <p:extLst>
      <p:ext uri="{BB962C8B-B14F-4D97-AF65-F5344CB8AC3E}">
        <p14:creationId xmlns:p14="http://schemas.microsoft.com/office/powerpoint/2010/main" val="2697757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2.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D883D694-DBE1-4E30-B1D5-BA1CDB709D8F}"/>
              </a:ext>
            </a:extLst>
          </p:cNvPr>
          <p:cNvGraphicFramePr>
            <a:graphicFrameLocks noChangeAspect="1"/>
          </p:cNvGraphicFramePr>
          <p:nvPr userDrawn="1">
            <p:custDataLst>
              <p:tags r:id="rId15"/>
            </p:custDataLst>
            <p:extLst>
              <p:ext uri="{D42A27DB-BD31-4B8C-83A1-F6EECF244321}">
                <p14:modId xmlns:p14="http://schemas.microsoft.com/office/powerpoint/2010/main" val="12642266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6" imgW="706" imgH="705" progId="TCLayout.ActiveDocument.1">
                  <p:embed/>
                </p:oleObj>
              </mc:Choice>
              <mc:Fallback>
                <p:oleObj name="think-cell Slide" r:id="rId16" imgW="706" imgH="705" progId="TCLayout.ActiveDocument.1">
                  <p:embed/>
                  <p:pic>
                    <p:nvPicPr>
                      <p:cNvPr id="8" name="Object 7" hidden="1">
                        <a:extLst>
                          <a:ext uri="{FF2B5EF4-FFF2-40B4-BE49-F238E27FC236}">
                            <a16:creationId xmlns:a16="http://schemas.microsoft.com/office/drawing/2014/main" id="{D883D694-DBE1-4E30-B1D5-BA1CDB709D8F}"/>
                          </a:ext>
                        </a:extLst>
                      </p:cNvPr>
                      <p:cNvPicPr/>
                      <p:nvPr/>
                    </p:nvPicPr>
                    <p:blipFill>
                      <a:blip r:embed="rId17"/>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4C25E892-B70D-4997-B359-433A41354F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53032D2-CC06-4FAF-B106-0AA43BCA15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688AFC-3A06-4B71-9AC8-93427379E0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70013C-0F51-4677-B72C-0D02296D0EE6}" type="datetimeFigureOut">
              <a:rPr lang="en-US" smtClean="0"/>
              <a:t>3/3/2022</a:t>
            </a:fld>
            <a:endParaRPr lang="en-US"/>
          </a:p>
        </p:txBody>
      </p:sp>
      <p:sp>
        <p:nvSpPr>
          <p:cNvPr id="5" name="Footer Placeholder 4">
            <a:extLst>
              <a:ext uri="{FF2B5EF4-FFF2-40B4-BE49-F238E27FC236}">
                <a16:creationId xmlns:a16="http://schemas.microsoft.com/office/drawing/2014/main" id="{AC677016-E212-495A-AD75-49606BDA4A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C918CCF-0F53-4F33-8728-572C0CECC6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99BBC6-A7A2-4C74-8CD1-1A0F58507524}" type="slidenum">
              <a:rPr lang="en-US" smtClean="0"/>
              <a:t>‹#›</a:t>
            </a:fld>
            <a:endParaRPr lang="en-US"/>
          </a:p>
        </p:txBody>
      </p:sp>
    </p:spTree>
    <p:extLst>
      <p:ext uri="{BB962C8B-B14F-4D97-AF65-F5344CB8AC3E}">
        <p14:creationId xmlns:p14="http://schemas.microsoft.com/office/powerpoint/2010/main" val="31701920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tags" Target="../tags/tag3.xml"/><Relationship Id="rId5" Type="http://schemas.openxmlformats.org/officeDocument/2006/relationships/image" Target="../media/image2.jpg"/><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2.jpg"/><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1.e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1.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3.xml"/><Relationship Id="rId1" Type="http://schemas.openxmlformats.org/officeDocument/2006/relationships/tags" Target="../tags/tag8.xml"/><Relationship Id="rId4" Type="http://schemas.openxmlformats.org/officeDocument/2006/relationships/image" Target="../media/image1.em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9.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8.bin"/></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1.emf"/><Relationship Id="rId4" Type="http://schemas.openxmlformats.org/officeDocument/2006/relationships/oleObject" Target="../embeddings/oleObject9.bin"/></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oleObject" Target="../embeddings/oleObject10.bin"/><Relationship Id="rId7" Type="http://schemas.openxmlformats.org/officeDocument/2006/relationships/image" Target="../media/image14.png"/><Relationship Id="rId2" Type="http://schemas.openxmlformats.org/officeDocument/2006/relationships/slideLayout" Target="../slideLayouts/slideLayout13.xml"/><Relationship Id="rId1" Type="http://schemas.openxmlformats.org/officeDocument/2006/relationships/tags" Target="../tags/tag11.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4646BE49-603F-49E8-8A37-EBEC060D215D}"/>
              </a:ext>
            </a:extLst>
          </p:cNvPr>
          <p:cNvGraphicFramePr>
            <a:graphicFrameLocks noChangeAspect="1"/>
          </p:cNvGraphicFramePr>
          <p:nvPr>
            <p:custDataLst>
              <p:tags r:id="rId1"/>
            </p:custDataLst>
            <p:extLst>
              <p:ext uri="{D42A27DB-BD31-4B8C-83A1-F6EECF244321}">
                <p14:modId xmlns:p14="http://schemas.microsoft.com/office/powerpoint/2010/main" val="12156099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706" imgH="705" progId="TCLayout.ActiveDocument.1">
                  <p:embed/>
                </p:oleObj>
              </mc:Choice>
              <mc:Fallback>
                <p:oleObj name="think-cell Slide" r:id="rId3" imgW="706" imgH="705" progId="TCLayout.ActiveDocument.1">
                  <p:embed/>
                  <p:pic>
                    <p:nvPicPr>
                      <p:cNvPr id="4" name="Object 3" hidden="1">
                        <a:extLst>
                          <a:ext uri="{FF2B5EF4-FFF2-40B4-BE49-F238E27FC236}">
                            <a16:creationId xmlns:a16="http://schemas.microsoft.com/office/drawing/2014/main" id="{4646BE49-603F-49E8-8A37-EBEC060D215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B1CAC5A-11C2-455D-81B1-1BD32420ECD0}"/>
              </a:ext>
            </a:extLst>
          </p:cNvPr>
          <p:cNvSpPr>
            <a:spLocks noGrp="1"/>
          </p:cNvSpPr>
          <p:nvPr>
            <p:ph type="ctrTitle"/>
          </p:nvPr>
        </p:nvSpPr>
        <p:spPr/>
        <p:txBody>
          <a:bodyPr vert="horz">
            <a:normAutofit fontScale="90000"/>
          </a:bodyPr>
          <a:lstStyle/>
          <a:p>
            <a:r>
              <a:rPr lang="en-US" dirty="0"/>
              <a:t>Sharing my experience with</a:t>
            </a:r>
            <a:br>
              <a:rPr lang="en-US" dirty="0"/>
            </a:br>
            <a:r>
              <a:rPr lang="en-US" dirty="0"/>
              <a:t>Digital Transformation in large multinationals</a:t>
            </a:r>
          </a:p>
        </p:txBody>
      </p:sp>
      <p:sp>
        <p:nvSpPr>
          <p:cNvPr id="26" name="Subtitle 25">
            <a:extLst>
              <a:ext uri="{FF2B5EF4-FFF2-40B4-BE49-F238E27FC236}">
                <a16:creationId xmlns:a16="http://schemas.microsoft.com/office/drawing/2014/main" id="{60D71675-E5D5-4240-B067-87C400AD1131}"/>
              </a:ext>
            </a:extLst>
          </p:cNvPr>
          <p:cNvSpPr>
            <a:spLocks noGrp="1"/>
          </p:cNvSpPr>
          <p:nvPr>
            <p:ph type="subTitle" idx="1"/>
          </p:nvPr>
        </p:nvSpPr>
        <p:spPr/>
        <p:txBody>
          <a:bodyPr/>
          <a:lstStyle/>
          <a:p>
            <a:endParaRPr lang="en-US" dirty="0"/>
          </a:p>
          <a:p>
            <a:r>
              <a:rPr lang="en-US" dirty="0"/>
              <a:t>Alexandru Darie</a:t>
            </a:r>
          </a:p>
        </p:txBody>
      </p:sp>
      <p:pic>
        <p:nvPicPr>
          <p:cNvPr id="27" name="Picture 26" descr="A person in a blue shirt&#10;&#10;Description automatically generated with low confidence">
            <a:extLst>
              <a:ext uri="{FF2B5EF4-FFF2-40B4-BE49-F238E27FC236}">
                <a16:creationId xmlns:a16="http://schemas.microsoft.com/office/drawing/2014/main" id="{F9AB69FE-7871-48B5-B494-87F5232E10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29695" y="4691495"/>
            <a:ext cx="1132609" cy="1132609"/>
          </a:xfrm>
          <a:prstGeom prst="rect">
            <a:avLst/>
          </a:prstGeom>
        </p:spPr>
      </p:pic>
    </p:spTree>
    <p:extLst>
      <p:ext uri="{BB962C8B-B14F-4D97-AF65-F5344CB8AC3E}">
        <p14:creationId xmlns:p14="http://schemas.microsoft.com/office/powerpoint/2010/main" val="972437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92AFD08-E6C4-429D-8892-608F5F33A342}"/>
              </a:ext>
            </a:extLst>
          </p:cNvPr>
          <p:cNvGraphicFramePr>
            <a:graphicFrameLocks noChangeAspect="1"/>
          </p:cNvGraphicFramePr>
          <p:nvPr>
            <p:custDataLst>
              <p:tags r:id="rId1"/>
            </p:custDataLst>
            <p:extLst>
              <p:ext uri="{D42A27DB-BD31-4B8C-83A1-F6EECF244321}">
                <p14:modId xmlns:p14="http://schemas.microsoft.com/office/powerpoint/2010/main" val="42792085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706" imgH="705" progId="TCLayout.ActiveDocument.1">
                  <p:embed/>
                </p:oleObj>
              </mc:Choice>
              <mc:Fallback>
                <p:oleObj name="think-cell Slide" r:id="rId3" imgW="706" imgH="705" progId="TCLayout.ActiveDocument.1">
                  <p:embed/>
                  <p:pic>
                    <p:nvPicPr>
                      <p:cNvPr id="5" name="Object 4" hidden="1">
                        <a:extLst>
                          <a:ext uri="{FF2B5EF4-FFF2-40B4-BE49-F238E27FC236}">
                            <a16:creationId xmlns:a16="http://schemas.microsoft.com/office/drawing/2014/main" id="{792AFD08-E6C4-429D-8892-608F5F33A34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A94EDD3-CEF8-431B-B899-645E39A78F7C}"/>
              </a:ext>
            </a:extLst>
          </p:cNvPr>
          <p:cNvSpPr>
            <a:spLocks noGrp="1"/>
          </p:cNvSpPr>
          <p:nvPr>
            <p:ph type="title"/>
          </p:nvPr>
        </p:nvSpPr>
        <p:spPr>
          <a:xfrm>
            <a:off x="2136370" y="897139"/>
            <a:ext cx="9217429" cy="1325563"/>
          </a:xfrm>
        </p:spPr>
        <p:txBody>
          <a:bodyPr vert="horz"/>
          <a:lstStyle/>
          <a:p>
            <a:r>
              <a:rPr lang="en-US" dirty="0"/>
              <a:t>Me in 5 bullet points</a:t>
            </a:r>
          </a:p>
        </p:txBody>
      </p:sp>
      <p:sp>
        <p:nvSpPr>
          <p:cNvPr id="3" name="Content Placeholder 2">
            <a:extLst>
              <a:ext uri="{FF2B5EF4-FFF2-40B4-BE49-F238E27FC236}">
                <a16:creationId xmlns:a16="http://schemas.microsoft.com/office/drawing/2014/main" id="{1DDCB223-3ADA-421B-93D1-B88A756508E8}"/>
              </a:ext>
            </a:extLst>
          </p:cNvPr>
          <p:cNvSpPr>
            <a:spLocks noGrp="1"/>
          </p:cNvSpPr>
          <p:nvPr>
            <p:ph idx="1"/>
          </p:nvPr>
        </p:nvSpPr>
        <p:spPr>
          <a:xfrm>
            <a:off x="838200" y="3050771"/>
            <a:ext cx="10515600" cy="3126192"/>
          </a:xfrm>
        </p:spPr>
        <p:txBody>
          <a:bodyPr/>
          <a:lstStyle/>
          <a:p>
            <a:r>
              <a:rPr lang="en-US" dirty="0"/>
              <a:t>5 transformation in 20 years in high-tech environment</a:t>
            </a:r>
          </a:p>
          <a:p>
            <a:r>
              <a:rPr lang="en-US" dirty="0"/>
              <a:t>Transformation at product level, system level, business model level</a:t>
            </a:r>
          </a:p>
          <a:p>
            <a:r>
              <a:rPr lang="en-US" dirty="0"/>
              <a:t>Organization structure and Business Process transformation</a:t>
            </a:r>
          </a:p>
          <a:p>
            <a:r>
              <a:rPr lang="en-US" dirty="0"/>
              <a:t>Innovation management and New idea generation</a:t>
            </a:r>
          </a:p>
          <a:p>
            <a:r>
              <a:rPr lang="en-US" dirty="0"/>
              <a:t>Connected systems and Data monetization</a:t>
            </a:r>
          </a:p>
        </p:txBody>
      </p:sp>
      <p:pic>
        <p:nvPicPr>
          <p:cNvPr id="12" name="Picture 11" descr="A person in a blue shirt&#10;&#10;Description automatically generated with low confidence">
            <a:extLst>
              <a:ext uri="{FF2B5EF4-FFF2-40B4-BE49-F238E27FC236}">
                <a16:creationId xmlns:a16="http://schemas.microsoft.com/office/drawing/2014/main" id="{9400EB9C-273C-486E-896B-C019BD400F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200" y="993615"/>
            <a:ext cx="1132609" cy="1132609"/>
          </a:xfrm>
          <a:prstGeom prst="rect">
            <a:avLst/>
          </a:prstGeom>
        </p:spPr>
      </p:pic>
    </p:spTree>
    <p:extLst>
      <p:ext uri="{BB962C8B-B14F-4D97-AF65-F5344CB8AC3E}">
        <p14:creationId xmlns:p14="http://schemas.microsoft.com/office/powerpoint/2010/main" val="3047143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92AFD08-E6C4-429D-8892-608F5F33A342}"/>
              </a:ext>
            </a:extLst>
          </p:cNvPr>
          <p:cNvGraphicFramePr>
            <a:graphicFrameLocks noChangeAspect="1"/>
          </p:cNvGraphicFramePr>
          <p:nvPr>
            <p:custDataLst>
              <p:tags r:id="rId1"/>
            </p:custDataLst>
            <p:extLst>
              <p:ext uri="{D42A27DB-BD31-4B8C-83A1-F6EECF244321}">
                <p14:modId xmlns:p14="http://schemas.microsoft.com/office/powerpoint/2010/main" val="11511817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706" imgH="705" progId="TCLayout.ActiveDocument.1">
                  <p:embed/>
                </p:oleObj>
              </mc:Choice>
              <mc:Fallback>
                <p:oleObj name="think-cell Slide" r:id="rId3" imgW="706" imgH="705" progId="TCLayout.ActiveDocument.1">
                  <p:embed/>
                  <p:pic>
                    <p:nvPicPr>
                      <p:cNvPr id="5" name="Object 4" hidden="1">
                        <a:extLst>
                          <a:ext uri="{FF2B5EF4-FFF2-40B4-BE49-F238E27FC236}">
                            <a16:creationId xmlns:a16="http://schemas.microsoft.com/office/drawing/2014/main" id="{792AFD08-E6C4-429D-8892-608F5F33A34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A94EDD3-CEF8-431B-B899-645E39A78F7C}"/>
              </a:ext>
            </a:extLst>
          </p:cNvPr>
          <p:cNvSpPr>
            <a:spLocks noGrp="1"/>
          </p:cNvSpPr>
          <p:nvPr>
            <p:ph type="title"/>
          </p:nvPr>
        </p:nvSpPr>
        <p:spPr>
          <a:xfrm>
            <a:off x="838200" y="897139"/>
            <a:ext cx="10515600" cy="1325563"/>
          </a:xfrm>
        </p:spPr>
        <p:txBody>
          <a:bodyPr vert="horz"/>
          <a:lstStyle/>
          <a:p>
            <a:r>
              <a:rPr lang="en-US" dirty="0"/>
              <a:t>Thoughts on best practices</a:t>
            </a:r>
          </a:p>
        </p:txBody>
      </p:sp>
      <p:sp>
        <p:nvSpPr>
          <p:cNvPr id="3" name="Content Placeholder 2">
            <a:extLst>
              <a:ext uri="{FF2B5EF4-FFF2-40B4-BE49-F238E27FC236}">
                <a16:creationId xmlns:a16="http://schemas.microsoft.com/office/drawing/2014/main" id="{1DDCB223-3ADA-421B-93D1-B88A756508E8}"/>
              </a:ext>
            </a:extLst>
          </p:cNvPr>
          <p:cNvSpPr>
            <a:spLocks noGrp="1"/>
          </p:cNvSpPr>
          <p:nvPr>
            <p:ph idx="1"/>
          </p:nvPr>
        </p:nvSpPr>
        <p:spPr>
          <a:xfrm>
            <a:off x="838200" y="3050771"/>
            <a:ext cx="10515600" cy="3126192"/>
          </a:xfrm>
        </p:spPr>
        <p:txBody>
          <a:bodyPr/>
          <a:lstStyle/>
          <a:p>
            <a:r>
              <a:rPr lang="en-US" dirty="0"/>
              <a:t>Hire the right people</a:t>
            </a:r>
          </a:p>
          <a:p>
            <a:r>
              <a:rPr lang="en-US" dirty="0"/>
              <a:t>Use external consultants to evangelize change internally</a:t>
            </a:r>
          </a:p>
          <a:p>
            <a:r>
              <a:rPr lang="en-US" dirty="0"/>
              <a:t>Get System and Data Architects involved early on</a:t>
            </a:r>
          </a:p>
          <a:p>
            <a:r>
              <a:rPr lang="en-US" dirty="0"/>
              <a:t>Find a meaningful problem and deliver first results fast </a:t>
            </a:r>
          </a:p>
          <a:p>
            <a:r>
              <a:rPr lang="en-US" dirty="0"/>
              <a:t>Launch fast and often</a:t>
            </a:r>
          </a:p>
        </p:txBody>
      </p:sp>
    </p:spTree>
    <p:extLst>
      <p:ext uri="{BB962C8B-B14F-4D97-AF65-F5344CB8AC3E}">
        <p14:creationId xmlns:p14="http://schemas.microsoft.com/office/powerpoint/2010/main" val="3861967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92AFD08-E6C4-429D-8892-608F5F33A342}"/>
              </a:ext>
            </a:extLst>
          </p:cNvPr>
          <p:cNvGraphicFramePr>
            <a:graphicFrameLocks noChangeAspect="1"/>
          </p:cNvGraphicFramePr>
          <p:nvPr>
            <p:custDataLst>
              <p:tags r:id="rId1"/>
            </p:custDataLst>
            <p:extLst>
              <p:ext uri="{D42A27DB-BD31-4B8C-83A1-F6EECF244321}">
                <p14:modId xmlns:p14="http://schemas.microsoft.com/office/powerpoint/2010/main" val="13945313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706" imgH="705" progId="TCLayout.ActiveDocument.1">
                  <p:embed/>
                </p:oleObj>
              </mc:Choice>
              <mc:Fallback>
                <p:oleObj name="think-cell Slide" r:id="rId3" imgW="706" imgH="705" progId="TCLayout.ActiveDocument.1">
                  <p:embed/>
                  <p:pic>
                    <p:nvPicPr>
                      <p:cNvPr id="5" name="Object 4" hidden="1">
                        <a:extLst>
                          <a:ext uri="{FF2B5EF4-FFF2-40B4-BE49-F238E27FC236}">
                            <a16:creationId xmlns:a16="http://schemas.microsoft.com/office/drawing/2014/main" id="{792AFD08-E6C4-429D-8892-608F5F33A34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A94EDD3-CEF8-431B-B899-645E39A78F7C}"/>
              </a:ext>
            </a:extLst>
          </p:cNvPr>
          <p:cNvSpPr>
            <a:spLocks noGrp="1"/>
          </p:cNvSpPr>
          <p:nvPr>
            <p:ph type="title"/>
          </p:nvPr>
        </p:nvSpPr>
        <p:spPr>
          <a:xfrm>
            <a:off x="838200" y="897139"/>
            <a:ext cx="10515600" cy="1325563"/>
          </a:xfrm>
        </p:spPr>
        <p:txBody>
          <a:bodyPr vert="horz"/>
          <a:lstStyle/>
          <a:p>
            <a:r>
              <a:rPr lang="en-US" dirty="0"/>
              <a:t>I’ve I had a penny…</a:t>
            </a:r>
          </a:p>
        </p:txBody>
      </p:sp>
      <p:sp>
        <p:nvSpPr>
          <p:cNvPr id="3" name="Content Placeholder 2">
            <a:extLst>
              <a:ext uri="{FF2B5EF4-FFF2-40B4-BE49-F238E27FC236}">
                <a16:creationId xmlns:a16="http://schemas.microsoft.com/office/drawing/2014/main" id="{1DDCB223-3ADA-421B-93D1-B88A756508E8}"/>
              </a:ext>
            </a:extLst>
          </p:cNvPr>
          <p:cNvSpPr>
            <a:spLocks noGrp="1"/>
          </p:cNvSpPr>
          <p:nvPr>
            <p:ph idx="1"/>
          </p:nvPr>
        </p:nvSpPr>
        <p:spPr>
          <a:xfrm>
            <a:off x="838200" y="3050771"/>
            <a:ext cx="10515600" cy="3126192"/>
          </a:xfrm>
        </p:spPr>
        <p:txBody>
          <a:bodyPr/>
          <a:lstStyle/>
          <a:p>
            <a:r>
              <a:rPr lang="en-US" dirty="0"/>
              <a:t>Agile/Scrum only applies to software products</a:t>
            </a:r>
          </a:p>
          <a:p>
            <a:r>
              <a:rPr lang="en-US" dirty="0"/>
              <a:t>We can not commit to a delivery! We are working agile!</a:t>
            </a:r>
          </a:p>
          <a:p>
            <a:r>
              <a:rPr lang="en-US" dirty="0"/>
              <a:t>Available digital platforms are not good enough for what we need</a:t>
            </a:r>
          </a:p>
          <a:p>
            <a:r>
              <a:rPr lang="en-US" dirty="0"/>
              <a:t>Design (Thinking) is a lot of fluff and takes too much time</a:t>
            </a:r>
          </a:p>
          <a:p>
            <a:r>
              <a:rPr lang="en-US" dirty="0"/>
              <a:t>Go fast, experiment, failure is normal</a:t>
            </a:r>
          </a:p>
          <a:p>
            <a:r>
              <a:rPr lang="en-US" dirty="0"/>
              <a:t>We have empowered teams!</a:t>
            </a:r>
          </a:p>
        </p:txBody>
      </p:sp>
    </p:spTree>
    <p:extLst>
      <p:ext uri="{BB962C8B-B14F-4D97-AF65-F5344CB8AC3E}">
        <p14:creationId xmlns:p14="http://schemas.microsoft.com/office/powerpoint/2010/main" val="2701119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92AFD08-E6C4-429D-8892-608F5F33A342}"/>
              </a:ext>
            </a:extLst>
          </p:cNvPr>
          <p:cNvGraphicFramePr>
            <a:graphicFrameLocks noChangeAspect="1"/>
          </p:cNvGraphicFramePr>
          <p:nvPr>
            <p:custDataLst>
              <p:tags r:id="rId1"/>
            </p:custDataLst>
            <p:extLst>
              <p:ext uri="{D42A27DB-BD31-4B8C-83A1-F6EECF244321}">
                <p14:modId xmlns:p14="http://schemas.microsoft.com/office/powerpoint/2010/main" val="28297174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706" imgH="705" progId="TCLayout.ActiveDocument.1">
                  <p:embed/>
                </p:oleObj>
              </mc:Choice>
              <mc:Fallback>
                <p:oleObj name="think-cell Slide" r:id="rId3" imgW="706" imgH="705" progId="TCLayout.ActiveDocument.1">
                  <p:embed/>
                  <p:pic>
                    <p:nvPicPr>
                      <p:cNvPr id="5" name="Object 4" hidden="1">
                        <a:extLst>
                          <a:ext uri="{FF2B5EF4-FFF2-40B4-BE49-F238E27FC236}">
                            <a16:creationId xmlns:a16="http://schemas.microsoft.com/office/drawing/2014/main" id="{792AFD08-E6C4-429D-8892-608F5F33A34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A94EDD3-CEF8-431B-B899-645E39A78F7C}"/>
              </a:ext>
            </a:extLst>
          </p:cNvPr>
          <p:cNvSpPr>
            <a:spLocks noGrp="1"/>
          </p:cNvSpPr>
          <p:nvPr>
            <p:ph type="title"/>
          </p:nvPr>
        </p:nvSpPr>
        <p:spPr>
          <a:xfrm>
            <a:off x="838200" y="897139"/>
            <a:ext cx="10515600" cy="1325563"/>
          </a:xfrm>
        </p:spPr>
        <p:txBody>
          <a:bodyPr vert="horz"/>
          <a:lstStyle/>
          <a:p>
            <a:r>
              <a:rPr lang="en-US" dirty="0"/>
              <a:t>Some relevant reads…</a:t>
            </a:r>
          </a:p>
        </p:txBody>
      </p:sp>
      <p:sp>
        <p:nvSpPr>
          <p:cNvPr id="3" name="Content Placeholder 2">
            <a:extLst>
              <a:ext uri="{FF2B5EF4-FFF2-40B4-BE49-F238E27FC236}">
                <a16:creationId xmlns:a16="http://schemas.microsoft.com/office/drawing/2014/main" id="{1DDCB223-3ADA-421B-93D1-B88A756508E8}"/>
              </a:ext>
            </a:extLst>
          </p:cNvPr>
          <p:cNvSpPr>
            <a:spLocks noGrp="1"/>
          </p:cNvSpPr>
          <p:nvPr>
            <p:ph idx="1"/>
          </p:nvPr>
        </p:nvSpPr>
        <p:spPr>
          <a:xfrm>
            <a:off x="838200" y="3050771"/>
            <a:ext cx="10515600" cy="3126192"/>
          </a:xfrm>
        </p:spPr>
        <p:txBody>
          <a:bodyPr>
            <a:normAutofit fontScale="85000" lnSpcReduction="20000"/>
          </a:bodyPr>
          <a:lstStyle/>
          <a:p>
            <a:r>
              <a:rPr lang="en-US" dirty="0"/>
              <a:t>LEAN STARTUP</a:t>
            </a:r>
          </a:p>
          <a:p>
            <a:pPr lvl="1"/>
            <a:r>
              <a:rPr lang="en-US" dirty="0"/>
              <a:t>Lean Startup – Eric </a:t>
            </a:r>
            <a:r>
              <a:rPr lang="en-US" dirty="0" err="1"/>
              <a:t>Ries</a:t>
            </a:r>
            <a:endParaRPr lang="en-US" dirty="0"/>
          </a:p>
          <a:p>
            <a:pPr lvl="1"/>
            <a:r>
              <a:rPr lang="en-US" dirty="0"/>
              <a:t>Lean Product Playbook – Dan Olson</a:t>
            </a:r>
          </a:p>
          <a:p>
            <a:pPr lvl="1"/>
            <a:r>
              <a:rPr lang="en-US" dirty="0"/>
              <a:t>All Alexander Osterwalder series</a:t>
            </a:r>
          </a:p>
          <a:p>
            <a:r>
              <a:rPr lang="en-US" dirty="0"/>
              <a:t>ORGANIZATION</a:t>
            </a:r>
          </a:p>
          <a:p>
            <a:pPr lvl="1"/>
            <a:r>
              <a:rPr lang="en-US" dirty="0"/>
              <a:t>Working Backwards – Colin </a:t>
            </a:r>
            <a:r>
              <a:rPr lang="en-US" dirty="0" err="1"/>
              <a:t>Bryar</a:t>
            </a:r>
            <a:endParaRPr lang="en-US" dirty="0"/>
          </a:p>
          <a:p>
            <a:pPr lvl="1"/>
            <a:r>
              <a:rPr lang="en-US" dirty="0"/>
              <a:t>The AI Organization – David Carmona</a:t>
            </a:r>
          </a:p>
          <a:p>
            <a:r>
              <a:rPr lang="en-US" dirty="0"/>
              <a:t>INNOVATION PROCESS</a:t>
            </a:r>
          </a:p>
          <a:p>
            <a:pPr lvl="1"/>
            <a:r>
              <a:rPr lang="en-US" dirty="0"/>
              <a:t>The Innovator’s DNA – Clay Christianson</a:t>
            </a:r>
          </a:p>
          <a:p>
            <a:pPr lvl="1"/>
            <a:r>
              <a:rPr lang="en-US" dirty="0"/>
              <a:t>Platform Revolution – Geoff Parker</a:t>
            </a:r>
          </a:p>
        </p:txBody>
      </p:sp>
    </p:spTree>
    <p:extLst>
      <p:ext uri="{BB962C8B-B14F-4D97-AF65-F5344CB8AC3E}">
        <p14:creationId xmlns:p14="http://schemas.microsoft.com/office/powerpoint/2010/main" val="1607186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2E5D91B3-77FE-4C48-87B2-1146B9C03C4D}"/>
              </a:ext>
            </a:extLst>
          </p:cNvPr>
          <p:cNvGraphicFramePr>
            <a:graphicFrameLocks noChangeAspect="1"/>
          </p:cNvGraphicFramePr>
          <p:nvPr>
            <p:custDataLst>
              <p:tags r:id="rId1"/>
            </p:custDataLst>
            <p:extLst>
              <p:ext uri="{D42A27DB-BD31-4B8C-83A1-F6EECF244321}">
                <p14:modId xmlns:p14="http://schemas.microsoft.com/office/powerpoint/2010/main" val="23019101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706" imgH="705" progId="TCLayout.ActiveDocument.1">
                  <p:embed/>
                </p:oleObj>
              </mc:Choice>
              <mc:Fallback>
                <p:oleObj name="think-cell Slide" r:id="rId3" imgW="706" imgH="705" progId="TCLayout.ActiveDocument.1">
                  <p:embed/>
                  <p:pic>
                    <p:nvPicPr>
                      <p:cNvPr id="6" name="Object 5" hidden="1">
                        <a:extLst>
                          <a:ext uri="{FF2B5EF4-FFF2-40B4-BE49-F238E27FC236}">
                            <a16:creationId xmlns:a16="http://schemas.microsoft.com/office/drawing/2014/main" id="{2E5D91B3-77FE-4C48-87B2-1146B9C03C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E35B1050-1690-4596-B077-1750FC1A75D9}"/>
              </a:ext>
            </a:extLst>
          </p:cNvPr>
          <p:cNvSpPr>
            <a:spLocks noGrp="1"/>
          </p:cNvSpPr>
          <p:nvPr>
            <p:ph type="title"/>
          </p:nvPr>
        </p:nvSpPr>
        <p:spPr/>
        <p:txBody>
          <a:bodyPr vert="horz"/>
          <a:lstStyle/>
          <a:p>
            <a:r>
              <a:rPr lang="en-US" dirty="0"/>
              <a:t>Few slides I use to tell the story</a:t>
            </a:r>
          </a:p>
        </p:txBody>
      </p:sp>
      <p:sp>
        <p:nvSpPr>
          <p:cNvPr id="5" name="Text Placeholder 4">
            <a:extLst>
              <a:ext uri="{FF2B5EF4-FFF2-40B4-BE49-F238E27FC236}">
                <a16:creationId xmlns:a16="http://schemas.microsoft.com/office/drawing/2014/main" id="{1DE610C1-F8FF-4504-8479-F03E80F809C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57953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
          <p:cNvSpPr txBox="1">
            <a:spLocks noGrp="1"/>
          </p:cNvSpPr>
          <p:nvPr>
            <p:ph type="title"/>
          </p:nvPr>
        </p:nvSpPr>
        <p:spPr>
          <a:xfrm>
            <a:off x="410878" y="512498"/>
            <a:ext cx="11368018" cy="77603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2800"/>
              <a:buFont typeface="Calibri"/>
              <a:buNone/>
            </a:pPr>
            <a:r>
              <a:rPr lang="en-US" dirty="0"/>
              <a:t>Inspired by LEAN movement of Toyota Production and applied to the world of innovation</a:t>
            </a:r>
            <a:endParaRPr dirty="0"/>
          </a:p>
        </p:txBody>
      </p:sp>
      <p:sp>
        <p:nvSpPr>
          <p:cNvPr id="172" name="Google Shape;172;p2"/>
          <p:cNvSpPr/>
          <p:nvPr/>
        </p:nvSpPr>
        <p:spPr>
          <a:xfrm>
            <a:off x="5985739" y="2694706"/>
            <a:ext cx="4274717" cy="904725"/>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7200" b="1" dirty="0">
                <a:solidFill>
                  <a:schemeClr val="accent6"/>
                </a:solidFill>
                <a:latin typeface="Calibri"/>
                <a:ea typeface="Calibri"/>
                <a:cs typeface="Calibri"/>
                <a:sym typeface="Calibri"/>
              </a:rPr>
              <a:t>START-UP</a:t>
            </a:r>
            <a:endParaRPr dirty="0">
              <a:solidFill>
                <a:schemeClr val="accent6"/>
              </a:solidFill>
            </a:endParaRPr>
          </a:p>
        </p:txBody>
      </p:sp>
      <p:sp>
        <p:nvSpPr>
          <p:cNvPr id="173" name="Google Shape;173;p2"/>
          <p:cNvSpPr/>
          <p:nvPr/>
        </p:nvSpPr>
        <p:spPr>
          <a:xfrm>
            <a:off x="2202400" y="2703551"/>
            <a:ext cx="3532824" cy="904725"/>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7200" b="1" dirty="0">
                <a:solidFill>
                  <a:schemeClr val="accent2">
                    <a:lumMod val="50000"/>
                  </a:schemeClr>
                </a:solidFill>
                <a:latin typeface="Calibri"/>
                <a:ea typeface="Calibri"/>
                <a:cs typeface="Calibri"/>
                <a:sym typeface="Calibri"/>
              </a:rPr>
              <a:t>LEAN</a:t>
            </a:r>
            <a:endParaRPr dirty="0">
              <a:solidFill>
                <a:schemeClr val="accent2">
                  <a:lumMod val="50000"/>
                </a:schemeClr>
              </a:solidFill>
            </a:endParaRPr>
          </a:p>
        </p:txBody>
      </p:sp>
      <p:sp>
        <p:nvSpPr>
          <p:cNvPr id="175" name="Google Shape;175;p2"/>
          <p:cNvSpPr/>
          <p:nvPr/>
        </p:nvSpPr>
        <p:spPr>
          <a:xfrm>
            <a:off x="6003633" y="3711626"/>
            <a:ext cx="5231715" cy="2028271"/>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000">
                <a:solidFill>
                  <a:schemeClr val="accent6"/>
                </a:solidFill>
                <a:latin typeface="Calibri"/>
                <a:ea typeface="Calibri"/>
                <a:cs typeface="Calibri"/>
                <a:sym typeface="Calibri"/>
              </a:rPr>
              <a:t>operate under </a:t>
            </a:r>
            <a:r>
              <a:rPr lang="en-US" sz="2000" b="1">
                <a:solidFill>
                  <a:schemeClr val="accent6"/>
                </a:solidFill>
                <a:latin typeface="Calibri"/>
                <a:ea typeface="Calibri"/>
                <a:cs typeface="Calibri"/>
                <a:sym typeface="Calibri"/>
              </a:rPr>
              <a:t>extreme uncertainty</a:t>
            </a:r>
            <a:endParaRPr>
              <a:solidFill>
                <a:schemeClr val="accent6"/>
              </a:solidFill>
            </a:endParaRPr>
          </a:p>
          <a:p>
            <a:pPr marL="0" marR="0" lvl="0" indent="0" algn="l" rtl="0">
              <a:spcBef>
                <a:spcPts val="0"/>
              </a:spcBef>
              <a:spcAft>
                <a:spcPts val="0"/>
              </a:spcAft>
              <a:buNone/>
            </a:pPr>
            <a:r>
              <a:rPr lang="en-US" sz="2000">
                <a:solidFill>
                  <a:schemeClr val="accent6"/>
                </a:solidFill>
                <a:latin typeface="Calibri"/>
                <a:ea typeface="Calibri"/>
                <a:cs typeface="Calibri"/>
                <a:sym typeface="Calibri"/>
              </a:rPr>
              <a:t>to create a </a:t>
            </a:r>
            <a:r>
              <a:rPr lang="en-US" sz="2000" b="1">
                <a:solidFill>
                  <a:schemeClr val="accent6"/>
                </a:solidFill>
                <a:latin typeface="Calibri"/>
                <a:ea typeface="Calibri"/>
                <a:cs typeface="Calibri"/>
                <a:sym typeface="Calibri"/>
              </a:rPr>
              <a:t>sustainable business</a:t>
            </a:r>
            <a:endParaRPr>
              <a:solidFill>
                <a:schemeClr val="accent6"/>
              </a:solidFill>
            </a:endParaRPr>
          </a:p>
          <a:p>
            <a:pPr marL="0" marR="0" lvl="0" indent="0" algn="l" rtl="0">
              <a:spcBef>
                <a:spcPts val="0"/>
              </a:spcBef>
              <a:spcAft>
                <a:spcPts val="0"/>
              </a:spcAft>
              <a:buNone/>
            </a:pPr>
            <a:r>
              <a:rPr lang="en-US" sz="2000">
                <a:solidFill>
                  <a:schemeClr val="accent6"/>
                </a:solidFill>
                <a:latin typeface="Calibri"/>
                <a:ea typeface="Calibri"/>
                <a:cs typeface="Calibri"/>
                <a:sym typeface="Calibri"/>
              </a:rPr>
              <a:t>through </a:t>
            </a:r>
            <a:r>
              <a:rPr lang="en-US" sz="2000" b="1">
                <a:solidFill>
                  <a:schemeClr val="accent6"/>
                </a:solidFill>
                <a:latin typeface="Calibri"/>
                <a:ea typeface="Calibri"/>
                <a:cs typeface="Calibri"/>
                <a:sym typeface="Calibri"/>
              </a:rPr>
              <a:t>rapid iterations</a:t>
            </a:r>
            <a:endParaRPr>
              <a:solidFill>
                <a:schemeClr val="accent6"/>
              </a:solidFill>
            </a:endParaRPr>
          </a:p>
          <a:p>
            <a:pPr marL="0" marR="0" lvl="0" indent="0" algn="l" rtl="0">
              <a:spcBef>
                <a:spcPts val="0"/>
              </a:spcBef>
              <a:spcAft>
                <a:spcPts val="0"/>
              </a:spcAft>
              <a:buNone/>
            </a:pPr>
            <a:r>
              <a:rPr lang="en-US" sz="2000">
                <a:solidFill>
                  <a:schemeClr val="accent6"/>
                </a:solidFill>
                <a:latin typeface="Calibri"/>
                <a:ea typeface="Calibri"/>
                <a:cs typeface="Calibri"/>
                <a:sym typeface="Calibri"/>
              </a:rPr>
              <a:t>and </a:t>
            </a:r>
            <a:r>
              <a:rPr lang="en-US" sz="2000" b="1">
                <a:solidFill>
                  <a:schemeClr val="accent6"/>
                </a:solidFill>
                <a:latin typeface="Calibri"/>
                <a:ea typeface="Calibri"/>
                <a:cs typeface="Calibri"/>
                <a:sym typeface="Calibri"/>
              </a:rPr>
              <a:t>continuous user feedback</a:t>
            </a:r>
            <a:endParaRPr>
              <a:solidFill>
                <a:schemeClr val="accent6"/>
              </a:solidFill>
            </a:endParaRPr>
          </a:p>
        </p:txBody>
      </p:sp>
      <p:sp>
        <p:nvSpPr>
          <p:cNvPr id="176" name="Google Shape;176;p2"/>
          <p:cNvSpPr/>
          <p:nvPr/>
        </p:nvSpPr>
        <p:spPr>
          <a:xfrm>
            <a:off x="1068301" y="3711626"/>
            <a:ext cx="4723445" cy="2028271"/>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r>
              <a:rPr lang="en-US" sz="2000">
                <a:solidFill>
                  <a:schemeClr val="accent2">
                    <a:lumMod val="50000"/>
                  </a:schemeClr>
                </a:solidFill>
                <a:latin typeface="Calibri"/>
                <a:ea typeface="Calibri"/>
                <a:cs typeface="Calibri"/>
                <a:sym typeface="Calibri"/>
              </a:rPr>
              <a:t>strive to avoid / reduce /</a:t>
            </a:r>
            <a:r>
              <a:rPr lang="en-US" sz="2000" b="1">
                <a:solidFill>
                  <a:schemeClr val="accent2">
                    <a:lumMod val="50000"/>
                  </a:schemeClr>
                </a:solidFill>
                <a:latin typeface="Calibri"/>
                <a:ea typeface="Calibri"/>
                <a:cs typeface="Calibri"/>
                <a:sym typeface="Calibri"/>
              </a:rPr>
              <a:t>eliminate waste</a:t>
            </a:r>
            <a:br>
              <a:rPr lang="en-US" sz="2000" b="1">
                <a:solidFill>
                  <a:schemeClr val="accent2">
                    <a:lumMod val="50000"/>
                  </a:schemeClr>
                </a:solidFill>
                <a:latin typeface="Calibri"/>
                <a:ea typeface="Calibri"/>
                <a:cs typeface="Calibri"/>
                <a:sym typeface="Calibri"/>
              </a:rPr>
            </a:br>
            <a:r>
              <a:rPr lang="en-US" sz="2000">
                <a:solidFill>
                  <a:schemeClr val="accent2">
                    <a:lumMod val="50000"/>
                  </a:schemeClr>
                </a:solidFill>
                <a:latin typeface="Calibri"/>
                <a:ea typeface="Calibri"/>
                <a:cs typeface="Calibri"/>
                <a:sym typeface="Calibri"/>
              </a:rPr>
              <a:t>by </a:t>
            </a:r>
            <a:r>
              <a:rPr lang="en-US" sz="2000" b="1">
                <a:solidFill>
                  <a:schemeClr val="accent2">
                    <a:lumMod val="50000"/>
                  </a:schemeClr>
                </a:solidFill>
                <a:latin typeface="Calibri"/>
                <a:ea typeface="Calibri"/>
                <a:cs typeface="Calibri"/>
                <a:sym typeface="Calibri"/>
              </a:rPr>
              <a:t>working in small batches,</a:t>
            </a:r>
            <a:endParaRPr>
              <a:solidFill>
                <a:schemeClr val="accent2">
                  <a:lumMod val="50000"/>
                </a:schemeClr>
              </a:solidFill>
            </a:endParaRPr>
          </a:p>
          <a:p>
            <a:pPr marL="0" marR="0" lvl="0" indent="0" algn="r" rtl="0">
              <a:spcBef>
                <a:spcPts val="0"/>
              </a:spcBef>
              <a:spcAft>
                <a:spcPts val="0"/>
              </a:spcAft>
              <a:buNone/>
            </a:pPr>
            <a:r>
              <a:rPr lang="en-US" sz="2000">
                <a:solidFill>
                  <a:schemeClr val="accent2">
                    <a:lumMod val="50000"/>
                  </a:schemeClr>
                </a:solidFill>
                <a:latin typeface="Calibri"/>
                <a:ea typeface="Calibri"/>
                <a:cs typeface="Calibri"/>
                <a:sym typeface="Calibri"/>
              </a:rPr>
              <a:t>when problems occurs, </a:t>
            </a:r>
            <a:r>
              <a:rPr lang="en-US" sz="2000" b="1">
                <a:solidFill>
                  <a:schemeClr val="accent2">
                    <a:lumMod val="50000"/>
                  </a:schemeClr>
                </a:solidFill>
                <a:latin typeface="Calibri"/>
                <a:ea typeface="Calibri"/>
                <a:cs typeface="Calibri"/>
                <a:sym typeface="Calibri"/>
              </a:rPr>
              <a:t>stop and analyze </a:t>
            </a:r>
            <a:r>
              <a:rPr lang="en-US" sz="2000">
                <a:solidFill>
                  <a:schemeClr val="accent2">
                    <a:lumMod val="50000"/>
                  </a:schemeClr>
                </a:solidFill>
                <a:latin typeface="Calibri"/>
                <a:ea typeface="Calibri"/>
                <a:cs typeface="Calibri"/>
                <a:sym typeface="Calibri"/>
              </a:rPr>
              <a:t>and</a:t>
            </a:r>
            <a:endParaRPr>
              <a:solidFill>
                <a:schemeClr val="accent2">
                  <a:lumMod val="50000"/>
                </a:schemeClr>
              </a:solidFill>
            </a:endParaRPr>
          </a:p>
          <a:p>
            <a:pPr marL="0" marR="0" lvl="0" indent="0" algn="r" rtl="0">
              <a:spcBef>
                <a:spcPts val="0"/>
              </a:spcBef>
              <a:spcAft>
                <a:spcPts val="0"/>
              </a:spcAft>
              <a:buNone/>
            </a:pPr>
            <a:r>
              <a:rPr lang="en-US" sz="2000" b="1">
                <a:solidFill>
                  <a:schemeClr val="accent2">
                    <a:lumMod val="50000"/>
                  </a:schemeClr>
                </a:solidFill>
                <a:latin typeface="Calibri"/>
                <a:ea typeface="Calibri"/>
                <a:cs typeface="Calibri"/>
                <a:sym typeface="Calibri"/>
              </a:rPr>
              <a:t>react proportional </a:t>
            </a:r>
            <a:r>
              <a:rPr lang="en-US" sz="2000">
                <a:solidFill>
                  <a:schemeClr val="accent2">
                    <a:lumMod val="50000"/>
                  </a:schemeClr>
                </a:solidFill>
                <a:latin typeface="Calibri"/>
                <a:ea typeface="Calibri"/>
                <a:cs typeface="Calibri"/>
                <a:sym typeface="Calibri"/>
              </a:rPr>
              <a:t>to impact of the issue</a:t>
            </a:r>
            <a:endParaRPr>
              <a:solidFill>
                <a:schemeClr val="accent2">
                  <a:lumMod val="50000"/>
                </a:schemeClr>
              </a:solidFill>
            </a:endParaRP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6BDC1E09-B2C0-4B32-86BF-61B4A1753C12}"/>
              </a:ext>
            </a:extLst>
          </p:cNvPr>
          <p:cNvGraphicFramePr>
            <a:graphicFrameLocks noChangeAspect="1"/>
          </p:cNvGraphicFramePr>
          <p:nvPr>
            <p:custDataLst>
              <p:tags r:id="rId1"/>
            </p:custDataLst>
            <p:extLst>
              <p:ext uri="{D42A27DB-BD31-4B8C-83A1-F6EECF244321}">
                <p14:modId xmlns:p14="http://schemas.microsoft.com/office/powerpoint/2010/main" val="4181898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706" imgH="705" progId="TCLayout.ActiveDocument.1">
                  <p:embed/>
                </p:oleObj>
              </mc:Choice>
              <mc:Fallback>
                <p:oleObj name="think-cell Slide" r:id="rId4" imgW="706" imgH="705" progId="TCLayout.ActiveDocument.1">
                  <p:embed/>
                  <p:pic>
                    <p:nvPicPr>
                      <p:cNvPr id="2" name="Object 1" hidden="1">
                        <a:extLst>
                          <a:ext uri="{FF2B5EF4-FFF2-40B4-BE49-F238E27FC236}">
                            <a16:creationId xmlns:a16="http://schemas.microsoft.com/office/drawing/2014/main" id="{6BDC1E09-B2C0-4B32-86BF-61B4A1753C1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66" name="Google Shape;266;p7"/>
          <p:cNvSpPr txBox="1">
            <a:spLocks noGrp="1"/>
          </p:cNvSpPr>
          <p:nvPr>
            <p:ph type="title"/>
          </p:nvPr>
        </p:nvSpPr>
        <p:spPr>
          <a:xfrm>
            <a:off x="410878" y="512498"/>
            <a:ext cx="10840632" cy="77603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2800"/>
              <a:buFont typeface="Calibri"/>
              <a:buNone/>
            </a:pPr>
            <a:r>
              <a:rPr lang="en-US" sz="3600" dirty="0"/>
              <a:t>Achieve Product-Market-Fit and Accelerated Growth by ever faster BUILD-MEASURE-LEARN execution cycle</a:t>
            </a:r>
            <a:endParaRPr sz="3600" dirty="0"/>
          </a:p>
        </p:txBody>
      </p:sp>
      <p:grpSp>
        <p:nvGrpSpPr>
          <p:cNvPr id="267" name="Google Shape;267;p7"/>
          <p:cNvGrpSpPr/>
          <p:nvPr/>
        </p:nvGrpSpPr>
        <p:grpSpPr>
          <a:xfrm>
            <a:off x="3616398" y="2004117"/>
            <a:ext cx="5144030" cy="4539544"/>
            <a:chOff x="6015583" y="1369644"/>
            <a:chExt cx="5144030" cy="4539544"/>
          </a:xfrm>
        </p:grpSpPr>
        <p:pic>
          <p:nvPicPr>
            <p:cNvPr id="268" name="Google Shape;268;p7"/>
            <p:cNvPicPr preferRelativeResize="0"/>
            <p:nvPr/>
          </p:nvPicPr>
          <p:blipFill rotWithShape="1">
            <a:blip r:embed="rId6">
              <a:alphaModFix/>
              <a:duotone>
                <a:schemeClr val="accent6">
                  <a:shade val="45000"/>
                  <a:satMod val="135000"/>
                </a:schemeClr>
                <a:prstClr val="white"/>
              </a:duotone>
            </a:blip>
            <a:srcRect l="22948" t="6874" r="18679" b="5764"/>
            <a:stretch/>
          </p:blipFill>
          <p:spPr>
            <a:xfrm>
              <a:off x="6015583" y="1369644"/>
              <a:ext cx="5144030" cy="4539544"/>
            </a:xfrm>
            <a:prstGeom prst="rect">
              <a:avLst/>
            </a:prstGeom>
            <a:noFill/>
            <a:ln>
              <a:noFill/>
            </a:ln>
          </p:spPr>
        </p:pic>
        <p:sp>
          <p:nvSpPr>
            <p:cNvPr id="269" name="Google Shape;269;p7"/>
            <p:cNvSpPr/>
            <p:nvPr/>
          </p:nvSpPr>
          <p:spPr>
            <a:xfrm>
              <a:off x="6015583" y="2490501"/>
              <a:ext cx="1362000" cy="288300"/>
            </a:xfrm>
            <a:prstGeom prst="rect">
              <a:avLst/>
            </a:prstGeom>
            <a:solidFill>
              <a:schemeClr val="lt1"/>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2800" b="1" dirty="0">
                  <a:solidFill>
                    <a:schemeClr val="accent6"/>
                  </a:solidFill>
                  <a:latin typeface="Calibri"/>
                  <a:ea typeface="Calibri"/>
                  <a:cs typeface="Calibri"/>
                  <a:sym typeface="Calibri"/>
                </a:rPr>
                <a:t>LEARN</a:t>
              </a:r>
              <a:endParaRPr dirty="0">
                <a:solidFill>
                  <a:schemeClr val="accent6"/>
                </a:solidFill>
              </a:endParaRPr>
            </a:p>
          </p:txBody>
        </p:sp>
        <p:sp>
          <p:nvSpPr>
            <p:cNvPr id="270" name="Google Shape;270;p7"/>
            <p:cNvSpPr/>
            <p:nvPr/>
          </p:nvSpPr>
          <p:spPr>
            <a:xfrm>
              <a:off x="9645538" y="2490501"/>
              <a:ext cx="1362055" cy="288274"/>
            </a:xfrm>
            <a:prstGeom prst="rect">
              <a:avLst/>
            </a:prstGeom>
            <a:solidFill>
              <a:schemeClr val="lt1"/>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2800" b="1">
                  <a:solidFill>
                    <a:schemeClr val="accent6"/>
                  </a:solidFill>
                  <a:latin typeface="Calibri"/>
                  <a:ea typeface="Calibri"/>
                  <a:cs typeface="Calibri"/>
                  <a:sym typeface="Calibri"/>
                </a:rPr>
                <a:t>BUILD</a:t>
              </a:r>
              <a:endParaRPr>
                <a:solidFill>
                  <a:schemeClr val="accent6"/>
                </a:solidFill>
              </a:endParaRPr>
            </a:p>
          </p:txBody>
        </p:sp>
        <p:sp>
          <p:nvSpPr>
            <p:cNvPr id="271" name="Google Shape;271;p7"/>
            <p:cNvSpPr/>
            <p:nvPr/>
          </p:nvSpPr>
          <p:spPr>
            <a:xfrm>
              <a:off x="7838468" y="5383253"/>
              <a:ext cx="1498261" cy="288274"/>
            </a:xfrm>
            <a:prstGeom prst="rect">
              <a:avLst/>
            </a:prstGeom>
            <a:solidFill>
              <a:schemeClr val="lt1"/>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2800" b="1">
                  <a:solidFill>
                    <a:schemeClr val="accent6"/>
                  </a:solidFill>
                  <a:latin typeface="Calibri"/>
                  <a:ea typeface="Calibri"/>
                  <a:cs typeface="Calibri"/>
                  <a:sym typeface="Calibri"/>
                </a:rPr>
                <a:t>MEASURE</a:t>
              </a:r>
              <a:endParaRPr>
                <a:solidFill>
                  <a:schemeClr val="accent6"/>
                </a:solidFill>
              </a:endParaRPr>
            </a:p>
          </p:txBody>
        </p:sp>
        <p:sp>
          <p:nvSpPr>
            <p:cNvPr id="272" name="Google Shape;272;p7"/>
            <p:cNvSpPr/>
            <p:nvPr/>
          </p:nvSpPr>
          <p:spPr>
            <a:xfrm>
              <a:off x="6231458" y="4241968"/>
              <a:ext cx="930302" cy="288274"/>
            </a:xfrm>
            <a:prstGeom prst="rect">
              <a:avLst/>
            </a:prstGeom>
            <a:solidFill>
              <a:schemeClr val="lt1"/>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400" b="1">
                  <a:solidFill>
                    <a:schemeClr val="accent6"/>
                  </a:solidFill>
                  <a:latin typeface="Calibri"/>
                  <a:ea typeface="Calibri"/>
                  <a:cs typeface="Calibri"/>
                  <a:sym typeface="Calibri"/>
                </a:rPr>
                <a:t>DATA</a:t>
              </a:r>
              <a:endParaRPr>
                <a:solidFill>
                  <a:schemeClr val="accent6"/>
                </a:solidFill>
              </a:endParaRPr>
            </a:p>
          </p:txBody>
        </p:sp>
        <p:sp>
          <p:nvSpPr>
            <p:cNvPr id="273" name="Google Shape;273;p7"/>
            <p:cNvSpPr/>
            <p:nvPr/>
          </p:nvSpPr>
          <p:spPr>
            <a:xfrm>
              <a:off x="7967296" y="1402396"/>
              <a:ext cx="1023332" cy="288274"/>
            </a:xfrm>
            <a:prstGeom prst="rect">
              <a:avLst/>
            </a:prstGeom>
            <a:solidFill>
              <a:schemeClr val="lt1"/>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400" b="1" dirty="0">
                  <a:solidFill>
                    <a:schemeClr val="accent6"/>
                  </a:solidFill>
                  <a:latin typeface="Calibri"/>
                  <a:ea typeface="Calibri"/>
                  <a:cs typeface="Calibri"/>
                  <a:sym typeface="Calibri"/>
                </a:rPr>
                <a:t>IDEAS</a:t>
              </a:r>
              <a:endParaRPr dirty="0">
                <a:solidFill>
                  <a:schemeClr val="accent6"/>
                </a:solidFill>
              </a:endParaRPr>
            </a:p>
          </p:txBody>
        </p:sp>
        <p:sp>
          <p:nvSpPr>
            <p:cNvPr id="274" name="Google Shape;274;p7"/>
            <p:cNvSpPr/>
            <p:nvPr/>
          </p:nvSpPr>
          <p:spPr>
            <a:xfrm>
              <a:off x="9590809" y="4251021"/>
              <a:ext cx="1498261" cy="288274"/>
            </a:xfrm>
            <a:prstGeom prst="rect">
              <a:avLst/>
            </a:prstGeom>
            <a:solidFill>
              <a:schemeClr val="lt1"/>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400" b="1" dirty="0">
                  <a:solidFill>
                    <a:schemeClr val="accent6"/>
                  </a:solidFill>
                  <a:latin typeface="Calibri"/>
                  <a:ea typeface="Calibri"/>
                  <a:cs typeface="Calibri"/>
                  <a:sym typeface="Calibri"/>
                </a:rPr>
                <a:t>PRODUCT</a:t>
              </a:r>
              <a:endParaRPr dirty="0">
                <a:solidFill>
                  <a:schemeClr val="accent6"/>
                </a:solidFill>
              </a:endParaRPr>
            </a:p>
          </p:txBody>
        </p:sp>
        <p:sp>
          <p:nvSpPr>
            <p:cNvPr id="275" name="Google Shape;275;p7"/>
            <p:cNvSpPr/>
            <p:nvPr/>
          </p:nvSpPr>
          <p:spPr>
            <a:xfrm>
              <a:off x="8093839" y="1752789"/>
              <a:ext cx="845700" cy="348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200" dirty="0">
                  <a:solidFill>
                    <a:schemeClr val="accent6"/>
                  </a:solidFill>
                  <a:latin typeface="Calibri"/>
                  <a:ea typeface="Calibri"/>
                  <a:cs typeface="Calibri"/>
                  <a:sym typeface="Calibri"/>
                </a:rPr>
                <a:t>EXECUTION</a:t>
              </a:r>
              <a:endParaRPr dirty="0">
                <a:solidFill>
                  <a:schemeClr val="accent6"/>
                </a:solidFill>
              </a:endParaRPr>
            </a:p>
            <a:p>
              <a:pPr marL="0" marR="0" lvl="0" indent="0" algn="ctr" rtl="0">
                <a:spcBef>
                  <a:spcPts val="0"/>
                </a:spcBef>
                <a:spcAft>
                  <a:spcPts val="0"/>
                </a:spcAft>
                <a:buNone/>
              </a:pPr>
              <a:r>
                <a:rPr lang="en-US" sz="1200" dirty="0">
                  <a:solidFill>
                    <a:schemeClr val="accent6"/>
                  </a:solidFill>
                  <a:latin typeface="Calibri"/>
                  <a:ea typeface="Calibri"/>
                  <a:cs typeface="Calibri"/>
                  <a:sym typeface="Calibri"/>
                </a:rPr>
                <a:t>CYCLE</a:t>
              </a:r>
              <a:endParaRPr dirty="0">
                <a:solidFill>
                  <a:schemeClr val="accent6"/>
                </a:solidFill>
              </a:endParaRPr>
            </a:p>
          </p:txBody>
        </p:sp>
      </p:grpSp>
      <p:grpSp>
        <p:nvGrpSpPr>
          <p:cNvPr id="276" name="Google Shape;276;p7"/>
          <p:cNvGrpSpPr/>
          <p:nvPr/>
        </p:nvGrpSpPr>
        <p:grpSpPr>
          <a:xfrm>
            <a:off x="4406973" y="2614716"/>
            <a:ext cx="3580436" cy="3112326"/>
            <a:chOff x="6806158" y="1980243"/>
            <a:chExt cx="3580436" cy="3112326"/>
          </a:xfrm>
        </p:grpSpPr>
        <p:sp>
          <p:nvSpPr>
            <p:cNvPr id="277" name="Google Shape;277;p7"/>
            <p:cNvSpPr/>
            <p:nvPr/>
          </p:nvSpPr>
          <p:spPr>
            <a:xfrm>
              <a:off x="6806158" y="3036341"/>
              <a:ext cx="1362055" cy="348811"/>
            </a:xfrm>
            <a:prstGeom prst="rect">
              <a:avLst/>
            </a:prstGeom>
            <a:solidFill>
              <a:schemeClr val="lt1"/>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00" b="1" dirty="0">
                  <a:solidFill>
                    <a:schemeClr val="accent2">
                      <a:lumMod val="75000"/>
                    </a:schemeClr>
                  </a:solidFill>
                  <a:latin typeface="Calibri"/>
                  <a:ea typeface="Calibri"/>
                  <a:cs typeface="Calibri"/>
                  <a:sym typeface="Calibri"/>
                </a:rPr>
                <a:t>HYPOTHESIS</a:t>
              </a:r>
              <a:endParaRPr dirty="0">
                <a:solidFill>
                  <a:schemeClr val="accent2">
                    <a:lumMod val="75000"/>
                  </a:schemeClr>
                </a:solidFill>
              </a:endParaRPr>
            </a:p>
          </p:txBody>
        </p:sp>
        <p:sp>
          <p:nvSpPr>
            <p:cNvPr id="278" name="Google Shape;278;p7"/>
            <p:cNvSpPr/>
            <p:nvPr/>
          </p:nvSpPr>
          <p:spPr>
            <a:xfrm>
              <a:off x="7868471" y="4453025"/>
              <a:ext cx="1362055" cy="288274"/>
            </a:xfrm>
            <a:prstGeom prst="rect">
              <a:avLst/>
            </a:prstGeom>
            <a:solidFill>
              <a:schemeClr val="lt1"/>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accent2">
                      <a:lumMod val="75000"/>
                    </a:schemeClr>
                  </a:solidFill>
                  <a:latin typeface="Calibri"/>
                  <a:ea typeface="Calibri"/>
                  <a:cs typeface="Calibri"/>
                  <a:sym typeface="Calibri"/>
                </a:rPr>
                <a:t>METRICS</a:t>
              </a:r>
              <a:endParaRPr>
                <a:solidFill>
                  <a:schemeClr val="accent2">
                    <a:lumMod val="75000"/>
                  </a:schemeClr>
                </a:solidFill>
              </a:endParaRPr>
            </a:p>
          </p:txBody>
        </p:sp>
        <p:sp>
          <p:nvSpPr>
            <p:cNvPr id="279" name="Google Shape;279;p7"/>
            <p:cNvSpPr/>
            <p:nvPr/>
          </p:nvSpPr>
          <p:spPr>
            <a:xfrm>
              <a:off x="9024539" y="3062211"/>
              <a:ext cx="1362055" cy="348811"/>
            </a:xfrm>
            <a:prstGeom prst="rect">
              <a:avLst/>
            </a:prstGeom>
            <a:solidFill>
              <a:schemeClr val="lt1"/>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accent2">
                      <a:lumMod val="75000"/>
                    </a:schemeClr>
                  </a:solidFill>
                  <a:latin typeface="Calibri"/>
                  <a:ea typeface="Calibri"/>
                  <a:cs typeface="Calibri"/>
                  <a:sym typeface="Calibri"/>
                </a:rPr>
                <a:t>MVPs</a:t>
              </a:r>
              <a:endParaRPr>
                <a:solidFill>
                  <a:schemeClr val="accent2">
                    <a:lumMod val="75000"/>
                  </a:schemeClr>
                </a:solidFill>
              </a:endParaRPr>
            </a:p>
          </p:txBody>
        </p:sp>
        <p:sp>
          <p:nvSpPr>
            <p:cNvPr id="280" name="Google Shape;280;p7"/>
            <p:cNvSpPr/>
            <p:nvPr/>
          </p:nvSpPr>
          <p:spPr>
            <a:xfrm>
              <a:off x="8165073" y="2520097"/>
              <a:ext cx="768845" cy="348811"/>
            </a:xfrm>
            <a:prstGeom prst="rect">
              <a:avLst/>
            </a:prstGeom>
            <a:solidFill>
              <a:schemeClr val="lt1"/>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200">
                  <a:solidFill>
                    <a:schemeClr val="accent2">
                      <a:lumMod val="75000"/>
                    </a:schemeClr>
                  </a:solidFill>
                  <a:latin typeface="Calibri"/>
                  <a:ea typeface="Calibri"/>
                  <a:cs typeface="Calibri"/>
                  <a:sym typeface="Calibri"/>
                </a:rPr>
                <a:t>PLANNING</a:t>
              </a:r>
              <a:endParaRPr>
                <a:solidFill>
                  <a:schemeClr val="accent2">
                    <a:lumMod val="75000"/>
                  </a:schemeClr>
                </a:solidFill>
              </a:endParaRPr>
            </a:p>
            <a:p>
              <a:pPr marL="0" marR="0" lvl="0" indent="0" algn="ctr" rtl="0">
                <a:spcBef>
                  <a:spcPts val="0"/>
                </a:spcBef>
                <a:spcAft>
                  <a:spcPts val="0"/>
                </a:spcAft>
                <a:buNone/>
              </a:pPr>
              <a:r>
                <a:rPr lang="en-US" sz="1200">
                  <a:solidFill>
                    <a:schemeClr val="accent2">
                      <a:lumMod val="75000"/>
                    </a:schemeClr>
                  </a:solidFill>
                  <a:latin typeface="Calibri"/>
                  <a:ea typeface="Calibri"/>
                  <a:cs typeface="Calibri"/>
                  <a:sym typeface="Calibri"/>
                </a:rPr>
                <a:t>CYCLE</a:t>
              </a:r>
              <a:endParaRPr>
                <a:solidFill>
                  <a:schemeClr val="accent2">
                    <a:lumMod val="75000"/>
                  </a:schemeClr>
                </a:solidFill>
              </a:endParaRPr>
            </a:p>
          </p:txBody>
        </p:sp>
        <p:grpSp>
          <p:nvGrpSpPr>
            <p:cNvPr id="281" name="Google Shape;281;p7"/>
            <p:cNvGrpSpPr/>
            <p:nvPr/>
          </p:nvGrpSpPr>
          <p:grpSpPr>
            <a:xfrm>
              <a:off x="7001317" y="1980243"/>
              <a:ext cx="3096359" cy="3112326"/>
              <a:chOff x="7001317" y="1980243"/>
              <a:chExt cx="3096359" cy="3112326"/>
            </a:xfrm>
          </p:grpSpPr>
          <p:sp>
            <p:nvSpPr>
              <p:cNvPr id="282" name="Google Shape;282;p7"/>
              <p:cNvSpPr/>
              <p:nvPr/>
            </p:nvSpPr>
            <p:spPr>
              <a:xfrm rot="-1366273" flipH="1">
                <a:off x="7395462" y="2393105"/>
                <a:ext cx="2323716" cy="2286608"/>
              </a:xfrm>
              <a:prstGeom prst="arc">
                <a:avLst>
                  <a:gd name="adj1" fmla="val 10998461"/>
                  <a:gd name="adj2" fmla="val 18727202"/>
                </a:avLst>
              </a:prstGeom>
              <a:noFill/>
              <a:ln w="9525" cap="flat" cmpd="sng">
                <a:solidFill>
                  <a:schemeClr val="accent2">
                    <a:lumMod val="50000"/>
                  </a:schemeClr>
                </a:solidFill>
                <a:prstDash val="solid"/>
                <a:miter lim="800000"/>
                <a:headEnd type="none" w="sm" len="sm"/>
                <a:tailEnd type="stealth"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2054" dirty="0">
                  <a:solidFill>
                    <a:schemeClr val="accent2">
                      <a:lumMod val="75000"/>
                    </a:schemeClr>
                  </a:solidFill>
                  <a:latin typeface="Calibri"/>
                  <a:ea typeface="Calibri"/>
                  <a:cs typeface="Calibri"/>
                  <a:sym typeface="Calibri"/>
                </a:endParaRPr>
              </a:p>
            </p:txBody>
          </p:sp>
          <p:sp>
            <p:nvSpPr>
              <p:cNvPr id="283" name="Google Shape;283;p7"/>
              <p:cNvSpPr/>
              <p:nvPr/>
            </p:nvSpPr>
            <p:spPr>
              <a:xfrm rot="-6735768" flipH="1">
                <a:off x="7398131" y="2372926"/>
                <a:ext cx="2323679" cy="2286704"/>
              </a:xfrm>
              <a:prstGeom prst="arc">
                <a:avLst>
                  <a:gd name="adj1" fmla="val 14510100"/>
                  <a:gd name="adj2" fmla="val 18320410"/>
                </a:avLst>
              </a:prstGeom>
              <a:noFill/>
              <a:ln w="9525" cap="flat" cmpd="sng">
                <a:solidFill>
                  <a:schemeClr val="accent2">
                    <a:lumMod val="50000"/>
                  </a:schemeClr>
                </a:solidFill>
                <a:prstDash val="solid"/>
                <a:miter lim="800000"/>
                <a:headEnd type="none" w="sm" len="sm"/>
                <a:tailEnd type="stealth"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2054">
                  <a:solidFill>
                    <a:schemeClr val="accent2">
                      <a:lumMod val="75000"/>
                    </a:schemeClr>
                  </a:solidFill>
                  <a:latin typeface="Calibri"/>
                  <a:ea typeface="Calibri"/>
                  <a:cs typeface="Calibri"/>
                  <a:sym typeface="Calibri"/>
                </a:endParaRPr>
              </a:p>
            </p:txBody>
          </p:sp>
          <p:sp>
            <p:nvSpPr>
              <p:cNvPr id="284" name="Google Shape;284;p7"/>
              <p:cNvSpPr/>
              <p:nvPr/>
            </p:nvSpPr>
            <p:spPr>
              <a:xfrm rot="7033275" flipH="1">
                <a:off x="7387657" y="2393054"/>
                <a:ext cx="2323679" cy="2286704"/>
              </a:xfrm>
              <a:prstGeom prst="arc">
                <a:avLst>
                  <a:gd name="adj1" fmla="val 14510100"/>
                  <a:gd name="adj2" fmla="val 18320410"/>
                </a:avLst>
              </a:prstGeom>
              <a:noFill/>
              <a:ln w="9525" cap="flat" cmpd="sng">
                <a:solidFill>
                  <a:schemeClr val="accent2">
                    <a:lumMod val="50000"/>
                  </a:schemeClr>
                </a:solidFill>
                <a:prstDash val="solid"/>
                <a:miter lim="800000"/>
                <a:headEnd type="none" w="sm" len="sm"/>
                <a:tailEnd type="stealth"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2054">
                  <a:solidFill>
                    <a:schemeClr val="accent2">
                      <a:lumMod val="75000"/>
                    </a:schemeClr>
                  </a:solidFill>
                  <a:latin typeface="Calibri"/>
                  <a:ea typeface="Calibri"/>
                  <a:cs typeface="Calibri"/>
                  <a:sym typeface="Calibri"/>
                </a:endParaRPr>
              </a:p>
            </p:txBody>
          </p:sp>
        </p:grpSp>
      </p:grpSp>
      <p:sp>
        <p:nvSpPr>
          <p:cNvPr id="285" name="Google Shape;285;p7"/>
          <p:cNvSpPr/>
          <p:nvPr/>
        </p:nvSpPr>
        <p:spPr>
          <a:xfrm>
            <a:off x="8802617" y="2083671"/>
            <a:ext cx="3200400" cy="4076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200" dirty="0">
                <a:solidFill>
                  <a:schemeClr val="accent2">
                    <a:lumMod val="50000"/>
                  </a:schemeClr>
                </a:solidFill>
                <a:latin typeface="Calibri"/>
                <a:ea typeface="Calibri"/>
                <a:cs typeface="Calibri"/>
                <a:sym typeface="Calibri"/>
              </a:rPr>
              <a:t>Planning cycle works in reverse from Execution one</a:t>
            </a:r>
            <a:endParaRPr dirty="0">
              <a:solidFill>
                <a:schemeClr val="accent2">
                  <a:lumMod val="50000"/>
                </a:schemeClr>
              </a:solidFill>
            </a:endParaRPr>
          </a:p>
          <a:p>
            <a:pPr marL="0" marR="0" lvl="0" indent="0" algn="l" rtl="0">
              <a:spcBef>
                <a:spcPts val="0"/>
              </a:spcBef>
              <a:spcAft>
                <a:spcPts val="0"/>
              </a:spcAft>
              <a:buNone/>
            </a:pPr>
            <a:endParaRPr sz="1200" dirty="0">
              <a:solidFill>
                <a:schemeClr val="accent2">
                  <a:lumMod val="50000"/>
                </a:schemeClr>
              </a:solidFill>
              <a:latin typeface="Calibri"/>
              <a:ea typeface="Calibri"/>
              <a:cs typeface="Calibri"/>
              <a:sym typeface="Calibri"/>
            </a:endParaRPr>
          </a:p>
          <a:p>
            <a:pPr marL="0" marR="0" lvl="0" indent="0" algn="l" rtl="0">
              <a:spcBef>
                <a:spcPts val="0"/>
              </a:spcBef>
              <a:spcAft>
                <a:spcPts val="0"/>
              </a:spcAft>
              <a:buNone/>
            </a:pPr>
            <a:r>
              <a:rPr lang="en-US" sz="1200" dirty="0">
                <a:solidFill>
                  <a:schemeClr val="accent2">
                    <a:lumMod val="50000"/>
                  </a:schemeClr>
                </a:solidFill>
                <a:latin typeface="Calibri"/>
                <a:ea typeface="Calibri"/>
                <a:cs typeface="Calibri"/>
                <a:sym typeface="Calibri"/>
              </a:rPr>
              <a:t>It is the key to SUCCESS by enabling FAILURES. It advocates for up-front definition of the learning goals and then to validate those.</a:t>
            </a:r>
            <a:endParaRPr dirty="0">
              <a:solidFill>
                <a:schemeClr val="accent2">
                  <a:lumMod val="50000"/>
                </a:schemeClr>
              </a:solidFill>
            </a:endParaRPr>
          </a:p>
          <a:p>
            <a:pPr marL="0" marR="0" lvl="0" indent="0" algn="l" rtl="0">
              <a:spcBef>
                <a:spcPts val="0"/>
              </a:spcBef>
              <a:spcAft>
                <a:spcPts val="0"/>
              </a:spcAft>
              <a:buNone/>
            </a:pPr>
            <a:endParaRPr sz="1200" dirty="0">
              <a:solidFill>
                <a:schemeClr val="accent2">
                  <a:lumMod val="50000"/>
                </a:schemeClr>
              </a:solidFill>
              <a:latin typeface="Calibri"/>
              <a:ea typeface="Calibri"/>
              <a:cs typeface="Calibri"/>
              <a:sym typeface="Calibri"/>
            </a:endParaRPr>
          </a:p>
          <a:p>
            <a:pPr marL="0" marR="0" lvl="0" indent="0" algn="l" rtl="0">
              <a:spcBef>
                <a:spcPts val="0"/>
              </a:spcBef>
              <a:spcAft>
                <a:spcPts val="0"/>
              </a:spcAft>
              <a:buNone/>
            </a:pPr>
            <a:r>
              <a:rPr lang="en-US" sz="1200" dirty="0">
                <a:solidFill>
                  <a:schemeClr val="accent2">
                    <a:lumMod val="50000"/>
                  </a:schemeClr>
                </a:solidFill>
                <a:latin typeface="Calibri"/>
                <a:ea typeface="Calibri"/>
                <a:cs typeface="Calibri"/>
                <a:sym typeface="Calibri"/>
              </a:rPr>
              <a:t>There are 2 types of </a:t>
            </a:r>
            <a:r>
              <a:rPr lang="en-US" sz="1200" b="1" dirty="0">
                <a:solidFill>
                  <a:schemeClr val="accent2">
                    <a:lumMod val="50000"/>
                  </a:schemeClr>
                </a:solidFill>
                <a:latin typeface="Calibri"/>
                <a:ea typeface="Calibri"/>
                <a:cs typeface="Calibri"/>
                <a:sym typeface="Calibri"/>
              </a:rPr>
              <a:t>HYPOTHESIS</a:t>
            </a:r>
            <a:r>
              <a:rPr lang="en-US" sz="1200" dirty="0">
                <a:solidFill>
                  <a:schemeClr val="accent2">
                    <a:lumMod val="50000"/>
                  </a:schemeClr>
                </a:solidFill>
                <a:latin typeface="Calibri"/>
                <a:ea typeface="Calibri"/>
                <a:cs typeface="Calibri"/>
                <a:sym typeface="Calibri"/>
              </a:rPr>
              <a:t> – one is addressing the expected </a:t>
            </a:r>
            <a:r>
              <a:rPr lang="en-US" sz="1200" b="1" dirty="0">
                <a:solidFill>
                  <a:schemeClr val="accent2">
                    <a:lumMod val="50000"/>
                  </a:schemeClr>
                </a:solidFill>
                <a:latin typeface="Calibri"/>
                <a:ea typeface="Calibri"/>
                <a:cs typeface="Calibri"/>
                <a:sym typeface="Calibri"/>
              </a:rPr>
              <a:t>GROWTH</a:t>
            </a:r>
            <a:r>
              <a:rPr lang="en-US" sz="1200" dirty="0">
                <a:solidFill>
                  <a:schemeClr val="accent2">
                    <a:lumMod val="50000"/>
                  </a:schemeClr>
                </a:solidFill>
                <a:latin typeface="Calibri"/>
                <a:ea typeface="Calibri"/>
                <a:cs typeface="Calibri"/>
                <a:sym typeface="Calibri"/>
              </a:rPr>
              <a:t> and other the supposed </a:t>
            </a:r>
            <a:r>
              <a:rPr lang="en-US" sz="1200" b="1" dirty="0">
                <a:solidFill>
                  <a:schemeClr val="accent2">
                    <a:lumMod val="50000"/>
                  </a:schemeClr>
                </a:solidFill>
                <a:latin typeface="Calibri"/>
                <a:ea typeface="Calibri"/>
                <a:cs typeface="Calibri"/>
                <a:sym typeface="Calibri"/>
              </a:rPr>
              <a:t>VALUE</a:t>
            </a:r>
            <a:r>
              <a:rPr lang="en-US" sz="1200" dirty="0">
                <a:solidFill>
                  <a:schemeClr val="accent2">
                    <a:lumMod val="50000"/>
                  </a:schemeClr>
                </a:solidFill>
                <a:latin typeface="Calibri"/>
                <a:ea typeface="Calibri"/>
                <a:cs typeface="Calibri"/>
                <a:sym typeface="Calibri"/>
              </a:rPr>
              <a:t> delivered to users</a:t>
            </a:r>
            <a:endParaRPr dirty="0">
              <a:solidFill>
                <a:schemeClr val="accent2">
                  <a:lumMod val="50000"/>
                </a:schemeClr>
              </a:solidFill>
            </a:endParaRPr>
          </a:p>
          <a:p>
            <a:pPr marL="0" marR="0" lvl="0" indent="0" algn="l" rtl="0">
              <a:spcBef>
                <a:spcPts val="0"/>
              </a:spcBef>
              <a:spcAft>
                <a:spcPts val="0"/>
              </a:spcAft>
              <a:buNone/>
            </a:pPr>
            <a:endParaRPr sz="1200" dirty="0">
              <a:solidFill>
                <a:schemeClr val="accent2">
                  <a:lumMod val="50000"/>
                </a:schemeClr>
              </a:solidFill>
              <a:latin typeface="Calibri"/>
              <a:ea typeface="Calibri"/>
              <a:cs typeface="Calibri"/>
              <a:sym typeface="Calibri"/>
            </a:endParaRPr>
          </a:p>
          <a:p>
            <a:pPr marL="0" marR="0" lvl="0" indent="0" algn="l" rtl="0">
              <a:spcBef>
                <a:spcPts val="0"/>
              </a:spcBef>
              <a:spcAft>
                <a:spcPts val="0"/>
              </a:spcAft>
              <a:buNone/>
            </a:pPr>
            <a:r>
              <a:rPr lang="en-US" sz="1200" dirty="0">
                <a:solidFill>
                  <a:schemeClr val="accent2">
                    <a:lumMod val="50000"/>
                  </a:schemeClr>
                </a:solidFill>
                <a:latin typeface="Calibri"/>
                <a:ea typeface="Calibri"/>
                <a:cs typeface="Calibri"/>
                <a:sym typeface="Calibri"/>
              </a:rPr>
              <a:t>To be able to validate those hypothesis, right </a:t>
            </a:r>
            <a:r>
              <a:rPr lang="en-US" sz="1200" b="1" dirty="0">
                <a:solidFill>
                  <a:schemeClr val="accent2">
                    <a:lumMod val="50000"/>
                  </a:schemeClr>
                </a:solidFill>
                <a:latin typeface="Calibri"/>
                <a:ea typeface="Calibri"/>
                <a:cs typeface="Calibri"/>
                <a:sym typeface="Calibri"/>
              </a:rPr>
              <a:t>METRICS</a:t>
            </a:r>
            <a:r>
              <a:rPr lang="en-US" sz="1200" dirty="0">
                <a:solidFill>
                  <a:schemeClr val="accent2">
                    <a:lumMod val="50000"/>
                  </a:schemeClr>
                </a:solidFill>
                <a:latin typeface="Calibri"/>
                <a:ea typeface="Calibri"/>
                <a:cs typeface="Calibri"/>
                <a:sym typeface="Calibri"/>
              </a:rPr>
              <a:t> need to be defined, avoiding so called vanity metrics.</a:t>
            </a:r>
            <a:endParaRPr dirty="0">
              <a:solidFill>
                <a:schemeClr val="accent2">
                  <a:lumMod val="50000"/>
                </a:schemeClr>
              </a:solidFill>
            </a:endParaRPr>
          </a:p>
          <a:p>
            <a:pPr marL="0" marR="0" lvl="0" indent="0" algn="l" rtl="0">
              <a:spcBef>
                <a:spcPts val="0"/>
              </a:spcBef>
              <a:spcAft>
                <a:spcPts val="0"/>
              </a:spcAft>
              <a:buNone/>
            </a:pPr>
            <a:endParaRPr sz="1200" dirty="0">
              <a:solidFill>
                <a:schemeClr val="accent2">
                  <a:lumMod val="50000"/>
                </a:schemeClr>
              </a:solidFill>
              <a:latin typeface="Calibri"/>
              <a:ea typeface="Calibri"/>
              <a:cs typeface="Calibri"/>
              <a:sym typeface="Calibri"/>
            </a:endParaRPr>
          </a:p>
          <a:p>
            <a:pPr marL="0" marR="0" lvl="0" indent="0" algn="l" rtl="0">
              <a:spcBef>
                <a:spcPts val="0"/>
              </a:spcBef>
              <a:spcAft>
                <a:spcPts val="0"/>
              </a:spcAft>
              <a:buNone/>
            </a:pPr>
            <a:r>
              <a:rPr lang="en-US" sz="1200" dirty="0">
                <a:solidFill>
                  <a:schemeClr val="accent2">
                    <a:lumMod val="50000"/>
                  </a:schemeClr>
                </a:solidFill>
                <a:latin typeface="Calibri"/>
                <a:ea typeface="Calibri"/>
                <a:cs typeface="Calibri"/>
                <a:sym typeface="Calibri"/>
              </a:rPr>
              <a:t>Knowing what you need to measure, it is time to define what is the fastest and the cheapest way of engaging with the users and collect the necessary data to confirm or infirm your hypothesis. Those are your Minimum Viable Products or </a:t>
            </a:r>
            <a:r>
              <a:rPr lang="en-US" sz="1200" b="1" dirty="0">
                <a:solidFill>
                  <a:schemeClr val="accent2">
                    <a:lumMod val="50000"/>
                  </a:schemeClr>
                </a:solidFill>
                <a:latin typeface="Calibri"/>
                <a:ea typeface="Calibri"/>
                <a:cs typeface="Calibri"/>
                <a:sym typeface="Calibri"/>
              </a:rPr>
              <a:t>MVPs</a:t>
            </a:r>
            <a:endParaRPr dirty="0">
              <a:solidFill>
                <a:schemeClr val="accent2">
                  <a:lumMod val="50000"/>
                </a:schemeClr>
              </a:solidFill>
            </a:endParaRPr>
          </a:p>
          <a:p>
            <a:pPr marL="0" marR="0" lvl="0" indent="0" algn="l" rtl="0">
              <a:spcBef>
                <a:spcPts val="0"/>
              </a:spcBef>
              <a:spcAft>
                <a:spcPts val="0"/>
              </a:spcAft>
              <a:buNone/>
            </a:pPr>
            <a:endParaRPr sz="1200" dirty="0">
              <a:solidFill>
                <a:schemeClr val="accent2">
                  <a:lumMod val="50000"/>
                </a:schemeClr>
              </a:solidFill>
              <a:latin typeface="Calibri"/>
              <a:ea typeface="Calibri"/>
              <a:cs typeface="Calibri"/>
              <a:sym typeface="Calibri"/>
            </a:endParaRPr>
          </a:p>
          <a:p>
            <a:pPr marL="0" marR="0" lvl="0" indent="0" algn="l" rtl="0">
              <a:spcBef>
                <a:spcPts val="0"/>
              </a:spcBef>
              <a:spcAft>
                <a:spcPts val="0"/>
              </a:spcAft>
              <a:buNone/>
            </a:pPr>
            <a:endParaRPr sz="1200" dirty="0">
              <a:solidFill>
                <a:schemeClr val="accent2">
                  <a:lumMod val="50000"/>
                </a:schemeClr>
              </a:solidFill>
              <a:latin typeface="Calibri"/>
              <a:ea typeface="Calibri"/>
              <a:cs typeface="Calibri"/>
              <a:sym typeface="Calibri"/>
            </a:endParaRPr>
          </a:p>
        </p:txBody>
      </p:sp>
      <p:sp>
        <p:nvSpPr>
          <p:cNvPr id="286" name="Google Shape;286;p7"/>
          <p:cNvSpPr/>
          <p:nvPr/>
        </p:nvSpPr>
        <p:spPr>
          <a:xfrm>
            <a:off x="8802617" y="1655968"/>
            <a:ext cx="2448900" cy="288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2800" dirty="0">
                <a:solidFill>
                  <a:schemeClr val="accent2">
                    <a:lumMod val="50000"/>
                  </a:schemeClr>
                </a:solidFill>
                <a:latin typeface="Calibri"/>
                <a:ea typeface="Calibri"/>
                <a:cs typeface="Calibri"/>
                <a:sym typeface="Calibri"/>
              </a:rPr>
              <a:t>PLANNING</a:t>
            </a:r>
            <a:endParaRPr dirty="0">
              <a:solidFill>
                <a:schemeClr val="accent2">
                  <a:lumMod val="50000"/>
                </a:schemeClr>
              </a:solidFill>
            </a:endParaRPr>
          </a:p>
        </p:txBody>
      </p:sp>
      <p:sp>
        <p:nvSpPr>
          <p:cNvPr id="287" name="Google Shape;287;p7"/>
          <p:cNvSpPr/>
          <p:nvPr/>
        </p:nvSpPr>
        <p:spPr>
          <a:xfrm>
            <a:off x="186498" y="2122148"/>
            <a:ext cx="3200400" cy="3848700"/>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r>
              <a:rPr lang="en-US" sz="1200">
                <a:solidFill>
                  <a:schemeClr val="accent6"/>
                </a:solidFill>
                <a:latin typeface="Calibri"/>
                <a:ea typeface="Calibri"/>
                <a:cs typeface="Calibri"/>
                <a:sym typeface="Calibri"/>
              </a:rPr>
              <a:t>Build-Measure-Learn cycle is the engine that powers the growth of the business. As the cycle repeats, it also shorten, accelerating with each iteration. There are 3 types of </a:t>
            </a:r>
            <a:r>
              <a:rPr lang="en-US" sz="1200" b="1">
                <a:solidFill>
                  <a:schemeClr val="accent6"/>
                </a:solidFill>
                <a:latin typeface="Calibri"/>
                <a:ea typeface="Calibri"/>
                <a:cs typeface="Calibri"/>
                <a:sym typeface="Calibri"/>
              </a:rPr>
              <a:t>GROWTH ENGINES: Sticky, Viral, Paid</a:t>
            </a:r>
            <a:endParaRPr>
              <a:solidFill>
                <a:schemeClr val="accent6"/>
              </a:solidFill>
            </a:endParaRPr>
          </a:p>
          <a:p>
            <a:pPr marL="0" marR="0" lvl="0" indent="0" algn="r" rtl="0">
              <a:spcBef>
                <a:spcPts val="0"/>
              </a:spcBef>
              <a:spcAft>
                <a:spcPts val="0"/>
              </a:spcAft>
              <a:buNone/>
            </a:pPr>
            <a:endParaRPr sz="1200">
              <a:solidFill>
                <a:schemeClr val="accent6"/>
              </a:solidFill>
              <a:latin typeface="Calibri"/>
              <a:ea typeface="Calibri"/>
              <a:cs typeface="Calibri"/>
              <a:sym typeface="Calibri"/>
            </a:endParaRPr>
          </a:p>
          <a:p>
            <a:pPr marL="0" marR="0" lvl="0" indent="0" algn="r" rtl="0">
              <a:spcBef>
                <a:spcPts val="0"/>
              </a:spcBef>
              <a:spcAft>
                <a:spcPts val="0"/>
              </a:spcAft>
              <a:buNone/>
            </a:pPr>
            <a:endParaRPr sz="1200">
              <a:solidFill>
                <a:schemeClr val="accent6"/>
              </a:solidFill>
              <a:latin typeface="Calibri"/>
              <a:ea typeface="Calibri"/>
              <a:cs typeface="Calibri"/>
              <a:sym typeface="Calibri"/>
            </a:endParaRPr>
          </a:p>
          <a:p>
            <a:pPr marL="0" marR="0" lvl="0" indent="0" algn="r" rtl="0">
              <a:spcBef>
                <a:spcPts val="0"/>
              </a:spcBef>
              <a:spcAft>
                <a:spcPts val="0"/>
              </a:spcAft>
              <a:buNone/>
            </a:pPr>
            <a:r>
              <a:rPr lang="en-US" sz="1200">
                <a:solidFill>
                  <a:schemeClr val="accent6"/>
                </a:solidFill>
                <a:latin typeface="Calibri"/>
                <a:ea typeface="Calibri"/>
                <a:cs typeface="Calibri"/>
                <a:sym typeface="Calibri"/>
              </a:rPr>
              <a:t>Collecting right data enables the </a:t>
            </a:r>
            <a:r>
              <a:rPr lang="en-US" sz="1200" b="1">
                <a:solidFill>
                  <a:schemeClr val="accent6"/>
                </a:solidFill>
                <a:latin typeface="Calibri"/>
                <a:ea typeface="Calibri"/>
                <a:cs typeface="Calibri"/>
                <a:sym typeface="Calibri"/>
              </a:rPr>
              <a:t>INNOVATION ACCOUNTING </a:t>
            </a:r>
            <a:r>
              <a:rPr lang="en-US" sz="1200">
                <a:solidFill>
                  <a:schemeClr val="accent6"/>
                </a:solidFill>
                <a:latin typeface="Calibri"/>
                <a:ea typeface="Calibri"/>
                <a:cs typeface="Calibri"/>
                <a:sym typeface="Calibri"/>
              </a:rPr>
              <a:t>that is key to steering the execution in order to avoid waste.</a:t>
            </a:r>
            <a:endParaRPr>
              <a:solidFill>
                <a:schemeClr val="accent6"/>
              </a:solidFill>
            </a:endParaRPr>
          </a:p>
          <a:p>
            <a:pPr marL="0" marR="0" lvl="0" indent="0" algn="r" rtl="0">
              <a:spcBef>
                <a:spcPts val="0"/>
              </a:spcBef>
              <a:spcAft>
                <a:spcPts val="0"/>
              </a:spcAft>
              <a:buNone/>
            </a:pPr>
            <a:endParaRPr sz="1200">
              <a:solidFill>
                <a:schemeClr val="accent6"/>
              </a:solidFill>
              <a:latin typeface="Calibri"/>
              <a:ea typeface="Calibri"/>
              <a:cs typeface="Calibri"/>
              <a:sym typeface="Calibri"/>
            </a:endParaRPr>
          </a:p>
          <a:p>
            <a:pPr marL="0" marR="0" lvl="0" indent="0" algn="r" rtl="0">
              <a:spcBef>
                <a:spcPts val="0"/>
              </a:spcBef>
              <a:spcAft>
                <a:spcPts val="0"/>
              </a:spcAft>
              <a:buNone/>
            </a:pPr>
            <a:r>
              <a:rPr lang="en-US" sz="1200">
                <a:solidFill>
                  <a:schemeClr val="accent6"/>
                </a:solidFill>
                <a:latin typeface="Calibri"/>
                <a:ea typeface="Calibri"/>
                <a:cs typeface="Calibri"/>
                <a:sym typeface="Calibri"/>
              </a:rPr>
              <a:t>Every investment in execution has to be VALIDATED leading to what it is now called</a:t>
            </a:r>
            <a:br>
              <a:rPr lang="en-US" sz="1200">
                <a:solidFill>
                  <a:schemeClr val="accent6"/>
                </a:solidFill>
                <a:latin typeface="Calibri"/>
                <a:ea typeface="Calibri"/>
                <a:cs typeface="Calibri"/>
                <a:sym typeface="Calibri"/>
              </a:rPr>
            </a:br>
            <a:r>
              <a:rPr lang="en-US" sz="1200" b="1">
                <a:solidFill>
                  <a:schemeClr val="accent6"/>
                </a:solidFill>
                <a:latin typeface="Calibri"/>
                <a:ea typeface="Calibri"/>
                <a:cs typeface="Calibri"/>
                <a:sym typeface="Calibri"/>
              </a:rPr>
              <a:t>VALIDATED LEARNING</a:t>
            </a:r>
            <a:endParaRPr>
              <a:solidFill>
                <a:schemeClr val="accent6"/>
              </a:solidFill>
            </a:endParaRPr>
          </a:p>
          <a:p>
            <a:pPr marL="0" marR="0" lvl="0" indent="0" algn="r" rtl="0">
              <a:spcBef>
                <a:spcPts val="0"/>
              </a:spcBef>
              <a:spcAft>
                <a:spcPts val="0"/>
              </a:spcAft>
              <a:buNone/>
            </a:pPr>
            <a:endParaRPr sz="1200">
              <a:solidFill>
                <a:schemeClr val="accent6"/>
              </a:solidFill>
              <a:latin typeface="Calibri"/>
              <a:ea typeface="Calibri"/>
              <a:cs typeface="Calibri"/>
              <a:sym typeface="Calibri"/>
            </a:endParaRPr>
          </a:p>
          <a:p>
            <a:pPr marL="0" marR="0" lvl="0" indent="0" algn="r" rtl="0">
              <a:spcBef>
                <a:spcPts val="0"/>
              </a:spcBef>
              <a:spcAft>
                <a:spcPts val="0"/>
              </a:spcAft>
              <a:buNone/>
            </a:pPr>
            <a:r>
              <a:rPr lang="en-US" sz="1200">
                <a:solidFill>
                  <a:schemeClr val="accent6"/>
                </a:solidFill>
                <a:latin typeface="Calibri"/>
                <a:ea typeface="Calibri"/>
                <a:cs typeface="Calibri"/>
                <a:sym typeface="Calibri"/>
              </a:rPr>
              <a:t>There are 3 main </a:t>
            </a:r>
            <a:r>
              <a:rPr lang="en-US" sz="1200" b="1">
                <a:solidFill>
                  <a:schemeClr val="accent6"/>
                </a:solidFill>
                <a:latin typeface="Calibri"/>
                <a:ea typeface="Calibri"/>
                <a:cs typeface="Calibri"/>
                <a:sym typeface="Calibri"/>
              </a:rPr>
              <a:t>LEARNING MILESTONES</a:t>
            </a:r>
            <a:r>
              <a:rPr lang="en-US" sz="1200">
                <a:solidFill>
                  <a:schemeClr val="accent6"/>
                </a:solidFill>
                <a:latin typeface="Calibri"/>
                <a:ea typeface="Calibri"/>
                <a:cs typeface="Calibri"/>
                <a:sym typeface="Calibri"/>
              </a:rPr>
              <a:t>:</a:t>
            </a:r>
            <a:endParaRPr>
              <a:solidFill>
                <a:schemeClr val="accent6"/>
              </a:solidFill>
            </a:endParaRPr>
          </a:p>
          <a:p>
            <a:pPr marL="1484313" marR="0" lvl="3" indent="0" algn="l" rtl="0">
              <a:spcBef>
                <a:spcPts val="0"/>
              </a:spcBef>
              <a:spcAft>
                <a:spcPts val="0"/>
              </a:spcAft>
              <a:buNone/>
            </a:pPr>
            <a:r>
              <a:rPr lang="en-US" sz="1200" b="0" i="0" u="none" strike="noStrike" cap="none">
                <a:solidFill>
                  <a:schemeClr val="accent6"/>
                </a:solidFill>
                <a:latin typeface="Calibri"/>
                <a:ea typeface="Calibri"/>
                <a:cs typeface="Calibri"/>
                <a:sym typeface="Calibri"/>
              </a:rPr>
              <a:t>1. Create the </a:t>
            </a:r>
            <a:r>
              <a:rPr lang="en-US" sz="1200" b="1" i="0" u="none" strike="noStrike" cap="none">
                <a:solidFill>
                  <a:schemeClr val="accent6"/>
                </a:solidFill>
                <a:latin typeface="Calibri"/>
                <a:ea typeface="Calibri"/>
                <a:cs typeface="Calibri"/>
                <a:sym typeface="Calibri"/>
              </a:rPr>
              <a:t>BASELINE</a:t>
            </a:r>
            <a:endParaRPr>
              <a:solidFill>
                <a:schemeClr val="accent6"/>
              </a:solidFill>
            </a:endParaRPr>
          </a:p>
          <a:p>
            <a:pPr marL="1484313" marR="0" lvl="3" indent="0" algn="l" rtl="0">
              <a:spcBef>
                <a:spcPts val="0"/>
              </a:spcBef>
              <a:spcAft>
                <a:spcPts val="0"/>
              </a:spcAft>
              <a:buNone/>
            </a:pPr>
            <a:r>
              <a:rPr lang="en-US" sz="1200" b="1" i="0" u="none" strike="noStrike" cap="none">
                <a:solidFill>
                  <a:schemeClr val="accent6"/>
                </a:solidFill>
                <a:latin typeface="Calibri"/>
                <a:ea typeface="Calibri"/>
                <a:cs typeface="Calibri"/>
                <a:sym typeface="Calibri"/>
              </a:rPr>
              <a:t>2. TUNE </a:t>
            </a:r>
            <a:r>
              <a:rPr lang="en-US" sz="1200" b="0" i="1" u="none" strike="noStrike" cap="none">
                <a:solidFill>
                  <a:schemeClr val="accent6"/>
                </a:solidFill>
                <a:latin typeface="Calibri"/>
                <a:ea typeface="Calibri"/>
                <a:cs typeface="Calibri"/>
                <a:sym typeface="Calibri"/>
              </a:rPr>
              <a:t>the engine</a:t>
            </a:r>
            <a:endParaRPr>
              <a:solidFill>
                <a:schemeClr val="accent6"/>
              </a:solidFill>
            </a:endParaRPr>
          </a:p>
          <a:p>
            <a:pPr marL="1484313" marR="0" lvl="3" indent="0" algn="l" rtl="0">
              <a:spcBef>
                <a:spcPts val="0"/>
              </a:spcBef>
              <a:spcAft>
                <a:spcPts val="0"/>
              </a:spcAft>
              <a:buNone/>
            </a:pPr>
            <a:r>
              <a:rPr lang="en-US" sz="1200" b="1" i="0" u="none" strike="noStrike" cap="none">
                <a:solidFill>
                  <a:schemeClr val="accent6"/>
                </a:solidFill>
                <a:latin typeface="Calibri"/>
                <a:ea typeface="Calibri"/>
                <a:cs typeface="Calibri"/>
                <a:sym typeface="Calibri"/>
              </a:rPr>
              <a:t>3. PIVOT </a:t>
            </a:r>
            <a:r>
              <a:rPr lang="en-US" sz="1200" b="0" i="0" u="none" strike="noStrike" cap="none">
                <a:solidFill>
                  <a:schemeClr val="accent6"/>
                </a:solidFill>
                <a:latin typeface="Calibri"/>
                <a:ea typeface="Calibri"/>
                <a:cs typeface="Calibri"/>
                <a:sym typeface="Calibri"/>
              </a:rPr>
              <a:t>or </a:t>
            </a:r>
            <a:r>
              <a:rPr lang="en-US" sz="1200" b="1" i="0" u="none" strike="noStrike" cap="none">
                <a:solidFill>
                  <a:schemeClr val="accent6"/>
                </a:solidFill>
                <a:latin typeface="Calibri"/>
                <a:ea typeface="Calibri"/>
                <a:cs typeface="Calibri"/>
                <a:sym typeface="Calibri"/>
              </a:rPr>
              <a:t>PERSEVERE</a:t>
            </a:r>
            <a:endParaRPr>
              <a:solidFill>
                <a:schemeClr val="accent6"/>
              </a:solidFill>
            </a:endParaRPr>
          </a:p>
        </p:txBody>
      </p:sp>
      <p:sp>
        <p:nvSpPr>
          <p:cNvPr id="288" name="Google Shape;288;p7"/>
          <p:cNvSpPr/>
          <p:nvPr/>
        </p:nvSpPr>
        <p:spPr>
          <a:xfrm>
            <a:off x="918143" y="1655968"/>
            <a:ext cx="2471400" cy="2883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2800" dirty="0">
                <a:solidFill>
                  <a:schemeClr val="accent6"/>
                </a:solidFill>
                <a:latin typeface="Calibri"/>
                <a:ea typeface="Calibri"/>
                <a:cs typeface="Calibri"/>
                <a:sym typeface="Calibri"/>
              </a:rPr>
              <a:t>EXECUTION</a:t>
            </a:r>
            <a:endParaRPr dirty="0">
              <a:solidFill>
                <a:schemeClr val="accent6"/>
              </a:solidFill>
            </a:endParaRPr>
          </a:p>
        </p:txBody>
      </p:sp>
      <p:cxnSp>
        <p:nvCxnSpPr>
          <p:cNvPr id="289" name="Google Shape;289;p7"/>
          <p:cNvCxnSpPr/>
          <p:nvPr/>
        </p:nvCxnSpPr>
        <p:spPr>
          <a:xfrm flipH="1">
            <a:off x="8802617" y="1934579"/>
            <a:ext cx="3200400" cy="32700"/>
          </a:xfrm>
          <a:prstGeom prst="straightConnector1">
            <a:avLst/>
          </a:prstGeom>
          <a:noFill/>
          <a:ln w="9525" cap="flat" cmpd="sng">
            <a:solidFill>
              <a:schemeClr val="accent2">
                <a:lumMod val="50000"/>
              </a:schemeClr>
            </a:solidFill>
            <a:prstDash val="solid"/>
            <a:miter lim="800000"/>
            <a:headEnd type="none" w="sm" len="sm"/>
            <a:tailEnd type="none" w="sm" len="sm"/>
          </a:ln>
        </p:spPr>
      </p:cxnSp>
      <p:cxnSp>
        <p:nvCxnSpPr>
          <p:cNvPr id="290" name="Google Shape;290;p7"/>
          <p:cNvCxnSpPr/>
          <p:nvPr/>
        </p:nvCxnSpPr>
        <p:spPr>
          <a:xfrm rot="10800000">
            <a:off x="186498" y="1951658"/>
            <a:ext cx="3200400" cy="0"/>
          </a:xfrm>
          <a:prstGeom prst="straightConnector1">
            <a:avLst/>
          </a:prstGeom>
          <a:noFill/>
          <a:ln w="9525" cap="flat" cmpd="sng">
            <a:solidFill>
              <a:schemeClr val="accent6"/>
            </a:solidFill>
            <a:prstDash val="solid"/>
            <a:miter lim="800000"/>
            <a:headEnd type="none" w="sm" len="sm"/>
            <a:tailEnd type="none" w="sm" len="sm"/>
          </a:ln>
        </p:spPr>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5" grpId="0"/>
      <p:bldP spid="28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39">
            <a:extLst>
              <a:ext uri="{FF2B5EF4-FFF2-40B4-BE49-F238E27FC236}">
                <a16:creationId xmlns:a16="http://schemas.microsoft.com/office/drawing/2014/main" id="{29E2A4DE-A40F-45FA-9C02-3453663BC364}"/>
              </a:ext>
            </a:extLst>
          </p:cNvPr>
          <p:cNvSpPr txBox="1">
            <a:spLocks/>
          </p:cNvSpPr>
          <p:nvPr/>
        </p:nvSpPr>
        <p:spPr>
          <a:xfrm>
            <a:off x="280021" y="550849"/>
            <a:ext cx="11516360" cy="428665"/>
          </a:xfrm>
          <a:prstGeom prst="rect">
            <a:avLst/>
          </a:prstGeom>
        </p:spPr>
        <p:txBody>
          <a:bodyPr vert="horz" lIns="0" tIns="0" rIns="0" bIns="0" rtlCol="0" anchor="ctr" anchorCtr="0">
            <a:noAutofit/>
          </a:bodyPr>
          <a:lstStyle>
            <a:lvl1pPr algn="l" defTabSz="914400" rtl="0" eaLnBrk="1" latinLnBrk="0" hangingPunct="1">
              <a:lnSpc>
                <a:spcPct val="90000"/>
              </a:lnSpc>
              <a:spcBef>
                <a:spcPct val="0"/>
              </a:spcBef>
              <a:buNone/>
              <a:defRPr sz="2800" b="1" kern="1200" spc="-150">
                <a:solidFill>
                  <a:schemeClr val="accent1"/>
                </a:solidFill>
                <a:latin typeface="+mj-lt"/>
                <a:ea typeface="+mj-ea"/>
                <a:cs typeface="+mj-cs"/>
              </a:defRPr>
            </a:lvl1pPr>
          </a:lstStyle>
          <a:p>
            <a:r>
              <a:rPr lang="en-US" sz="3600" b="0" dirty="0">
                <a:solidFill>
                  <a:schemeClr val="tx1"/>
                </a:solidFill>
              </a:rPr>
              <a:t>Discovery Based Planning</a:t>
            </a:r>
          </a:p>
        </p:txBody>
      </p:sp>
      <p:sp>
        <p:nvSpPr>
          <p:cNvPr id="2" name="Title 1">
            <a:extLst>
              <a:ext uri="{FF2B5EF4-FFF2-40B4-BE49-F238E27FC236}">
                <a16:creationId xmlns:a16="http://schemas.microsoft.com/office/drawing/2014/main" id="{0CAFBD95-8EF2-4584-917D-D2D990D7E55F}"/>
              </a:ext>
            </a:extLst>
          </p:cNvPr>
          <p:cNvSpPr>
            <a:spLocks noGrp="1"/>
          </p:cNvSpPr>
          <p:nvPr>
            <p:ph type="title"/>
          </p:nvPr>
        </p:nvSpPr>
        <p:spPr>
          <a:xfrm>
            <a:off x="280021" y="1022412"/>
            <a:ext cx="11516360" cy="776288"/>
          </a:xfrm>
        </p:spPr>
        <p:txBody>
          <a:bodyPr>
            <a:normAutofit fontScale="90000"/>
          </a:bodyPr>
          <a:lstStyle/>
          <a:p>
            <a:r>
              <a:rPr lang="en-US" sz="1800" b="0" spc="0" dirty="0">
                <a:latin typeface="+mn-lt"/>
              </a:rPr>
              <a:t>Set clear </a:t>
            </a:r>
            <a:r>
              <a:rPr lang="en-US" sz="1800" spc="0" dirty="0">
                <a:latin typeface="+mn-lt"/>
              </a:rPr>
              <a:t>Objectives </a:t>
            </a:r>
            <a:r>
              <a:rPr lang="en-US" sz="1800" b="0" spc="0" dirty="0">
                <a:latin typeface="+mn-lt"/>
              </a:rPr>
              <a:t>with SMART </a:t>
            </a:r>
            <a:r>
              <a:rPr lang="en-US" sz="1800" spc="0" dirty="0">
                <a:latin typeface="+mn-lt"/>
              </a:rPr>
              <a:t>Key Results</a:t>
            </a:r>
            <a:r>
              <a:rPr lang="en-US" sz="1800" b="0" spc="0" dirty="0">
                <a:latin typeface="+mn-lt"/>
              </a:rPr>
              <a:t>, focused on outcome rather than deliverables.</a:t>
            </a:r>
            <a:br>
              <a:rPr lang="en-US" sz="1800" b="0" spc="0" dirty="0">
                <a:latin typeface="+mn-lt"/>
              </a:rPr>
            </a:br>
            <a:r>
              <a:rPr lang="en-US" sz="1800" b="0" spc="0" dirty="0">
                <a:latin typeface="+mn-lt"/>
              </a:rPr>
              <a:t>Run </a:t>
            </a:r>
            <a:r>
              <a:rPr lang="en-US" sz="1800" spc="0" dirty="0">
                <a:latin typeface="+mn-lt"/>
              </a:rPr>
              <a:t>iterative cycles </a:t>
            </a:r>
            <a:r>
              <a:rPr lang="en-US" sz="1800" b="0" spc="0" dirty="0">
                <a:latin typeface="+mn-lt"/>
              </a:rPr>
              <a:t>to reduce the </a:t>
            </a:r>
            <a:r>
              <a:rPr lang="en-US" sz="1800" spc="0" dirty="0">
                <a:latin typeface="+mn-lt"/>
              </a:rPr>
              <a:t>market, product and business risk </a:t>
            </a:r>
            <a:r>
              <a:rPr lang="en-US" sz="1800" b="0" spc="0" dirty="0">
                <a:latin typeface="+mn-lt"/>
              </a:rPr>
              <a:t>of idea not being </a:t>
            </a:r>
            <a:r>
              <a:rPr lang="en-US" sz="1800" spc="0" dirty="0">
                <a:latin typeface="+mn-lt"/>
              </a:rPr>
              <a:t>Viable, Desirable and Feasible</a:t>
            </a:r>
            <a:r>
              <a:rPr lang="en-US" sz="1800" b="0" spc="0" dirty="0">
                <a:latin typeface="+mn-lt"/>
              </a:rPr>
              <a:t>.</a:t>
            </a:r>
            <a:br>
              <a:rPr lang="en-US" sz="1800" b="0" spc="0" dirty="0">
                <a:latin typeface="+mn-lt"/>
              </a:rPr>
            </a:br>
            <a:r>
              <a:rPr lang="en-US" sz="1800" spc="0" dirty="0">
                <a:latin typeface="+mn-lt"/>
              </a:rPr>
              <a:t>Prioritize</a:t>
            </a:r>
            <a:r>
              <a:rPr lang="en-US" sz="1800" b="0" spc="0" dirty="0">
                <a:latin typeface="+mn-lt"/>
              </a:rPr>
              <a:t> based on IMPACT and TIME. Define right </a:t>
            </a:r>
            <a:r>
              <a:rPr lang="en-US" sz="1800" spc="0" dirty="0">
                <a:latin typeface="+mn-lt"/>
              </a:rPr>
              <a:t>Experiments</a:t>
            </a:r>
            <a:r>
              <a:rPr lang="en-US" sz="1800" b="0" spc="0" dirty="0">
                <a:latin typeface="+mn-lt"/>
              </a:rPr>
              <a:t> to collect data and validate they hypothesis</a:t>
            </a:r>
          </a:p>
        </p:txBody>
      </p:sp>
      <p:sp>
        <p:nvSpPr>
          <p:cNvPr id="24" name="Content Placeholder 23">
            <a:extLst>
              <a:ext uri="{FF2B5EF4-FFF2-40B4-BE49-F238E27FC236}">
                <a16:creationId xmlns:a16="http://schemas.microsoft.com/office/drawing/2014/main" id="{F1C74FF2-6C7A-4F36-9461-A85E993DDA26}"/>
              </a:ext>
            </a:extLst>
          </p:cNvPr>
          <p:cNvSpPr>
            <a:spLocks noGrp="1"/>
          </p:cNvSpPr>
          <p:nvPr>
            <p:ph idx="1"/>
          </p:nvPr>
        </p:nvSpPr>
        <p:spPr>
          <a:xfrm>
            <a:off x="433537" y="1959191"/>
            <a:ext cx="4823117" cy="4598984"/>
          </a:xfrm>
        </p:spPr>
        <p:txBody>
          <a:bodyPr>
            <a:normAutofit fontScale="62500" lnSpcReduction="20000"/>
          </a:bodyPr>
          <a:lstStyle/>
          <a:p>
            <a:pPr marL="0" indent="0">
              <a:buNone/>
            </a:pPr>
            <a:r>
              <a:rPr lang="en-US" b="1" dirty="0">
                <a:solidFill>
                  <a:srgbClr val="9E569D"/>
                </a:solidFill>
              </a:rPr>
              <a:t>VIABLE – Should we do this?</a:t>
            </a:r>
          </a:p>
          <a:p>
            <a:r>
              <a:rPr lang="en-US" dirty="0">
                <a:solidFill>
                  <a:srgbClr val="9E569D"/>
                </a:solidFill>
              </a:rPr>
              <a:t>Strategic fit</a:t>
            </a:r>
          </a:p>
          <a:p>
            <a:r>
              <a:rPr lang="en-US" dirty="0">
                <a:solidFill>
                  <a:srgbClr val="9E569D"/>
                </a:solidFill>
              </a:rPr>
              <a:t>Opportunity size</a:t>
            </a:r>
          </a:p>
          <a:p>
            <a:r>
              <a:rPr lang="en-US" dirty="0">
                <a:solidFill>
                  <a:srgbClr val="9E569D"/>
                </a:solidFill>
              </a:rPr>
              <a:t>Right to play and Control points</a:t>
            </a:r>
          </a:p>
          <a:p>
            <a:pPr marL="0" indent="0">
              <a:buNone/>
            </a:pPr>
            <a:endParaRPr lang="en-US" b="1" dirty="0">
              <a:solidFill>
                <a:srgbClr val="232B61"/>
              </a:solidFill>
            </a:endParaRPr>
          </a:p>
          <a:p>
            <a:pPr marL="0" indent="0">
              <a:buNone/>
            </a:pPr>
            <a:r>
              <a:rPr lang="en-US" b="1" dirty="0">
                <a:solidFill>
                  <a:srgbClr val="232B61"/>
                </a:solidFill>
              </a:rPr>
              <a:t>DESIREABILITY – Do they want this?</a:t>
            </a:r>
          </a:p>
          <a:p>
            <a:r>
              <a:rPr lang="en-US" dirty="0">
                <a:solidFill>
                  <a:srgbClr val="232B61"/>
                </a:solidFill>
              </a:rPr>
              <a:t>Offer and Customer benefits</a:t>
            </a:r>
          </a:p>
          <a:p>
            <a:r>
              <a:rPr lang="en-US" dirty="0">
                <a:solidFill>
                  <a:srgbClr val="232B61"/>
                </a:solidFill>
              </a:rPr>
              <a:t>Customer persona, access and channel</a:t>
            </a:r>
          </a:p>
          <a:p>
            <a:r>
              <a:rPr lang="en-US" dirty="0">
                <a:solidFill>
                  <a:srgbClr val="232B61"/>
                </a:solidFill>
              </a:rPr>
              <a:t>Willingness to pay</a:t>
            </a:r>
          </a:p>
          <a:p>
            <a:pPr marL="0" indent="0">
              <a:buNone/>
            </a:pPr>
            <a:endParaRPr lang="en-US" b="1" dirty="0">
              <a:solidFill>
                <a:srgbClr val="317B76"/>
              </a:solidFill>
            </a:endParaRPr>
          </a:p>
          <a:p>
            <a:pPr marL="0" indent="0">
              <a:buNone/>
            </a:pPr>
            <a:r>
              <a:rPr lang="en-US" b="1" dirty="0">
                <a:solidFill>
                  <a:srgbClr val="317B76"/>
                </a:solidFill>
              </a:rPr>
              <a:t>FEASIBILITY – Can we do this?</a:t>
            </a:r>
          </a:p>
          <a:p>
            <a:r>
              <a:rPr lang="en-US" dirty="0">
                <a:solidFill>
                  <a:srgbClr val="317B76"/>
                </a:solidFill>
              </a:rPr>
              <a:t>Features</a:t>
            </a:r>
          </a:p>
          <a:p>
            <a:r>
              <a:rPr lang="en-US" dirty="0">
                <a:solidFill>
                  <a:srgbClr val="317B76"/>
                </a:solidFill>
              </a:rPr>
              <a:t>Skills &amp; Partners</a:t>
            </a:r>
          </a:p>
          <a:p>
            <a:r>
              <a:rPr lang="en-US" dirty="0">
                <a:solidFill>
                  <a:srgbClr val="317B76"/>
                </a:solidFill>
              </a:rPr>
              <a:t>Cost roadmap</a:t>
            </a:r>
          </a:p>
          <a:p>
            <a:endParaRPr lang="en-US" dirty="0">
              <a:solidFill>
                <a:srgbClr val="317B76"/>
              </a:solidFill>
            </a:endParaRPr>
          </a:p>
        </p:txBody>
      </p:sp>
      <p:pic>
        <p:nvPicPr>
          <p:cNvPr id="7" name="Picture 6">
            <a:extLst>
              <a:ext uri="{FF2B5EF4-FFF2-40B4-BE49-F238E27FC236}">
                <a16:creationId xmlns:a16="http://schemas.microsoft.com/office/drawing/2014/main" id="{F203687C-3B88-48E4-9217-2C1906327011}"/>
              </a:ext>
            </a:extLst>
          </p:cNvPr>
          <p:cNvPicPr>
            <a:picLocks noChangeAspect="1"/>
          </p:cNvPicPr>
          <p:nvPr/>
        </p:nvPicPr>
        <p:blipFill>
          <a:blip r:embed="rId2"/>
          <a:stretch>
            <a:fillRect/>
          </a:stretch>
        </p:blipFill>
        <p:spPr>
          <a:xfrm>
            <a:off x="5521485" y="3050507"/>
            <a:ext cx="4823117" cy="2522667"/>
          </a:xfrm>
          <a:prstGeom prst="rect">
            <a:avLst/>
          </a:prstGeom>
        </p:spPr>
      </p:pic>
      <p:sp>
        <p:nvSpPr>
          <p:cNvPr id="8" name="Oval 7">
            <a:extLst>
              <a:ext uri="{FF2B5EF4-FFF2-40B4-BE49-F238E27FC236}">
                <a16:creationId xmlns:a16="http://schemas.microsoft.com/office/drawing/2014/main" id="{2D159E68-EE5F-4B9A-B53A-77A9C72B6F32}"/>
              </a:ext>
            </a:extLst>
          </p:cNvPr>
          <p:cNvSpPr/>
          <p:nvPr/>
        </p:nvSpPr>
        <p:spPr>
          <a:xfrm>
            <a:off x="7602729" y="2194985"/>
            <a:ext cx="2741873" cy="2741873"/>
          </a:xfrm>
          <a:prstGeom prst="ellipse">
            <a:avLst/>
          </a:prstGeom>
          <a:noFill/>
          <a:ln w="9525" cap="flat" cmpd="sng" algn="ctr">
            <a:solidFill>
              <a:srgbClr val="232B6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11" name="Oval 10">
            <a:extLst>
              <a:ext uri="{FF2B5EF4-FFF2-40B4-BE49-F238E27FC236}">
                <a16:creationId xmlns:a16="http://schemas.microsoft.com/office/drawing/2014/main" id="{2B84EA15-8F53-4799-B1F5-117C9309754D}"/>
              </a:ext>
            </a:extLst>
          </p:cNvPr>
          <p:cNvSpPr/>
          <p:nvPr/>
        </p:nvSpPr>
        <p:spPr>
          <a:xfrm>
            <a:off x="5401396" y="2194985"/>
            <a:ext cx="2741873" cy="2741873"/>
          </a:xfrm>
          <a:prstGeom prst="ellipse">
            <a:avLst/>
          </a:prstGeom>
          <a:noFill/>
          <a:ln w="9525" cap="flat" cmpd="sng" algn="ctr">
            <a:solidFill>
              <a:srgbClr val="317B7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sp>
        <p:nvSpPr>
          <p:cNvPr id="12" name="Oval 11">
            <a:extLst>
              <a:ext uri="{FF2B5EF4-FFF2-40B4-BE49-F238E27FC236}">
                <a16:creationId xmlns:a16="http://schemas.microsoft.com/office/drawing/2014/main" id="{B6DEC340-B23C-4B56-A794-78A6F3B8A929}"/>
              </a:ext>
            </a:extLst>
          </p:cNvPr>
          <p:cNvSpPr/>
          <p:nvPr/>
        </p:nvSpPr>
        <p:spPr>
          <a:xfrm>
            <a:off x="6502062" y="3837973"/>
            <a:ext cx="2741873" cy="2741873"/>
          </a:xfrm>
          <a:prstGeom prst="ellipse">
            <a:avLst/>
          </a:prstGeom>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sp>
        <p:nvSpPr>
          <p:cNvPr id="13" name="TextBox 12">
            <a:extLst>
              <a:ext uri="{FF2B5EF4-FFF2-40B4-BE49-F238E27FC236}">
                <a16:creationId xmlns:a16="http://schemas.microsoft.com/office/drawing/2014/main" id="{9CCAE376-7D91-4F2E-A267-33C10D76F9A2}"/>
              </a:ext>
            </a:extLst>
          </p:cNvPr>
          <p:cNvSpPr txBox="1"/>
          <p:nvPr/>
        </p:nvSpPr>
        <p:spPr>
          <a:xfrm>
            <a:off x="8214483" y="2326339"/>
            <a:ext cx="1518364" cy="369332"/>
          </a:xfrm>
          <a:prstGeom prst="rect">
            <a:avLst/>
          </a:prstGeom>
          <a:noFill/>
        </p:spPr>
        <p:txBody>
          <a:bodyPr wrap="none" rtlCol="0">
            <a:spAutoFit/>
          </a:bodyPr>
          <a:lstStyle/>
          <a:p>
            <a:pPr algn="ctr"/>
            <a:r>
              <a:rPr lang="en-US" b="1" dirty="0">
                <a:solidFill>
                  <a:srgbClr val="232B61"/>
                </a:solidFill>
              </a:rPr>
              <a:t>DESIRABLE</a:t>
            </a:r>
          </a:p>
        </p:txBody>
      </p:sp>
      <p:sp>
        <p:nvSpPr>
          <p:cNvPr id="14" name="TextBox 13">
            <a:extLst>
              <a:ext uri="{FF2B5EF4-FFF2-40B4-BE49-F238E27FC236}">
                <a16:creationId xmlns:a16="http://schemas.microsoft.com/office/drawing/2014/main" id="{8C442828-8CB5-4787-B8FE-460367AC89CE}"/>
              </a:ext>
            </a:extLst>
          </p:cNvPr>
          <p:cNvSpPr txBox="1"/>
          <p:nvPr/>
        </p:nvSpPr>
        <p:spPr>
          <a:xfrm>
            <a:off x="6144941" y="2326339"/>
            <a:ext cx="1326004" cy="369332"/>
          </a:xfrm>
          <a:prstGeom prst="rect">
            <a:avLst/>
          </a:prstGeom>
          <a:noFill/>
        </p:spPr>
        <p:txBody>
          <a:bodyPr wrap="none" rtlCol="0">
            <a:spAutoFit/>
          </a:bodyPr>
          <a:lstStyle/>
          <a:p>
            <a:pPr algn="ctr"/>
            <a:r>
              <a:rPr lang="en-US" b="1" dirty="0">
                <a:solidFill>
                  <a:srgbClr val="317B76"/>
                </a:solidFill>
              </a:rPr>
              <a:t>FEASIBLE</a:t>
            </a:r>
          </a:p>
        </p:txBody>
      </p:sp>
      <p:sp>
        <p:nvSpPr>
          <p:cNvPr id="15" name="TextBox 14">
            <a:extLst>
              <a:ext uri="{FF2B5EF4-FFF2-40B4-BE49-F238E27FC236}">
                <a16:creationId xmlns:a16="http://schemas.microsoft.com/office/drawing/2014/main" id="{387EE919-FEFD-4E15-A9F7-3B8BFD27AD6B}"/>
              </a:ext>
            </a:extLst>
          </p:cNvPr>
          <p:cNvSpPr txBox="1"/>
          <p:nvPr/>
        </p:nvSpPr>
        <p:spPr>
          <a:xfrm>
            <a:off x="7113816" y="5652662"/>
            <a:ext cx="1496446" cy="369332"/>
          </a:xfrm>
          <a:prstGeom prst="rect">
            <a:avLst/>
          </a:prstGeom>
          <a:noFill/>
        </p:spPr>
        <p:txBody>
          <a:bodyPr wrap="square" rtlCol="0">
            <a:spAutoFit/>
          </a:bodyPr>
          <a:lstStyle/>
          <a:p>
            <a:pPr algn="ctr"/>
            <a:r>
              <a:rPr lang="en-US" b="1" dirty="0">
                <a:solidFill>
                  <a:srgbClr val="9E569D"/>
                </a:solidFill>
              </a:rPr>
              <a:t>VIABLE</a:t>
            </a:r>
          </a:p>
        </p:txBody>
      </p:sp>
      <p:sp>
        <p:nvSpPr>
          <p:cNvPr id="16" name="TextBox 15">
            <a:extLst>
              <a:ext uri="{FF2B5EF4-FFF2-40B4-BE49-F238E27FC236}">
                <a16:creationId xmlns:a16="http://schemas.microsoft.com/office/drawing/2014/main" id="{4E8CF23D-B8CC-448D-904A-71426D7B2AF1}"/>
              </a:ext>
            </a:extLst>
          </p:cNvPr>
          <p:cNvSpPr txBox="1"/>
          <p:nvPr/>
        </p:nvSpPr>
        <p:spPr>
          <a:xfrm>
            <a:off x="8288011" y="2568162"/>
            <a:ext cx="1436612" cy="261610"/>
          </a:xfrm>
          <a:prstGeom prst="rect">
            <a:avLst/>
          </a:prstGeom>
          <a:noFill/>
        </p:spPr>
        <p:txBody>
          <a:bodyPr wrap="none" rtlCol="0">
            <a:spAutoFit/>
          </a:bodyPr>
          <a:lstStyle/>
          <a:p>
            <a:pPr algn="ctr"/>
            <a:r>
              <a:rPr lang="en-US" sz="1100" dirty="0">
                <a:solidFill>
                  <a:srgbClr val="232B61"/>
                </a:solidFill>
              </a:rPr>
              <a:t>“Do they want this?”</a:t>
            </a:r>
          </a:p>
        </p:txBody>
      </p:sp>
      <p:sp>
        <p:nvSpPr>
          <p:cNvPr id="17" name="TextBox 16">
            <a:extLst>
              <a:ext uri="{FF2B5EF4-FFF2-40B4-BE49-F238E27FC236}">
                <a16:creationId xmlns:a16="http://schemas.microsoft.com/office/drawing/2014/main" id="{EBC0E357-0080-432B-B830-D138854C50D9}"/>
              </a:ext>
            </a:extLst>
          </p:cNvPr>
          <p:cNvSpPr txBox="1"/>
          <p:nvPr/>
        </p:nvSpPr>
        <p:spPr>
          <a:xfrm>
            <a:off x="6097342" y="2571022"/>
            <a:ext cx="1386918" cy="276999"/>
          </a:xfrm>
          <a:prstGeom prst="rect">
            <a:avLst/>
          </a:prstGeom>
          <a:noFill/>
        </p:spPr>
        <p:txBody>
          <a:bodyPr wrap="none" rtlCol="0">
            <a:spAutoFit/>
          </a:bodyPr>
          <a:lstStyle/>
          <a:p>
            <a:pPr algn="ctr"/>
            <a:r>
              <a:rPr lang="en-US" sz="1200" dirty="0">
                <a:solidFill>
                  <a:srgbClr val="317B76"/>
                </a:solidFill>
              </a:rPr>
              <a:t>“Can we do this?”</a:t>
            </a:r>
          </a:p>
        </p:txBody>
      </p:sp>
      <p:sp>
        <p:nvSpPr>
          <p:cNvPr id="18" name="TextBox 17">
            <a:extLst>
              <a:ext uri="{FF2B5EF4-FFF2-40B4-BE49-F238E27FC236}">
                <a16:creationId xmlns:a16="http://schemas.microsoft.com/office/drawing/2014/main" id="{C6B5BC0E-0801-44AE-B660-6D1BC4956FE0}"/>
              </a:ext>
            </a:extLst>
          </p:cNvPr>
          <p:cNvSpPr txBox="1"/>
          <p:nvPr/>
        </p:nvSpPr>
        <p:spPr>
          <a:xfrm>
            <a:off x="7124775" y="5914866"/>
            <a:ext cx="1496446" cy="261610"/>
          </a:xfrm>
          <a:prstGeom prst="rect">
            <a:avLst/>
          </a:prstGeom>
          <a:noFill/>
        </p:spPr>
        <p:txBody>
          <a:bodyPr wrap="square" rtlCol="0">
            <a:spAutoFit/>
          </a:bodyPr>
          <a:lstStyle/>
          <a:p>
            <a:pPr algn="ctr"/>
            <a:r>
              <a:rPr lang="en-US" sz="1100" dirty="0">
                <a:solidFill>
                  <a:srgbClr val="9E569D"/>
                </a:solidFill>
              </a:rPr>
              <a:t>“Should we do this?”</a:t>
            </a:r>
          </a:p>
        </p:txBody>
      </p:sp>
      <p:sp>
        <p:nvSpPr>
          <p:cNvPr id="26" name="TextBox 25">
            <a:extLst>
              <a:ext uri="{FF2B5EF4-FFF2-40B4-BE49-F238E27FC236}">
                <a16:creationId xmlns:a16="http://schemas.microsoft.com/office/drawing/2014/main" id="{E8AF7E98-CB68-478E-89A3-AEBE5881B362}"/>
              </a:ext>
            </a:extLst>
          </p:cNvPr>
          <p:cNvSpPr txBox="1"/>
          <p:nvPr/>
        </p:nvSpPr>
        <p:spPr>
          <a:xfrm>
            <a:off x="8214483" y="1970827"/>
            <a:ext cx="1919115" cy="184666"/>
          </a:xfrm>
          <a:prstGeom prst="rect">
            <a:avLst/>
          </a:prstGeom>
          <a:noFill/>
        </p:spPr>
        <p:txBody>
          <a:bodyPr wrap="none" rtlCol="0">
            <a:spAutoFit/>
          </a:bodyPr>
          <a:lstStyle/>
          <a:p>
            <a:pPr algn="r"/>
            <a:r>
              <a:rPr lang="en-US" sz="600" dirty="0">
                <a:solidFill>
                  <a:schemeClr val="tx1">
                    <a:lumMod val="50000"/>
                    <a:lumOff val="50000"/>
                  </a:schemeClr>
                </a:solidFill>
              </a:rPr>
              <a:t>Following IDEO and Strategyzer.com methodology</a:t>
            </a:r>
          </a:p>
        </p:txBody>
      </p:sp>
    </p:spTree>
    <p:extLst>
      <p:ext uri="{BB962C8B-B14F-4D97-AF65-F5344CB8AC3E}">
        <p14:creationId xmlns:p14="http://schemas.microsoft.com/office/powerpoint/2010/main" val="7873520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5607684-1A23-49D7-AAC4-40A316C22B9B}"/>
              </a:ext>
            </a:extLst>
          </p:cNvPr>
          <p:cNvGraphicFramePr>
            <a:graphicFrameLocks noChangeAspect="1"/>
          </p:cNvGraphicFramePr>
          <p:nvPr>
            <p:custDataLst>
              <p:tags r:id="rId1"/>
            </p:custDataLst>
            <p:extLst>
              <p:ext uri="{D42A27DB-BD31-4B8C-83A1-F6EECF244321}">
                <p14:modId xmlns:p14="http://schemas.microsoft.com/office/powerpoint/2010/main" val="32802771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706" imgH="705" progId="TCLayout.ActiveDocument.1">
                  <p:embed/>
                </p:oleObj>
              </mc:Choice>
              <mc:Fallback>
                <p:oleObj name="think-cell Slide" r:id="rId4" imgW="706" imgH="705" progId="TCLayout.ActiveDocument.1">
                  <p:embed/>
                  <p:pic>
                    <p:nvPicPr>
                      <p:cNvPr id="4" name="Object 3" hidden="1">
                        <a:extLst>
                          <a:ext uri="{FF2B5EF4-FFF2-40B4-BE49-F238E27FC236}">
                            <a16:creationId xmlns:a16="http://schemas.microsoft.com/office/drawing/2014/main" id="{35607684-1A23-49D7-AAC4-40A316C22B9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97" name="Google Shape;297;p8"/>
          <p:cNvSpPr/>
          <p:nvPr/>
        </p:nvSpPr>
        <p:spPr>
          <a:xfrm>
            <a:off x="389818" y="1917335"/>
            <a:ext cx="2633890" cy="3500971"/>
          </a:xfrm>
          <a:custGeom>
            <a:avLst/>
            <a:gdLst>
              <a:gd name="connsiteX0" fmla="*/ 2511757 w 2511757"/>
              <a:gd name="connsiteY0" fmla="*/ 0 h 3352800"/>
              <a:gd name="connsiteX1" fmla="*/ 0 w 2511757"/>
              <a:gd name="connsiteY1" fmla="*/ 3340127 h 3352800"/>
              <a:gd name="connsiteX2" fmla="*/ 711532 w 2511757"/>
              <a:gd name="connsiteY2" fmla="*/ 3352800 h 3352800"/>
              <a:gd name="connsiteX3" fmla="*/ 2511757 w 2511757"/>
              <a:gd name="connsiteY3" fmla="*/ 0 h 3352800"/>
              <a:gd name="connsiteX0" fmla="*/ 2521034 w 2521034"/>
              <a:gd name="connsiteY0" fmla="*/ 0 h 3429289"/>
              <a:gd name="connsiteX1" fmla="*/ 0 w 2521034"/>
              <a:gd name="connsiteY1" fmla="*/ 3416616 h 3429289"/>
              <a:gd name="connsiteX2" fmla="*/ 711532 w 2521034"/>
              <a:gd name="connsiteY2" fmla="*/ 3429289 h 3429289"/>
              <a:gd name="connsiteX3" fmla="*/ 2521034 w 2521034"/>
              <a:gd name="connsiteY3" fmla="*/ 0 h 3429289"/>
              <a:gd name="connsiteX0" fmla="*/ 2509679 w 2509679"/>
              <a:gd name="connsiteY0" fmla="*/ 0 h 3440991"/>
              <a:gd name="connsiteX1" fmla="*/ 0 w 2509679"/>
              <a:gd name="connsiteY1" fmla="*/ 3428318 h 3440991"/>
              <a:gd name="connsiteX2" fmla="*/ 711532 w 2509679"/>
              <a:gd name="connsiteY2" fmla="*/ 3440991 h 3440991"/>
              <a:gd name="connsiteX3" fmla="*/ 2509679 w 2509679"/>
              <a:gd name="connsiteY3" fmla="*/ 0 h 3440991"/>
              <a:gd name="connsiteX0" fmla="*/ 2509679 w 2509679"/>
              <a:gd name="connsiteY0" fmla="*/ 0 h 3440991"/>
              <a:gd name="connsiteX1" fmla="*/ 0 w 2509679"/>
              <a:gd name="connsiteY1" fmla="*/ 3428318 h 3440991"/>
              <a:gd name="connsiteX2" fmla="*/ 711532 w 2509679"/>
              <a:gd name="connsiteY2" fmla="*/ 3440991 h 3440991"/>
              <a:gd name="connsiteX3" fmla="*/ 2509679 w 2509679"/>
              <a:gd name="connsiteY3" fmla="*/ 0 h 3440991"/>
              <a:gd name="connsiteX0" fmla="*/ 2509679 w 2509679"/>
              <a:gd name="connsiteY0" fmla="*/ 0 h 3440991"/>
              <a:gd name="connsiteX1" fmla="*/ 0 w 2509679"/>
              <a:gd name="connsiteY1" fmla="*/ 3428318 h 3440991"/>
              <a:gd name="connsiteX2" fmla="*/ 711532 w 2509679"/>
              <a:gd name="connsiteY2" fmla="*/ 3440991 h 3440991"/>
              <a:gd name="connsiteX3" fmla="*/ 2509679 w 2509679"/>
              <a:gd name="connsiteY3" fmla="*/ 0 h 3440991"/>
              <a:gd name="connsiteX0" fmla="*/ 2509679 w 2509679"/>
              <a:gd name="connsiteY0" fmla="*/ 0 h 3440991"/>
              <a:gd name="connsiteX1" fmla="*/ 0 w 2509679"/>
              <a:gd name="connsiteY1" fmla="*/ 3428318 h 3440991"/>
              <a:gd name="connsiteX2" fmla="*/ 711532 w 2509679"/>
              <a:gd name="connsiteY2" fmla="*/ 3440991 h 3440991"/>
              <a:gd name="connsiteX3" fmla="*/ 2509679 w 2509679"/>
              <a:gd name="connsiteY3" fmla="*/ 0 h 3440991"/>
              <a:gd name="connsiteX0" fmla="*/ 2489240 w 2489240"/>
              <a:gd name="connsiteY0" fmla="*/ 0 h 3408225"/>
              <a:gd name="connsiteX1" fmla="*/ 0 w 2489240"/>
              <a:gd name="connsiteY1" fmla="*/ 3395552 h 3408225"/>
              <a:gd name="connsiteX2" fmla="*/ 711532 w 2489240"/>
              <a:gd name="connsiteY2" fmla="*/ 3408225 h 3408225"/>
              <a:gd name="connsiteX3" fmla="*/ 2489240 w 2489240"/>
              <a:gd name="connsiteY3" fmla="*/ 0 h 3408225"/>
              <a:gd name="connsiteX0" fmla="*/ 2489240 w 2489293"/>
              <a:gd name="connsiteY0" fmla="*/ 0 h 3408225"/>
              <a:gd name="connsiteX1" fmla="*/ 0 w 2489293"/>
              <a:gd name="connsiteY1" fmla="*/ 3395552 h 3408225"/>
              <a:gd name="connsiteX2" fmla="*/ 711532 w 2489293"/>
              <a:gd name="connsiteY2" fmla="*/ 3408225 h 3408225"/>
              <a:gd name="connsiteX3" fmla="*/ 2489240 w 2489293"/>
              <a:gd name="connsiteY3" fmla="*/ 0 h 3408225"/>
              <a:gd name="connsiteX0" fmla="*/ 2511950 w 2511950"/>
              <a:gd name="connsiteY0" fmla="*/ 0 h 3440991"/>
              <a:gd name="connsiteX1" fmla="*/ 0 w 2511950"/>
              <a:gd name="connsiteY1" fmla="*/ 3428318 h 3440991"/>
              <a:gd name="connsiteX2" fmla="*/ 711532 w 2511950"/>
              <a:gd name="connsiteY2" fmla="*/ 3440991 h 3440991"/>
              <a:gd name="connsiteX3" fmla="*/ 2511950 w 2511950"/>
              <a:gd name="connsiteY3" fmla="*/ 0 h 3440991"/>
              <a:gd name="connsiteX0" fmla="*/ 2511950 w 2511950"/>
              <a:gd name="connsiteY0" fmla="*/ 0 h 3440991"/>
              <a:gd name="connsiteX1" fmla="*/ 0 w 2511950"/>
              <a:gd name="connsiteY1" fmla="*/ 3428318 h 3440991"/>
              <a:gd name="connsiteX2" fmla="*/ 711532 w 2511950"/>
              <a:gd name="connsiteY2" fmla="*/ 3440991 h 3440991"/>
              <a:gd name="connsiteX3" fmla="*/ 2511950 w 2511950"/>
              <a:gd name="connsiteY3" fmla="*/ 0 h 3440991"/>
              <a:gd name="connsiteX0" fmla="*/ 2511950 w 2511950"/>
              <a:gd name="connsiteY0" fmla="*/ 0 h 3440991"/>
              <a:gd name="connsiteX1" fmla="*/ 0 w 2511950"/>
              <a:gd name="connsiteY1" fmla="*/ 3428318 h 3440991"/>
              <a:gd name="connsiteX2" fmla="*/ 711532 w 2511950"/>
              <a:gd name="connsiteY2" fmla="*/ 3440991 h 3440991"/>
              <a:gd name="connsiteX3" fmla="*/ 2511950 w 2511950"/>
              <a:gd name="connsiteY3" fmla="*/ 0 h 3440991"/>
            </a:gdLst>
            <a:ahLst/>
            <a:cxnLst>
              <a:cxn ang="0">
                <a:pos x="connsiteX0" y="connsiteY0"/>
              </a:cxn>
              <a:cxn ang="0">
                <a:pos x="connsiteX1" y="connsiteY1"/>
              </a:cxn>
              <a:cxn ang="0">
                <a:pos x="connsiteX2" y="connsiteY2"/>
              </a:cxn>
              <a:cxn ang="0">
                <a:pos x="connsiteX3" y="connsiteY3"/>
              </a:cxn>
            </a:cxnLst>
            <a:rect l="l" t="t" r="r" b="b"/>
            <a:pathLst>
              <a:path w="2511950" h="3440991" extrusionOk="0">
                <a:moveTo>
                  <a:pt x="2511950" y="0"/>
                </a:moveTo>
                <a:cubicBezTo>
                  <a:pt x="2506579" y="631"/>
                  <a:pt x="836560" y="2285545"/>
                  <a:pt x="0" y="3428318"/>
                </a:cubicBezTo>
                <a:lnTo>
                  <a:pt x="711532" y="3440991"/>
                </a:lnTo>
                <a:lnTo>
                  <a:pt x="2511950" y="0"/>
                </a:lnTo>
                <a:close/>
              </a:path>
            </a:pathLst>
          </a:custGeom>
          <a:solidFill>
            <a:schemeClr val="lt1"/>
          </a:solid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98" name="Google Shape;298;p8"/>
          <p:cNvSpPr/>
          <p:nvPr/>
        </p:nvSpPr>
        <p:spPr>
          <a:xfrm>
            <a:off x="2342331" y="2874869"/>
            <a:ext cx="1362055" cy="28827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2C2C30"/>
                </a:solidFill>
                <a:latin typeface="Calibri"/>
                <a:ea typeface="Calibri"/>
                <a:cs typeface="Calibri"/>
                <a:sym typeface="Calibri"/>
              </a:rPr>
              <a:t>DELIGHTFUL</a:t>
            </a:r>
            <a:endParaRPr/>
          </a:p>
        </p:txBody>
      </p:sp>
      <p:grpSp>
        <p:nvGrpSpPr>
          <p:cNvPr id="314" name="Google Shape;314;p8"/>
          <p:cNvGrpSpPr/>
          <p:nvPr/>
        </p:nvGrpSpPr>
        <p:grpSpPr>
          <a:xfrm>
            <a:off x="578259" y="1943266"/>
            <a:ext cx="4836130" cy="3368900"/>
            <a:chOff x="4206270" y="1766658"/>
            <a:chExt cx="4836130" cy="5992375"/>
          </a:xfrm>
        </p:grpSpPr>
        <p:sp>
          <p:nvSpPr>
            <p:cNvPr id="315" name="Google Shape;315;p8"/>
            <p:cNvSpPr/>
            <p:nvPr/>
          </p:nvSpPr>
          <p:spPr>
            <a:xfrm>
              <a:off x="5275651" y="4194825"/>
              <a:ext cx="2713443" cy="939000"/>
            </a:xfrm>
            <a:custGeom>
              <a:avLst/>
              <a:gdLst/>
              <a:ahLst/>
              <a:cxnLst/>
              <a:rect l="l" t="t" r="r" b="b"/>
              <a:pathLst>
                <a:path w="3565740" h="939001" extrusionOk="0">
                  <a:moveTo>
                    <a:pt x="507765" y="0"/>
                  </a:moveTo>
                  <a:lnTo>
                    <a:pt x="3083704" y="8470"/>
                  </a:lnTo>
                  <a:lnTo>
                    <a:pt x="3565740" y="939001"/>
                  </a:lnTo>
                  <a:lnTo>
                    <a:pt x="0" y="939001"/>
                  </a:lnTo>
                  <a:cubicBezTo>
                    <a:pt x="181540" y="626001"/>
                    <a:pt x="326225" y="313000"/>
                    <a:pt x="507765" y="0"/>
                  </a:cubicBezTo>
                  <a:close/>
                </a:path>
              </a:pathLst>
            </a:custGeom>
            <a:noFill/>
            <a:ln w="38100" cap="flat" cmpd="sng">
              <a:solidFill>
                <a:srgbClr val="86869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16" name="Google Shape;316;p8"/>
            <p:cNvSpPr/>
            <p:nvPr/>
          </p:nvSpPr>
          <p:spPr>
            <a:xfrm>
              <a:off x="5702036" y="1766658"/>
              <a:ext cx="1869282" cy="2320386"/>
            </a:xfrm>
            <a:custGeom>
              <a:avLst/>
              <a:gdLst/>
              <a:ahLst/>
              <a:cxnLst/>
              <a:rect l="l" t="t" r="r" b="b"/>
              <a:pathLst>
                <a:path w="2617672" h="2320386" extrusionOk="0">
                  <a:moveTo>
                    <a:pt x="0" y="2320386"/>
                  </a:moveTo>
                  <a:lnTo>
                    <a:pt x="1324792" y="0"/>
                  </a:lnTo>
                  <a:lnTo>
                    <a:pt x="2617672" y="2316151"/>
                  </a:lnTo>
                  <a:lnTo>
                    <a:pt x="0" y="2320386"/>
                  </a:lnTo>
                  <a:close/>
                </a:path>
              </a:pathLst>
            </a:custGeom>
            <a:noFill/>
            <a:ln w="38100" cap="flat" cmpd="sng">
              <a:solidFill>
                <a:srgbClr val="2C2C3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17" name="Google Shape;317;p8"/>
            <p:cNvSpPr/>
            <p:nvPr/>
          </p:nvSpPr>
          <p:spPr>
            <a:xfrm>
              <a:off x="4752622" y="5273379"/>
              <a:ext cx="3754625" cy="1144604"/>
            </a:xfrm>
            <a:custGeom>
              <a:avLst/>
              <a:gdLst/>
              <a:ahLst/>
              <a:cxnLst/>
              <a:rect l="l" t="t" r="r" b="b"/>
              <a:pathLst>
                <a:path w="4736460" h="1144604" extrusionOk="0">
                  <a:moveTo>
                    <a:pt x="587010" y="0"/>
                  </a:moveTo>
                  <a:lnTo>
                    <a:pt x="4166931" y="0"/>
                  </a:lnTo>
                  <a:lnTo>
                    <a:pt x="4736460" y="1144604"/>
                  </a:lnTo>
                  <a:lnTo>
                    <a:pt x="0" y="1144604"/>
                  </a:lnTo>
                  <a:cubicBezTo>
                    <a:pt x="213593" y="765893"/>
                    <a:pt x="385432" y="399889"/>
                    <a:pt x="587010" y="0"/>
                  </a:cubicBezTo>
                  <a:close/>
                </a:path>
              </a:pathLst>
            </a:custGeom>
            <a:noFill/>
            <a:ln w="38100" cap="flat" cmpd="sng">
              <a:solidFill>
                <a:srgbClr val="AEAEB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18" name="Google Shape;318;p8"/>
            <p:cNvSpPr/>
            <p:nvPr/>
          </p:nvSpPr>
          <p:spPr>
            <a:xfrm>
              <a:off x="4206270" y="6618664"/>
              <a:ext cx="4836130" cy="1140369"/>
            </a:xfrm>
            <a:custGeom>
              <a:avLst/>
              <a:gdLst/>
              <a:ahLst/>
              <a:cxnLst/>
              <a:rect l="l" t="t" r="r" b="b"/>
              <a:pathLst>
                <a:path w="4708899" h="1140370" extrusionOk="0">
                  <a:moveTo>
                    <a:pt x="445050" y="1"/>
                  </a:moveTo>
                  <a:lnTo>
                    <a:pt x="4262462" y="0"/>
                  </a:lnTo>
                  <a:lnTo>
                    <a:pt x="4708899" y="1140370"/>
                  </a:lnTo>
                  <a:lnTo>
                    <a:pt x="0" y="1131901"/>
                  </a:lnTo>
                  <a:cubicBezTo>
                    <a:pt x="188088" y="660008"/>
                    <a:pt x="268555" y="450718"/>
                    <a:pt x="445050" y="1"/>
                  </a:cubicBezTo>
                  <a:close/>
                </a:path>
              </a:pathLst>
            </a:custGeom>
            <a:noFill/>
            <a:ln w="38100" cap="flat" cmpd="sng">
              <a:solidFill>
                <a:srgbClr val="D8D8D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sp>
        <p:nvSpPr>
          <p:cNvPr id="319" name="Google Shape;319;p8"/>
          <p:cNvSpPr/>
          <p:nvPr/>
        </p:nvSpPr>
        <p:spPr>
          <a:xfrm>
            <a:off x="2116910" y="3447399"/>
            <a:ext cx="1812896" cy="28827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868690"/>
                </a:solidFill>
                <a:latin typeface="Calibri"/>
                <a:ea typeface="Calibri"/>
                <a:cs typeface="Calibri"/>
                <a:sym typeface="Calibri"/>
              </a:rPr>
              <a:t>USABLE</a:t>
            </a:r>
            <a:endParaRPr/>
          </a:p>
        </p:txBody>
      </p:sp>
      <p:sp>
        <p:nvSpPr>
          <p:cNvPr id="320" name="Google Shape;320;p8"/>
          <p:cNvSpPr/>
          <p:nvPr/>
        </p:nvSpPr>
        <p:spPr>
          <a:xfrm>
            <a:off x="2116910" y="4080760"/>
            <a:ext cx="1812896" cy="28827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868690"/>
                </a:solidFill>
                <a:latin typeface="Calibri"/>
                <a:ea typeface="Calibri"/>
                <a:cs typeface="Calibri"/>
                <a:sym typeface="Calibri"/>
              </a:rPr>
              <a:t>RELIABLE</a:t>
            </a:r>
            <a:endParaRPr/>
          </a:p>
        </p:txBody>
      </p:sp>
      <p:sp>
        <p:nvSpPr>
          <p:cNvPr id="321" name="Google Shape;321;p8"/>
          <p:cNvSpPr/>
          <p:nvPr/>
        </p:nvSpPr>
        <p:spPr>
          <a:xfrm>
            <a:off x="2116910" y="4728850"/>
            <a:ext cx="1812896" cy="28827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00" b="1" dirty="0">
                <a:solidFill>
                  <a:srgbClr val="AEAEB5"/>
                </a:solidFill>
                <a:latin typeface="Calibri"/>
                <a:ea typeface="Calibri"/>
                <a:cs typeface="Calibri"/>
                <a:sym typeface="Calibri"/>
              </a:rPr>
              <a:t>FUNCTIONAL</a:t>
            </a:r>
            <a:endParaRPr dirty="0"/>
          </a:p>
        </p:txBody>
      </p:sp>
      <p:sp>
        <p:nvSpPr>
          <p:cNvPr id="322" name="Google Shape;322;p8"/>
          <p:cNvSpPr/>
          <p:nvPr/>
        </p:nvSpPr>
        <p:spPr>
          <a:xfrm>
            <a:off x="960378" y="3267903"/>
            <a:ext cx="768845" cy="288274"/>
          </a:xfrm>
          <a:prstGeom prst="rect">
            <a:avLst/>
          </a:prstGeom>
          <a:noFill/>
          <a:ln>
            <a:noFill/>
          </a:ln>
          <a:effectLst>
            <a:outerShdw blurRad="228600" dist="419100" dir="2700000" sx="200000" sy="200000" algn="tl" rotWithShape="0">
              <a:srgbClr val="F2F2F2"/>
            </a:outerShdw>
          </a:effectLst>
        </p:spPr>
        <p:txBody>
          <a:bodyPr spcFirstLastPara="1" wrap="square" lIns="0" tIns="0" rIns="0" bIns="0" anchor="ctr" anchorCtr="0">
            <a:noAutofit/>
          </a:bodyPr>
          <a:lstStyle/>
          <a:p>
            <a:pPr marL="0" marR="0" lvl="0" indent="0" algn="ctr" rtl="0">
              <a:spcBef>
                <a:spcPts val="0"/>
              </a:spcBef>
              <a:spcAft>
                <a:spcPts val="0"/>
              </a:spcAft>
              <a:buNone/>
            </a:pPr>
            <a:r>
              <a:rPr lang="en-US" sz="2800" b="1" dirty="0">
                <a:solidFill>
                  <a:schemeClr val="accent1"/>
                </a:solidFill>
                <a:latin typeface="Calibri"/>
                <a:ea typeface="Calibri"/>
                <a:cs typeface="Calibri"/>
                <a:sym typeface="Calibri"/>
              </a:rPr>
              <a:t>MVP</a:t>
            </a:r>
            <a:endParaRPr sz="2800" dirty="0">
              <a:solidFill>
                <a:schemeClr val="accent1"/>
              </a:solidFill>
            </a:endParaRPr>
          </a:p>
        </p:txBody>
      </p:sp>
      <p:sp>
        <p:nvSpPr>
          <p:cNvPr id="2" name="Title 1">
            <a:extLst>
              <a:ext uri="{FF2B5EF4-FFF2-40B4-BE49-F238E27FC236}">
                <a16:creationId xmlns:a16="http://schemas.microsoft.com/office/drawing/2014/main" id="{2C519C09-EABB-4593-823F-5660F53A7902}"/>
              </a:ext>
            </a:extLst>
          </p:cNvPr>
          <p:cNvSpPr>
            <a:spLocks noGrp="1"/>
          </p:cNvSpPr>
          <p:nvPr>
            <p:ph type="title"/>
          </p:nvPr>
        </p:nvSpPr>
        <p:spPr>
          <a:xfrm>
            <a:off x="838200" y="365125"/>
            <a:ext cx="11353800" cy="1325563"/>
          </a:xfrm>
        </p:spPr>
        <p:txBody>
          <a:bodyPr vert="horz"/>
          <a:lstStyle/>
          <a:p>
            <a:r>
              <a:rPr lang="en-US" dirty="0"/>
              <a:t>What is an MVP and other ways to LEARN FAST</a:t>
            </a:r>
          </a:p>
        </p:txBody>
      </p:sp>
      <p:sp>
        <p:nvSpPr>
          <p:cNvPr id="34" name="Freeform: Shape 33">
            <a:extLst>
              <a:ext uri="{FF2B5EF4-FFF2-40B4-BE49-F238E27FC236}">
                <a16:creationId xmlns:a16="http://schemas.microsoft.com/office/drawing/2014/main" id="{E51125E7-3D04-4C91-BE14-D90896FE93E8}"/>
              </a:ext>
            </a:extLst>
          </p:cNvPr>
          <p:cNvSpPr/>
          <p:nvPr/>
        </p:nvSpPr>
        <p:spPr>
          <a:xfrm>
            <a:off x="560787" y="5099246"/>
            <a:ext cx="4853602" cy="272575"/>
          </a:xfrm>
          <a:custGeom>
            <a:avLst/>
            <a:gdLst>
              <a:gd name="connsiteX0" fmla="*/ 199829 w 4991644"/>
              <a:gd name="connsiteY0" fmla="*/ 0 h 272575"/>
              <a:gd name="connsiteX1" fmla="*/ 4790440 w 4991644"/>
              <a:gd name="connsiteY1" fmla="*/ 0 h 272575"/>
              <a:gd name="connsiteX2" fmla="*/ 4991644 w 4991644"/>
              <a:gd name="connsiteY2" fmla="*/ 272575 h 272575"/>
              <a:gd name="connsiteX3" fmla="*/ 0 w 4991644"/>
              <a:gd name="connsiteY3" fmla="*/ 267814 h 272575"/>
              <a:gd name="connsiteX4" fmla="*/ 131519 w 4991644"/>
              <a:gd name="connsiteY4" fmla="*/ 92095 h 272575"/>
              <a:gd name="connsiteX5" fmla="*/ 199829 w 4991644"/>
              <a:gd name="connsiteY5" fmla="*/ 0 h 27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1644" h="272575">
                <a:moveTo>
                  <a:pt x="199829" y="0"/>
                </a:moveTo>
                <a:lnTo>
                  <a:pt x="4790440" y="0"/>
                </a:lnTo>
                <a:lnTo>
                  <a:pt x="4991644" y="272575"/>
                </a:lnTo>
                <a:lnTo>
                  <a:pt x="0" y="267814"/>
                </a:lnTo>
                <a:cubicBezTo>
                  <a:pt x="49846" y="201490"/>
                  <a:pt x="92561" y="144393"/>
                  <a:pt x="131519" y="92095"/>
                </a:cubicBezTo>
                <a:lnTo>
                  <a:pt x="199829" y="0"/>
                </a:lnTo>
                <a:close/>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Google Shape;322;p8">
            <a:extLst>
              <a:ext uri="{FF2B5EF4-FFF2-40B4-BE49-F238E27FC236}">
                <a16:creationId xmlns:a16="http://schemas.microsoft.com/office/drawing/2014/main" id="{B85000AC-7AA1-4C6A-B567-49A66FCA2B72}"/>
              </a:ext>
            </a:extLst>
          </p:cNvPr>
          <p:cNvSpPr/>
          <p:nvPr/>
        </p:nvSpPr>
        <p:spPr>
          <a:xfrm>
            <a:off x="2538920" y="5424988"/>
            <a:ext cx="2040507" cy="288274"/>
          </a:xfrm>
          <a:prstGeom prst="rect">
            <a:avLst/>
          </a:prstGeom>
          <a:noFill/>
          <a:ln>
            <a:noFill/>
          </a:ln>
          <a:effectLst>
            <a:outerShdw blurRad="228600" dist="419100" dir="2700000" sx="200000" sy="200000" algn="tl" rotWithShape="0">
              <a:srgbClr val="F2F2F2"/>
            </a:outerShdw>
          </a:effectLst>
        </p:spPr>
        <p:txBody>
          <a:bodyPr spcFirstLastPara="1" wrap="square" lIns="0" tIns="0" rIns="0" bIns="0" anchor="ctr" anchorCtr="0">
            <a:noAutofit/>
          </a:bodyPr>
          <a:lstStyle/>
          <a:p>
            <a:pPr marL="0" marR="0" lvl="0" indent="0" algn="ctr" rtl="0">
              <a:spcBef>
                <a:spcPts val="0"/>
              </a:spcBef>
              <a:spcAft>
                <a:spcPts val="0"/>
              </a:spcAft>
              <a:buNone/>
            </a:pPr>
            <a:r>
              <a:rPr lang="en-US" sz="2800" b="1" dirty="0">
                <a:solidFill>
                  <a:srgbClr val="FF0000"/>
                </a:solidFill>
                <a:latin typeface="Calibri"/>
                <a:ea typeface="Calibri"/>
                <a:cs typeface="Calibri"/>
                <a:sym typeface="Calibri"/>
              </a:rPr>
              <a:t>Not-an-MVP</a:t>
            </a:r>
            <a:endParaRPr sz="2800" dirty="0">
              <a:solidFill>
                <a:srgbClr val="FF0000"/>
              </a:solidFill>
            </a:endParaRPr>
          </a:p>
        </p:txBody>
      </p:sp>
      <p:sp>
        <p:nvSpPr>
          <p:cNvPr id="38" name="Google Shape;322;p8">
            <a:extLst>
              <a:ext uri="{FF2B5EF4-FFF2-40B4-BE49-F238E27FC236}">
                <a16:creationId xmlns:a16="http://schemas.microsoft.com/office/drawing/2014/main" id="{BE6234FB-D85C-4702-BC66-AE8309C361B2}"/>
              </a:ext>
            </a:extLst>
          </p:cNvPr>
          <p:cNvSpPr/>
          <p:nvPr/>
        </p:nvSpPr>
        <p:spPr>
          <a:xfrm rot="3263471">
            <a:off x="3051652" y="3475450"/>
            <a:ext cx="2919690" cy="317101"/>
          </a:xfrm>
          <a:prstGeom prst="rect">
            <a:avLst/>
          </a:prstGeom>
          <a:noFill/>
          <a:ln>
            <a:noFill/>
          </a:ln>
          <a:effectLst>
            <a:outerShdw blurRad="228600" dist="419100" dir="2700000" sx="200000" sy="200000" algn="tl" rotWithShape="0">
              <a:srgbClr val="F2F2F2"/>
            </a:outerShdw>
          </a:effectLst>
        </p:spPr>
        <p:txBody>
          <a:bodyPr spcFirstLastPara="1" wrap="square" lIns="0" tIns="0" rIns="0" bIns="0" anchor="ctr" anchorCtr="0">
            <a:noAutofit/>
          </a:bodyPr>
          <a:lstStyle/>
          <a:p>
            <a:pPr marL="0" marR="0" lvl="0" indent="0" algn="ctr" rtl="0">
              <a:spcBef>
                <a:spcPts val="0"/>
              </a:spcBef>
              <a:spcAft>
                <a:spcPts val="0"/>
              </a:spcAft>
              <a:buNone/>
            </a:pPr>
            <a:r>
              <a:rPr lang="en-US" sz="3200" b="1" dirty="0">
                <a:solidFill>
                  <a:schemeClr val="tx1">
                    <a:lumMod val="50000"/>
                    <a:lumOff val="50000"/>
                  </a:schemeClr>
                </a:solidFill>
                <a:latin typeface="Calibri"/>
                <a:ea typeface="Calibri"/>
                <a:cs typeface="Calibri"/>
                <a:sym typeface="Calibri"/>
              </a:rPr>
              <a:t>PRODUCT</a:t>
            </a:r>
            <a:endParaRPr sz="3200" b="1" dirty="0">
              <a:solidFill>
                <a:schemeClr val="tx1">
                  <a:lumMod val="50000"/>
                  <a:lumOff val="50000"/>
                </a:schemeClr>
              </a:solidFill>
            </a:endParaRPr>
          </a:p>
        </p:txBody>
      </p:sp>
      <p:sp>
        <p:nvSpPr>
          <p:cNvPr id="39" name="Google Shape;330;p9">
            <a:extLst>
              <a:ext uri="{FF2B5EF4-FFF2-40B4-BE49-F238E27FC236}">
                <a16:creationId xmlns:a16="http://schemas.microsoft.com/office/drawing/2014/main" id="{0A306522-20EF-4661-8F8A-7E8356DE681D}"/>
              </a:ext>
            </a:extLst>
          </p:cNvPr>
          <p:cNvSpPr/>
          <p:nvPr/>
        </p:nvSpPr>
        <p:spPr>
          <a:xfrm>
            <a:off x="7748846" y="1831439"/>
            <a:ext cx="3808467" cy="3808467"/>
          </a:xfrm>
          <a:prstGeom prst="rect">
            <a:avLst/>
          </a:prstGeom>
          <a:noFill/>
          <a:ln w="28575" cap="flat" cmpd="sng">
            <a:solidFill>
              <a:schemeClr val="accent3">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cxnSp>
        <p:nvCxnSpPr>
          <p:cNvPr id="40" name="Google Shape;331;p9">
            <a:extLst>
              <a:ext uri="{FF2B5EF4-FFF2-40B4-BE49-F238E27FC236}">
                <a16:creationId xmlns:a16="http://schemas.microsoft.com/office/drawing/2014/main" id="{FBC9E363-AE73-4CB0-B567-C2BB359CC8DB}"/>
              </a:ext>
            </a:extLst>
          </p:cNvPr>
          <p:cNvCxnSpPr>
            <a:cxnSpLocks/>
            <a:stCxn id="39" idx="0"/>
            <a:endCxn id="39" idx="2"/>
          </p:cNvCxnSpPr>
          <p:nvPr/>
        </p:nvCxnSpPr>
        <p:spPr>
          <a:xfrm>
            <a:off x="9653080" y="1831439"/>
            <a:ext cx="0" cy="3808467"/>
          </a:xfrm>
          <a:prstGeom prst="straightConnector1">
            <a:avLst/>
          </a:prstGeom>
          <a:noFill/>
          <a:ln w="9525" cap="flat" cmpd="sng">
            <a:solidFill>
              <a:schemeClr val="accent3">
                <a:lumMod val="75000"/>
              </a:schemeClr>
            </a:solidFill>
            <a:prstDash val="solid"/>
            <a:miter lim="800000"/>
            <a:headEnd type="none" w="sm" len="sm"/>
            <a:tailEnd type="none" w="sm" len="sm"/>
          </a:ln>
        </p:spPr>
      </p:cxnSp>
      <p:cxnSp>
        <p:nvCxnSpPr>
          <p:cNvPr id="41" name="Google Shape;332;p9">
            <a:extLst>
              <a:ext uri="{FF2B5EF4-FFF2-40B4-BE49-F238E27FC236}">
                <a16:creationId xmlns:a16="http://schemas.microsoft.com/office/drawing/2014/main" id="{769AD065-A956-41E0-9CF9-D48877EB102B}"/>
              </a:ext>
            </a:extLst>
          </p:cNvPr>
          <p:cNvCxnSpPr>
            <a:cxnSpLocks/>
            <a:stCxn id="39" idx="1"/>
            <a:endCxn id="39" idx="3"/>
          </p:cNvCxnSpPr>
          <p:nvPr/>
        </p:nvCxnSpPr>
        <p:spPr>
          <a:xfrm>
            <a:off x="7748846" y="3735673"/>
            <a:ext cx="3808467" cy="0"/>
          </a:xfrm>
          <a:prstGeom prst="straightConnector1">
            <a:avLst/>
          </a:prstGeom>
          <a:noFill/>
          <a:ln w="9525" cap="flat" cmpd="sng">
            <a:solidFill>
              <a:schemeClr val="accent3">
                <a:lumMod val="75000"/>
              </a:schemeClr>
            </a:solidFill>
            <a:prstDash val="solid"/>
            <a:miter lim="800000"/>
            <a:headEnd type="none" w="sm" len="sm"/>
            <a:tailEnd type="none" w="sm" len="sm"/>
          </a:ln>
        </p:spPr>
      </p:cxnSp>
      <p:sp>
        <p:nvSpPr>
          <p:cNvPr id="42" name="Google Shape;333;p9">
            <a:extLst>
              <a:ext uri="{FF2B5EF4-FFF2-40B4-BE49-F238E27FC236}">
                <a16:creationId xmlns:a16="http://schemas.microsoft.com/office/drawing/2014/main" id="{E57BAD00-F4B1-4097-830A-7D072A6D13FD}"/>
              </a:ext>
            </a:extLst>
          </p:cNvPr>
          <p:cNvSpPr txBox="1"/>
          <p:nvPr/>
        </p:nvSpPr>
        <p:spPr>
          <a:xfrm>
            <a:off x="7748846" y="1437342"/>
            <a:ext cx="1872661" cy="316847"/>
          </a:xfrm>
          <a:prstGeom prst="rect">
            <a:avLst/>
          </a:prstGeom>
          <a:solidFill>
            <a:schemeClr val="accent3">
              <a:lumMod val="50000"/>
            </a:schemeClr>
          </a:solidFill>
          <a:ln w="12700" cap="flat" cmpd="sng">
            <a:solidFill>
              <a:schemeClr val="lt1"/>
            </a:solidFill>
            <a:prstDash val="solid"/>
            <a:miter lim="800000"/>
            <a:headEnd type="none" w="sm" len="sm"/>
            <a:tailEnd type="none" w="sm" len="sm"/>
          </a:ln>
        </p:spPr>
        <p:txBody>
          <a:bodyPr spcFirstLastPara="1" wrap="square" lIns="121900" tIns="60950" rIns="121900" bIns="60950" anchor="ctr" anchorCtr="0">
            <a:noAutofit/>
          </a:bodyPr>
          <a:lstStyle/>
          <a:p>
            <a:pPr marL="0" marR="0" lvl="0" indent="0" algn="ctr" rtl="0">
              <a:spcBef>
                <a:spcPts val="0"/>
              </a:spcBef>
              <a:spcAft>
                <a:spcPts val="0"/>
              </a:spcAft>
              <a:buNone/>
            </a:pPr>
            <a:r>
              <a:rPr lang="en-US" sz="1467" b="1">
                <a:solidFill>
                  <a:schemeClr val="lt1"/>
                </a:solidFill>
                <a:latin typeface="Calibri"/>
                <a:ea typeface="Calibri"/>
                <a:cs typeface="Calibri"/>
                <a:sym typeface="Calibri"/>
              </a:rPr>
              <a:t>QUALITATIVE</a:t>
            </a:r>
            <a:endParaRPr/>
          </a:p>
        </p:txBody>
      </p:sp>
      <p:sp>
        <p:nvSpPr>
          <p:cNvPr id="43" name="Google Shape;334;p9">
            <a:extLst>
              <a:ext uri="{FF2B5EF4-FFF2-40B4-BE49-F238E27FC236}">
                <a16:creationId xmlns:a16="http://schemas.microsoft.com/office/drawing/2014/main" id="{77EED909-A537-49A9-A2E4-5499C63FFAAD}"/>
              </a:ext>
            </a:extLst>
          </p:cNvPr>
          <p:cNvSpPr/>
          <p:nvPr/>
        </p:nvSpPr>
        <p:spPr>
          <a:xfrm>
            <a:off x="7870363" y="2012714"/>
            <a:ext cx="1633403" cy="158507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400">
                <a:solidFill>
                  <a:schemeClr val="accent3">
                    <a:lumMod val="75000"/>
                  </a:schemeClr>
                </a:solidFill>
                <a:latin typeface="Calibri"/>
                <a:ea typeface="Calibri"/>
                <a:cs typeface="Calibri"/>
                <a:sym typeface="Calibri"/>
              </a:rPr>
              <a:t>Marketing materials</a:t>
            </a:r>
            <a:endParaRPr>
              <a:solidFill>
                <a:schemeClr val="accent3">
                  <a:lumMod val="75000"/>
                </a:schemeClr>
              </a:solidFill>
            </a:endParaRPr>
          </a:p>
        </p:txBody>
      </p:sp>
      <p:sp>
        <p:nvSpPr>
          <p:cNvPr id="44" name="Google Shape;335;p9">
            <a:extLst>
              <a:ext uri="{FF2B5EF4-FFF2-40B4-BE49-F238E27FC236}">
                <a16:creationId xmlns:a16="http://schemas.microsoft.com/office/drawing/2014/main" id="{74C4DCA8-24DC-4CFC-AC6A-1E2CE5B4D21B}"/>
              </a:ext>
            </a:extLst>
          </p:cNvPr>
          <p:cNvSpPr txBox="1"/>
          <p:nvPr/>
        </p:nvSpPr>
        <p:spPr>
          <a:xfrm>
            <a:off x="9660419" y="1435688"/>
            <a:ext cx="1896894" cy="316847"/>
          </a:xfrm>
          <a:prstGeom prst="rect">
            <a:avLst/>
          </a:prstGeom>
          <a:solidFill>
            <a:schemeClr val="accent3">
              <a:lumMod val="50000"/>
            </a:schemeClr>
          </a:solidFill>
          <a:ln w="12700" cap="flat" cmpd="sng">
            <a:solidFill>
              <a:schemeClr val="lt1"/>
            </a:solidFill>
            <a:prstDash val="solid"/>
            <a:miter lim="800000"/>
            <a:headEnd type="none" w="sm" len="sm"/>
            <a:tailEnd type="none" w="sm" len="sm"/>
          </a:ln>
        </p:spPr>
        <p:txBody>
          <a:bodyPr spcFirstLastPara="1" wrap="square" lIns="121900" tIns="60950" rIns="121900" bIns="60950" anchor="ctr" anchorCtr="0">
            <a:noAutofit/>
          </a:bodyPr>
          <a:lstStyle/>
          <a:p>
            <a:pPr marL="0" marR="0" lvl="0" indent="0" algn="ctr" rtl="0">
              <a:spcBef>
                <a:spcPts val="0"/>
              </a:spcBef>
              <a:spcAft>
                <a:spcPts val="0"/>
              </a:spcAft>
              <a:buNone/>
            </a:pPr>
            <a:r>
              <a:rPr lang="en-US" sz="1467" b="1">
                <a:solidFill>
                  <a:schemeClr val="lt1"/>
                </a:solidFill>
                <a:latin typeface="Calibri"/>
                <a:ea typeface="Calibri"/>
                <a:cs typeface="Calibri"/>
                <a:sym typeface="Calibri"/>
              </a:rPr>
              <a:t>QUANTITATIVE</a:t>
            </a:r>
            <a:endParaRPr/>
          </a:p>
        </p:txBody>
      </p:sp>
      <p:grpSp>
        <p:nvGrpSpPr>
          <p:cNvPr id="45" name="Google Shape;336;p9">
            <a:extLst>
              <a:ext uri="{FF2B5EF4-FFF2-40B4-BE49-F238E27FC236}">
                <a16:creationId xmlns:a16="http://schemas.microsoft.com/office/drawing/2014/main" id="{A8FE0BA8-7913-4E51-9470-64F4B210B904}"/>
              </a:ext>
            </a:extLst>
          </p:cNvPr>
          <p:cNvGrpSpPr/>
          <p:nvPr/>
        </p:nvGrpSpPr>
        <p:grpSpPr>
          <a:xfrm rot="-5400000">
            <a:off x="5562800" y="3577246"/>
            <a:ext cx="3808470" cy="316849"/>
            <a:chOff x="1104750" y="1089948"/>
            <a:chExt cx="4371977" cy="316849"/>
          </a:xfrm>
          <a:solidFill>
            <a:schemeClr val="accent3">
              <a:lumMod val="50000"/>
            </a:schemeClr>
          </a:solidFill>
        </p:grpSpPr>
        <p:sp>
          <p:nvSpPr>
            <p:cNvPr id="46" name="Google Shape;337;p9">
              <a:extLst>
                <a:ext uri="{FF2B5EF4-FFF2-40B4-BE49-F238E27FC236}">
                  <a16:creationId xmlns:a16="http://schemas.microsoft.com/office/drawing/2014/main" id="{FC1FC679-4BC0-4E33-8DFE-6B2DA60C004E}"/>
                </a:ext>
              </a:extLst>
            </p:cNvPr>
            <p:cNvSpPr txBox="1"/>
            <p:nvPr/>
          </p:nvSpPr>
          <p:spPr>
            <a:xfrm>
              <a:off x="1104750" y="1089950"/>
              <a:ext cx="2131969" cy="316847"/>
            </a:xfrm>
            <a:prstGeom prst="rect">
              <a:avLst/>
            </a:prstGeom>
            <a:grpFill/>
            <a:ln w="12700" cap="flat" cmpd="sng">
              <a:solidFill>
                <a:schemeClr val="lt1"/>
              </a:solidFill>
              <a:prstDash val="solid"/>
              <a:miter lim="800000"/>
              <a:headEnd type="none" w="sm" len="sm"/>
              <a:tailEnd type="none" w="sm" len="sm"/>
            </a:ln>
          </p:spPr>
          <p:txBody>
            <a:bodyPr spcFirstLastPara="1" wrap="square" lIns="121900" tIns="60950" rIns="121900" bIns="60950" anchor="ctr" anchorCtr="0">
              <a:noAutofit/>
            </a:bodyPr>
            <a:lstStyle/>
            <a:p>
              <a:pPr marL="0" marR="0" lvl="0" indent="0" algn="ctr" rtl="0">
                <a:spcBef>
                  <a:spcPts val="0"/>
                </a:spcBef>
                <a:spcAft>
                  <a:spcPts val="0"/>
                </a:spcAft>
                <a:buNone/>
              </a:pPr>
              <a:r>
                <a:rPr lang="en-US" sz="1467" b="1">
                  <a:solidFill>
                    <a:schemeClr val="lt1"/>
                  </a:solidFill>
                  <a:latin typeface="Calibri"/>
                  <a:ea typeface="Calibri"/>
                  <a:cs typeface="Calibri"/>
                  <a:sym typeface="Calibri"/>
                </a:rPr>
                <a:t>PRODUCT TEST</a:t>
              </a:r>
              <a:endParaRPr/>
            </a:p>
          </p:txBody>
        </p:sp>
        <p:sp>
          <p:nvSpPr>
            <p:cNvPr id="47" name="Google Shape;338;p9">
              <a:extLst>
                <a:ext uri="{FF2B5EF4-FFF2-40B4-BE49-F238E27FC236}">
                  <a16:creationId xmlns:a16="http://schemas.microsoft.com/office/drawing/2014/main" id="{518C7171-26A8-4F95-A45C-9C2FD92765C7}"/>
                </a:ext>
              </a:extLst>
            </p:cNvPr>
            <p:cNvSpPr txBox="1"/>
            <p:nvPr/>
          </p:nvSpPr>
          <p:spPr>
            <a:xfrm>
              <a:off x="3325116" y="1089948"/>
              <a:ext cx="2151611" cy="316847"/>
            </a:xfrm>
            <a:prstGeom prst="rect">
              <a:avLst/>
            </a:prstGeom>
            <a:grpFill/>
            <a:ln w="12700" cap="flat" cmpd="sng">
              <a:solidFill>
                <a:schemeClr val="lt1"/>
              </a:solidFill>
              <a:prstDash val="solid"/>
              <a:miter lim="800000"/>
              <a:headEnd type="none" w="sm" len="sm"/>
              <a:tailEnd type="none" w="sm" len="sm"/>
            </a:ln>
          </p:spPr>
          <p:txBody>
            <a:bodyPr spcFirstLastPara="1" wrap="square" lIns="121900" tIns="60950" rIns="121900" bIns="60950" anchor="ctr" anchorCtr="0">
              <a:noAutofit/>
            </a:bodyPr>
            <a:lstStyle/>
            <a:p>
              <a:pPr marL="0" marR="0" lvl="0" indent="0" algn="ctr" rtl="0">
                <a:spcBef>
                  <a:spcPts val="0"/>
                </a:spcBef>
                <a:spcAft>
                  <a:spcPts val="0"/>
                </a:spcAft>
                <a:buNone/>
              </a:pPr>
              <a:r>
                <a:rPr lang="en-US" sz="1467" b="1" dirty="0">
                  <a:solidFill>
                    <a:schemeClr val="lt1"/>
                  </a:solidFill>
                  <a:latin typeface="Calibri"/>
                  <a:ea typeface="Calibri"/>
                  <a:cs typeface="Calibri"/>
                  <a:sym typeface="Calibri"/>
                </a:rPr>
                <a:t>MARKETING TEST</a:t>
              </a:r>
              <a:endParaRPr dirty="0"/>
            </a:p>
          </p:txBody>
        </p:sp>
      </p:grpSp>
      <p:sp>
        <p:nvSpPr>
          <p:cNvPr id="48" name="Google Shape;339;p9">
            <a:extLst>
              <a:ext uri="{FF2B5EF4-FFF2-40B4-BE49-F238E27FC236}">
                <a16:creationId xmlns:a16="http://schemas.microsoft.com/office/drawing/2014/main" id="{7E8D2828-3E24-4156-AD49-AC3EE4CA271E}"/>
              </a:ext>
            </a:extLst>
          </p:cNvPr>
          <p:cNvSpPr/>
          <p:nvPr/>
        </p:nvSpPr>
        <p:spPr>
          <a:xfrm>
            <a:off x="9744301" y="2012714"/>
            <a:ext cx="1633403" cy="158507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400" dirty="0">
                <a:solidFill>
                  <a:schemeClr val="accent3">
                    <a:lumMod val="75000"/>
                  </a:schemeClr>
                </a:solidFill>
                <a:latin typeface="Calibri"/>
                <a:ea typeface="Calibri"/>
                <a:cs typeface="Calibri"/>
                <a:sym typeface="Calibri"/>
              </a:rPr>
              <a:t>Landing page</a:t>
            </a:r>
            <a:endParaRPr dirty="0">
              <a:solidFill>
                <a:schemeClr val="accent3">
                  <a:lumMod val="75000"/>
                </a:schemeClr>
              </a:solidFill>
            </a:endParaRPr>
          </a:p>
          <a:p>
            <a:pPr marL="0" marR="0" lvl="0" indent="0" algn="l" rtl="0">
              <a:spcBef>
                <a:spcPts val="0"/>
              </a:spcBef>
              <a:spcAft>
                <a:spcPts val="0"/>
              </a:spcAft>
              <a:buNone/>
            </a:pPr>
            <a:r>
              <a:rPr lang="en-US" sz="1400" dirty="0">
                <a:solidFill>
                  <a:schemeClr val="accent3">
                    <a:lumMod val="75000"/>
                  </a:schemeClr>
                </a:solidFill>
                <a:latin typeface="Calibri"/>
                <a:ea typeface="Calibri"/>
                <a:cs typeface="Calibri"/>
                <a:sym typeface="Calibri"/>
              </a:rPr>
              <a:t>Explainer video</a:t>
            </a:r>
            <a:endParaRPr dirty="0">
              <a:solidFill>
                <a:schemeClr val="accent3">
                  <a:lumMod val="75000"/>
                </a:schemeClr>
              </a:solidFill>
            </a:endParaRPr>
          </a:p>
          <a:p>
            <a:pPr marL="0" marR="0" lvl="0" indent="0" algn="l" rtl="0">
              <a:spcBef>
                <a:spcPts val="0"/>
              </a:spcBef>
              <a:spcAft>
                <a:spcPts val="0"/>
              </a:spcAft>
              <a:buNone/>
            </a:pPr>
            <a:r>
              <a:rPr lang="en-US" sz="1400" dirty="0">
                <a:solidFill>
                  <a:schemeClr val="accent3">
                    <a:lumMod val="75000"/>
                  </a:schemeClr>
                </a:solidFill>
                <a:latin typeface="Calibri"/>
                <a:ea typeface="Calibri"/>
                <a:cs typeface="Calibri"/>
                <a:sym typeface="Calibri"/>
              </a:rPr>
              <a:t>Ad campaign</a:t>
            </a:r>
            <a:endParaRPr dirty="0">
              <a:solidFill>
                <a:schemeClr val="accent3">
                  <a:lumMod val="75000"/>
                </a:schemeClr>
              </a:solidFill>
            </a:endParaRPr>
          </a:p>
          <a:p>
            <a:pPr marL="0" marR="0" lvl="0" indent="0" algn="l" rtl="0">
              <a:spcBef>
                <a:spcPts val="0"/>
              </a:spcBef>
              <a:spcAft>
                <a:spcPts val="0"/>
              </a:spcAft>
              <a:buNone/>
            </a:pPr>
            <a:r>
              <a:rPr lang="en-US" sz="1400" dirty="0">
                <a:solidFill>
                  <a:schemeClr val="accent3">
                    <a:lumMod val="75000"/>
                  </a:schemeClr>
                </a:solidFill>
                <a:latin typeface="Calibri"/>
                <a:ea typeface="Calibri"/>
                <a:cs typeface="Calibri"/>
                <a:sym typeface="Calibri"/>
              </a:rPr>
              <a:t>Marketing A/B tests</a:t>
            </a:r>
            <a:endParaRPr dirty="0">
              <a:solidFill>
                <a:schemeClr val="accent3">
                  <a:lumMod val="75000"/>
                </a:schemeClr>
              </a:solidFill>
            </a:endParaRPr>
          </a:p>
          <a:p>
            <a:pPr marL="0" marR="0" lvl="0" indent="0" algn="l" rtl="0">
              <a:spcBef>
                <a:spcPts val="0"/>
              </a:spcBef>
              <a:spcAft>
                <a:spcPts val="0"/>
              </a:spcAft>
              <a:buNone/>
            </a:pPr>
            <a:r>
              <a:rPr lang="en-US" sz="1400" dirty="0">
                <a:solidFill>
                  <a:schemeClr val="accent3">
                    <a:lumMod val="75000"/>
                  </a:schemeClr>
                </a:solidFill>
                <a:latin typeface="Calibri"/>
                <a:ea typeface="Calibri"/>
                <a:cs typeface="Calibri"/>
                <a:sym typeface="Calibri"/>
              </a:rPr>
              <a:t>Crowdfunding</a:t>
            </a:r>
            <a:endParaRPr dirty="0">
              <a:solidFill>
                <a:schemeClr val="accent3">
                  <a:lumMod val="75000"/>
                </a:schemeClr>
              </a:solidFill>
            </a:endParaRPr>
          </a:p>
        </p:txBody>
      </p:sp>
      <p:sp>
        <p:nvSpPr>
          <p:cNvPr id="49" name="Google Shape;340;p9">
            <a:extLst>
              <a:ext uri="{FF2B5EF4-FFF2-40B4-BE49-F238E27FC236}">
                <a16:creationId xmlns:a16="http://schemas.microsoft.com/office/drawing/2014/main" id="{C0AFB0CE-B595-42C8-99D9-20D307FA4DC0}"/>
              </a:ext>
            </a:extLst>
          </p:cNvPr>
          <p:cNvSpPr/>
          <p:nvPr/>
        </p:nvSpPr>
        <p:spPr>
          <a:xfrm>
            <a:off x="7870363" y="3893482"/>
            <a:ext cx="1633403" cy="158507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400">
                <a:solidFill>
                  <a:schemeClr val="accent3">
                    <a:lumMod val="75000"/>
                  </a:schemeClr>
                </a:solidFill>
                <a:latin typeface="Calibri"/>
                <a:ea typeface="Calibri"/>
                <a:cs typeface="Calibri"/>
                <a:sym typeface="Calibri"/>
              </a:rPr>
              <a:t>Wireframes</a:t>
            </a:r>
            <a:endParaRPr>
              <a:solidFill>
                <a:schemeClr val="accent3">
                  <a:lumMod val="75000"/>
                </a:schemeClr>
              </a:solidFill>
            </a:endParaRPr>
          </a:p>
          <a:p>
            <a:pPr marL="0" marR="0" lvl="0" indent="0" algn="l" rtl="0">
              <a:spcBef>
                <a:spcPts val="0"/>
              </a:spcBef>
              <a:spcAft>
                <a:spcPts val="0"/>
              </a:spcAft>
              <a:buNone/>
            </a:pPr>
            <a:r>
              <a:rPr lang="en-US" sz="1400">
                <a:solidFill>
                  <a:schemeClr val="accent3">
                    <a:lumMod val="75000"/>
                  </a:schemeClr>
                </a:solidFill>
                <a:latin typeface="Calibri"/>
                <a:ea typeface="Calibri"/>
                <a:cs typeface="Calibri"/>
                <a:sym typeface="Calibri"/>
              </a:rPr>
              <a:t>Mockups</a:t>
            </a:r>
            <a:endParaRPr>
              <a:solidFill>
                <a:schemeClr val="accent3">
                  <a:lumMod val="75000"/>
                </a:schemeClr>
              </a:solidFill>
            </a:endParaRPr>
          </a:p>
          <a:p>
            <a:pPr marL="0" marR="0" lvl="0" indent="0" algn="l" rtl="0">
              <a:spcBef>
                <a:spcPts val="0"/>
              </a:spcBef>
              <a:spcAft>
                <a:spcPts val="0"/>
              </a:spcAft>
              <a:buNone/>
            </a:pPr>
            <a:r>
              <a:rPr lang="en-US" sz="1400">
                <a:solidFill>
                  <a:schemeClr val="accent3">
                    <a:lumMod val="75000"/>
                  </a:schemeClr>
                </a:solidFill>
                <a:latin typeface="Calibri"/>
                <a:ea typeface="Calibri"/>
                <a:cs typeface="Calibri"/>
                <a:sym typeface="Calibri"/>
              </a:rPr>
              <a:t>Interactive prototype</a:t>
            </a:r>
            <a:endParaRPr>
              <a:solidFill>
                <a:schemeClr val="accent3">
                  <a:lumMod val="75000"/>
                </a:schemeClr>
              </a:solidFill>
            </a:endParaRPr>
          </a:p>
          <a:p>
            <a:pPr marL="0" marR="0" lvl="0" indent="0" algn="l" rtl="0">
              <a:spcBef>
                <a:spcPts val="0"/>
              </a:spcBef>
              <a:spcAft>
                <a:spcPts val="0"/>
              </a:spcAft>
              <a:buNone/>
            </a:pPr>
            <a:r>
              <a:rPr lang="en-US" sz="1400">
                <a:solidFill>
                  <a:schemeClr val="accent3">
                    <a:lumMod val="75000"/>
                  </a:schemeClr>
                </a:solidFill>
                <a:latin typeface="Calibri"/>
                <a:ea typeface="Calibri"/>
                <a:cs typeface="Calibri"/>
                <a:sym typeface="Calibri"/>
              </a:rPr>
              <a:t>Wizard of Oz</a:t>
            </a:r>
            <a:endParaRPr>
              <a:solidFill>
                <a:schemeClr val="accent3">
                  <a:lumMod val="75000"/>
                </a:schemeClr>
              </a:solidFill>
            </a:endParaRPr>
          </a:p>
          <a:p>
            <a:pPr marL="0" marR="0" lvl="0" indent="0" algn="l" rtl="0">
              <a:spcBef>
                <a:spcPts val="0"/>
              </a:spcBef>
              <a:spcAft>
                <a:spcPts val="0"/>
              </a:spcAft>
              <a:buNone/>
            </a:pPr>
            <a:r>
              <a:rPr lang="en-US" sz="1400">
                <a:solidFill>
                  <a:schemeClr val="accent3">
                    <a:lumMod val="75000"/>
                  </a:schemeClr>
                </a:solidFill>
                <a:latin typeface="Calibri"/>
                <a:ea typeface="Calibri"/>
                <a:cs typeface="Calibri"/>
                <a:sym typeface="Calibri"/>
              </a:rPr>
              <a:t>Concierge</a:t>
            </a:r>
            <a:endParaRPr>
              <a:solidFill>
                <a:schemeClr val="accent3">
                  <a:lumMod val="75000"/>
                </a:schemeClr>
              </a:solidFill>
            </a:endParaRPr>
          </a:p>
          <a:p>
            <a:pPr marL="0" marR="0" lvl="0" indent="0" algn="l" rtl="0">
              <a:spcBef>
                <a:spcPts val="0"/>
              </a:spcBef>
              <a:spcAft>
                <a:spcPts val="0"/>
              </a:spcAft>
              <a:buNone/>
            </a:pPr>
            <a:r>
              <a:rPr lang="en-US" sz="1400">
                <a:solidFill>
                  <a:schemeClr val="accent3">
                    <a:lumMod val="75000"/>
                  </a:schemeClr>
                </a:solidFill>
                <a:latin typeface="Calibri"/>
                <a:ea typeface="Calibri"/>
                <a:cs typeface="Calibri"/>
                <a:sym typeface="Calibri"/>
              </a:rPr>
              <a:t>Live product</a:t>
            </a:r>
            <a:endParaRPr>
              <a:solidFill>
                <a:schemeClr val="accent3">
                  <a:lumMod val="75000"/>
                </a:schemeClr>
              </a:solidFill>
            </a:endParaRPr>
          </a:p>
        </p:txBody>
      </p:sp>
      <p:sp>
        <p:nvSpPr>
          <p:cNvPr id="50" name="Google Shape;341;p9">
            <a:extLst>
              <a:ext uri="{FF2B5EF4-FFF2-40B4-BE49-F238E27FC236}">
                <a16:creationId xmlns:a16="http://schemas.microsoft.com/office/drawing/2014/main" id="{309BDD1B-B3A8-4FB8-8D47-A76E1DA441F5}"/>
              </a:ext>
            </a:extLst>
          </p:cNvPr>
          <p:cNvSpPr/>
          <p:nvPr/>
        </p:nvSpPr>
        <p:spPr>
          <a:xfrm>
            <a:off x="9744301" y="3893482"/>
            <a:ext cx="1633403" cy="158507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400">
                <a:solidFill>
                  <a:schemeClr val="accent3">
                    <a:lumMod val="75000"/>
                  </a:schemeClr>
                </a:solidFill>
                <a:latin typeface="Calibri"/>
                <a:ea typeface="Calibri"/>
                <a:cs typeface="Calibri"/>
                <a:sym typeface="Calibri"/>
              </a:rPr>
              <a:t>Fake door</a:t>
            </a:r>
            <a:endParaRPr>
              <a:solidFill>
                <a:schemeClr val="accent3">
                  <a:lumMod val="75000"/>
                </a:schemeClr>
              </a:solidFill>
            </a:endParaRPr>
          </a:p>
          <a:p>
            <a:pPr marL="0" marR="0" lvl="0" indent="0" algn="l" rtl="0">
              <a:spcBef>
                <a:spcPts val="0"/>
              </a:spcBef>
              <a:spcAft>
                <a:spcPts val="0"/>
              </a:spcAft>
              <a:buNone/>
            </a:pPr>
            <a:r>
              <a:rPr lang="en-US" sz="1400">
                <a:solidFill>
                  <a:schemeClr val="accent3">
                    <a:lumMod val="75000"/>
                  </a:schemeClr>
                </a:solidFill>
                <a:latin typeface="Calibri"/>
                <a:ea typeface="Calibri"/>
                <a:cs typeface="Calibri"/>
                <a:sym typeface="Calibri"/>
              </a:rPr>
              <a:t>Product analytics</a:t>
            </a:r>
            <a:endParaRPr>
              <a:solidFill>
                <a:schemeClr val="accent3">
                  <a:lumMod val="75000"/>
                </a:schemeClr>
              </a:solidFill>
            </a:endParaRPr>
          </a:p>
          <a:p>
            <a:pPr marL="0" marR="0" lvl="0" indent="0" algn="l" rtl="0">
              <a:spcBef>
                <a:spcPts val="0"/>
              </a:spcBef>
              <a:spcAft>
                <a:spcPts val="0"/>
              </a:spcAft>
              <a:buNone/>
            </a:pPr>
            <a:r>
              <a:rPr lang="en-US" sz="1400">
                <a:solidFill>
                  <a:schemeClr val="accent3">
                    <a:lumMod val="75000"/>
                  </a:schemeClr>
                </a:solidFill>
                <a:latin typeface="Calibri"/>
                <a:ea typeface="Calibri"/>
                <a:cs typeface="Calibri"/>
                <a:sym typeface="Calibri"/>
              </a:rPr>
              <a:t>Product A/B tests</a:t>
            </a:r>
            <a:endParaRPr>
              <a:solidFill>
                <a:schemeClr val="accent3">
                  <a:lumMod val="75000"/>
                </a:schemeClr>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92EA4C9F-CF7D-4E52-AECC-F0D22139D9AD}"/>
              </a:ext>
            </a:extLst>
          </p:cNvPr>
          <p:cNvSpPr>
            <a:spLocks noGrp="1"/>
          </p:cNvSpPr>
          <p:nvPr>
            <p:ph type="title"/>
          </p:nvPr>
        </p:nvSpPr>
        <p:spPr>
          <a:xfrm>
            <a:off x="330200" y="24946"/>
            <a:ext cx="11516360" cy="438195"/>
          </a:xfrm>
        </p:spPr>
        <p:txBody>
          <a:bodyPr>
            <a:normAutofit fontScale="90000"/>
          </a:bodyPr>
          <a:lstStyle/>
          <a:p>
            <a:pPr>
              <a:tabLst>
                <a:tab pos="4513263" algn="ctr"/>
                <a:tab pos="9604375" algn="r"/>
              </a:tabLst>
            </a:pPr>
            <a:r>
              <a:rPr lang="en-US" dirty="0"/>
              <a:t>The 4 VALUES and 12 PRINCIPLES of AGILE</a:t>
            </a:r>
          </a:p>
        </p:txBody>
      </p:sp>
      <p:pic>
        <p:nvPicPr>
          <p:cNvPr id="2050" name="Picture 2" descr="Agile Values Activity and Poster – The Sketching Scrum Master">
            <a:extLst>
              <a:ext uri="{FF2B5EF4-FFF2-40B4-BE49-F238E27FC236}">
                <a16:creationId xmlns:a16="http://schemas.microsoft.com/office/drawing/2014/main" id="{2BEE200C-14B0-4F66-83E7-407A099F7A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912" y="700399"/>
            <a:ext cx="3798899" cy="537544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17110D40-AB7A-4D59-8C47-DA83D00D5BE1}"/>
              </a:ext>
            </a:extLst>
          </p:cNvPr>
          <p:cNvPicPr>
            <a:picLocks noChangeAspect="1"/>
          </p:cNvPicPr>
          <p:nvPr/>
        </p:nvPicPr>
        <p:blipFill>
          <a:blip r:embed="rId3"/>
          <a:stretch>
            <a:fillRect/>
          </a:stretch>
        </p:blipFill>
        <p:spPr>
          <a:xfrm>
            <a:off x="4269316" y="852354"/>
            <a:ext cx="7789333" cy="5209779"/>
          </a:xfrm>
          <a:prstGeom prst="rect">
            <a:avLst/>
          </a:prstGeom>
        </p:spPr>
      </p:pic>
    </p:spTree>
    <p:extLst>
      <p:ext uri="{BB962C8B-B14F-4D97-AF65-F5344CB8AC3E}">
        <p14:creationId xmlns:p14="http://schemas.microsoft.com/office/powerpoint/2010/main" val="37578809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descr="What are The 5 Scrum Values?">
            <a:extLst>
              <a:ext uri="{FF2B5EF4-FFF2-40B4-BE49-F238E27FC236}">
                <a16:creationId xmlns:a16="http://schemas.microsoft.com/office/drawing/2014/main" id="{1AFA9527-C8EB-4D42-B758-D5E0F18256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3095" y="4230230"/>
            <a:ext cx="6543211" cy="242341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What is Scrum's Three Pillars?">
            <a:extLst>
              <a:ext uri="{FF2B5EF4-FFF2-40B4-BE49-F238E27FC236}">
                <a16:creationId xmlns:a16="http://schemas.microsoft.com/office/drawing/2014/main" id="{8DD0E94B-036F-4B7F-B986-2AB7393C1D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200" y="786801"/>
            <a:ext cx="6526008" cy="2858654"/>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2">
            <a:extLst>
              <a:ext uri="{FF2B5EF4-FFF2-40B4-BE49-F238E27FC236}">
                <a16:creationId xmlns:a16="http://schemas.microsoft.com/office/drawing/2014/main" id="{92EA4C9F-CF7D-4E52-AECC-F0D22139D9AD}"/>
              </a:ext>
            </a:extLst>
          </p:cNvPr>
          <p:cNvSpPr>
            <a:spLocks noGrp="1"/>
          </p:cNvSpPr>
          <p:nvPr>
            <p:ph type="title"/>
          </p:nvPr>
        </p:nvSpPr>
        <p:spPr>
          <a:xfrm>
            <a:off x="330200" y="24946"/>
            <a:ext cx="11516360" cy="438195"/>
          </a:xfrm>
        </p:spPr>
        <p:txBody>
          <a:bodyPr>
            <a:normAutofit fontScale="90000"/>
          </a:bodyPr>
          <a:lstStyle/>
          <a:p>
            <a:pPr>
              <a:tabLst>
                <a:tab pos="4513263" algn="ctr"/>
                <a:tab pos="9604375" algn="r"/>
              </a:tabLst>
            </a:pPr>
            <a:r>
              <a:rPr lang="en-US" dirty="0"/>
              <a:t>SCRUM is one of the AGILE Implementations</a:t>
            </a:r>
          </a:p>
        </p:txBody>
      </p:sp>
      <p:sp>
        <p:nvSpPr>
          <p:cNvPr id="2" name="TextBox 1">
            <a:extLst>
              <a:ext uri="{FF2B5EF4-FFF2-40B4-BE49-F238E27FC236}">
                <a16:creationId xmlns:a16="http://schemas.microsoft.com/office/drawing/2014/main" id="{DEF5BB73-A5A2-4C0E-8440-4C7606FD7252}"/>
              </a:ext>
            </a:extLst>
          </p:cNvPr>
          <p:cNvSpPr txBox="1"/>
          <p:nvPr/>
        </p:nvSpPr>
        <p:spPr>
          <a:xfrm>
            <a:off x="1438275" y="3645455"/>
            <a:ext cx="1689886" cy="584775"/>
          </a:xfrm>
          <a:prstGeom prst="rect">
            <a:avLst/>
          </a:prstGeom>
          <a:noFill/>
        </p:spPr>
        <p:txBody>
          <a:bodyPr wrap="none" rtlCol="0">
            <a:spAutoFit/>
          </a:bodyPr>
          <a:lstStyle/>
          <a:p>
            <a:r>
              <a:rPr lang="en-US" sz="3200" b="1" dirty="0"/>
              <a:t>PILARS</a:t>
            </a:r>
          </a:p>
        </p:txBody>
      </p:sp>
      <p:sp>
        <p:nvSpPr>
          <p:cNvPr id="8" name="TextBox 7">
            <a:extLst>
              <a:ext uri="{FF2B5EF4-FFF2-40B4-BE49-F238E27FC236}">
                <a16:creationId xmlns:a16="http://schemas.microsoft.com/office/drawing/2014/main" id="{9AF517B3-CD9A-4C02-A63A-5D7DEC2A75D0}"/>
              </a:ext>
            </a:extLst>
          </p:cNvPr>
          <p:cNvSpPr txBox="1"/>
          <p:nvPr/>
        </p:nvSpPr>
        <p:spPr>
          <a:xfrm>
            <a:off x="7025037" y="3645455"/>
            <a:ext cx="1819729" cy="584775"/>
          </a:xfrm>
          <a:prstGeom prst="rect">
            <a:avLst/>
          </a:prstGeom>
          <a:noFill/>
        </p:spPr>
        <p:txBody>
          <a:bodyPr wrap="none" rtlCol="0">
            <a:spAutoFit/>
          </a:bodyPr>
          <a:lstStyle/>
          <a:p>
            <a:r>
              <a:rPr lang="en-US" sz="3200" b="1" dirty="0"/>
              <a:t>VALUES</a:t>
            </a:r>
          </a:p>
        </p:txBody>
      </p:sp>
      <p:sp>
        <p:nvSpPr>
          <p:cNvPr id="10" name="TextBox 9">
            <a:extLst>
              <a:ext uri="{FF2B5EF4-FFF2-40B4-BE49-F238E27FC236}">
                <a16:creationId xmlns:a16="http://schemas.microsoft.com/office/drawing/2014/main" id="{7895D889-C581-4435-8687-3ED47C0699F6}"/>
              </a:ext>
            </a:extLst>
          </p:cNvPr>
          <p:cNvSpPr txBox="1"/>
          <p:nvPr/>
        </p:nvSpPr>
        <p:spPr>
          <a:xfrm>
            <a:off x="4596747" y="3645454"/>
            <a:ext cx="481222" cy="584775"/>
          </a:xfrm>
          <a:prstGeom prst="rect">
            <a:avLst/>
          </a:prstGeom>
          <a:noFill/>
        </p:spPr>
        <p:txBody>
          <a:bodyPr wrap="none" rtlCol="0">
            <a:spAutoFit/>
          </a:bodyPr>
          <a:lstStyle/>
          <a:p>
            <a:r>
              <a:rPr lang="en-US" sz="3200" b="1" dirty="0"/>
              <a:t>&amp;</a:t>
            </a:r>
          </a:p>
        </p:txBody>
      </p:sp>
    </p:spTree>
    <p:extLst>
      <p:ext uri="{BB962C8B-B14F-4D97-AF65-F5344CB8AC3E}">
        <p14:creationId xmlns:p14="http://schemas.microsoft.com/office/powerpoint/2010/main" val="12619569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5A8D132F-4DF5-418B-B183-120FD2DC5DF6}"/>
              </a:ext>
            </a:extLst>
          </p:cNvPr>
          <p:cNvSpPr/>
          <p:nvPr/>
        </p:nvSpPr>
        <p:spPr>
          <a:xfrm>
            <a:off x="0" y="470457"/>
            <a:ext cx="12192000" cy="638754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14" descr="Agile Vs Waterfall PowerPoint Template | SketchBubble">
            <a:extLst>
              <a:ext uri="{FF2B5EF4-FFF2-40B4-BE49-F238E27FC236}">
                <a16:creationId xmlns:a16="http://schemas.microsoft.com/office/drawing/2014/main" id="{7F27F805-EFCE-497B-A8C6-302D9142D28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5806" t="76124" r="2238" b="4839"/>
          <a:stretch/>
        </p:blipFill>
        <p:spPr bwMode="auto">
          <a:xfrm>
            <a:off x="8557899" y="5132666"/>
            <a:ext cx="2281084" cy="1019195"/>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14" descr="Agile Vs Waterfall PowerPoint Template | SketchBubble">
            <a:extLst>
              <a:ext uri="{FF2B5EF4-FFF2-40B4-BE49-F238E27FC236}">
                <a16:creationId xmlns:a16="http://schemas.microsoft.com/office/drawing/2014/main" id="{C90BD057-888D-4559-9BA3-85AB4E05A3C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216" t="76124" r="34448" b="4839"/>
          <a:stretch/>
        </p:blipFill>
        <p:spPr bwMode="auto">
          <a:xfrm>
            <a:off x="6812671" y="4445579"/>
            <a:ext cx="2236839" cy="1019195"/>
          </a:xfrm>
          <a:prstGeom prst="rect">
            <a:avLst/>
          </a:prstGeom>
          <a:noFill/>
          <a:extLst>
            <a:ext uri="{909E8E84-426E-40DD-AFC4-6F175D3DCCD1}">
              <a14:hiddenFill xmlns:a14="http://schemas.microsoft.com/office/drawing/2010/main">
                <a:solidFill>
                  <a:srgbClr val="FFFFFF"/>
                </a:solidFill>
              </a14:hiddenFill>
            </a:ext>
          </a:extLst>
        </p:spPr>
      </p:pic>
      <p:sp>
        <p:nvSpPr>
          <p:cNvPr id="28" name="Content Placeholder 27">
            <a:extLst>
              <a:ext uri="{FF2B5EF4-FFF2-40B4-BE49-F238E27FC236}">
                <a16:creationId xmlns:a16="http://schemas.microsoft.com/office/drawing/2014/main" id="{12321092-D279-428B-8B32-A450A836BB0B}"/>
              </a:ext>
            </a:extLst>
          </p:cNvPr>
          <p:cNvSpPr>
            <a:spLocks noGrp="1"/>
          </p:cNvSpPr>
          <p:nvPr>
            <p:ph idx="1"/>
          </p:nvPr>
        </p:nvSpPr>
        <p:spPr>
          <a:xfrm>
            <a:off x="330200" y="619431"/>
            <a:ext cx="4713764" cy="5768111"/>
          </a:xfrm>
        </p:spPr>
        <p:txBody>
          <a:bodyPr>
            <a:normAutofit fontScale="62500" lnSpcReduction="20000"/>
          </a:bodyPr>
          <a:lstStyle/>
          <a:p>
            <a:pPr marL="0" indent="0">
              <a:buNone/>
            </a:pPr>
            <a:r>
              <a:rPr lang="en-US" b="1" dirty="0"/>
              <a:t>REQUIREMENTS</a:t>
            </a:r>
          </a:p>
          <a:p>
            <a:r>
              <a:rPr lang="en-US" sz="1400" dirty="0"/>
              <a:t>From </a:t>
            </a:r>
            <a:r>
              <a:rPr lang="en-US" sz="1400" dirty="0">
                <a:solidFill>
                  <a:schemeClr val="accent3"/>
                </a:solidFill>
              </a:rPr>
              <a:t>Defined upfront </a:t>
            </a:r>
            <a:r>
              <a:rPr lang="en-US" sz="1400" dirty="0"/>
              <a:t>to </a:t>
            </a:r>
            <a:r>
              <a:rPr lang="en-US" sz="1400" dirty="0">
                <a:solidFill>
                  <a:schemeClr val="accent1"/>
                </a:solidFill>
              </a:rPr>
              <a:t>Co-created w/ Customers</a:t>
            </a:r>
          </a:p>
          <a:p>
            <a:pPr marL="0" indent="0">
              <a:buNone/>
            </a:pPr>
            <a:r>
              <a:rPr lang="en-US" b="1" dirty="0"/>
              <a:t>COST PROFILE</a:t>
            </a:r>
          </a:p>
          <a:p>
            <a:r>
              <a:rPr lang="en-US" sz="1400" dirty="0"/>
              <a:t>From </a:t>
            </a:r>
            <a:r>
              <a:rPr lang="en-US" sz="1400" dirty="0">
                <a:solidFill>
                  <a:schemeClr val="accent3"/>
                </a:solidFill>
              </a:rPr>
              <a:t>Committed @start </a:t>
            </a:r>
            <a:r>
              <a:rPr lang="en-US" sz="1400" dirty="0"/>
              <a:t>to </a:t>
            </a:r>
            <a:r>
              <a:rPr lang="en-US" sz="1400" dirty="0">
                <a:solidFill>
                  <a:schemeClr val="accent1"/>
                </a:solidFill>
              </a:rPr>
              <a:t>Pay-as-you-GO</a:t>
            </a:r>
            <a:endParaRPr lang="en-US" sz="1400" dirty="0"/>
          </a:p>
          <a:p>
            <a:pPr marL="0" indent="0">
              <a:buNone/>
            </a:pPr>
            <a:r>
              <a:rPr lang="en-US" b="1" dirty="0"/>
              <a:t>RISK PROFILE</a:t>
            </a:r>
          </a:p>
          <a:p>
            <a:r>
              <a:rPr lang="en-US" dirty="0"/>
              <a:t>From </a:t>
            </a:r>
            <a:r>
              <a:rPr lang="en-US" dirty="0">
                <a:solidFill>
                  <a:schemeClr val="accent3"/>
                </a:solidFill>
              </a:rPr>
              <a:t>Large, long-term, managed risks </a:t>
            </a:r>
            <a:r>
              <a:rPr lang="en-US" dirty="0"/>
              <a:t>to </a:t>
            </a:r>
            <a:r>
              <a:rPr lang="en-US" dirty="0">
                <a:solidFill>
                  <a:schemeClr val="accent1"/>
                </a:solidFill>
              </a:rPr>
              <a:t>Short term, controlled risks</a:t>
            </a:r>
          </a:p>
          <a:p>
            <a:pPr marL="0" indent="0">
              <a:buNone/>
            </a:pPr>
            <a:r>
              <a:rPr lang="en-US" b="1" dirty="0"/>
              <a:t>TIME-2-VALUE</a:t>
            </a:r>
          </a:p>
          <a:p>
            <a:r>
              <a:rPr lang="en-US" dirty="0"/>
              <a:t>From </a:t>
            </a:r>
            <a:r>
              <a:rPr lang="en-US" dirty="0">
                <a:solidFill>
                  <a:schemeClr val="accent3"/>
                </a:solidFill>
              </a:rPr>
              <a:t>Potential large value after several months </a:t>
            </a:r>
            <a:r>
              <a:rPr lang="en-US" dirty="0"/>
              <a:t>to </a:t>
            </a:r>
            <a:r>
              <a:rPr lang="en-US" dirty="0">
                <a:solidFill>
                  <a:schemeClr val="accent1"/>
                </a:solidFill>
              </a:rPr>
              <a:t>Value increments every few weeks</a:t>
            </a:r>
          </a:p>
          <a:p>
            <a:pPr marL="0" indent="0">
              <a:buNone/>
            </a:pPr>
            <a:r>
              <a:rPr lang="en-US" b="1" dirty="0"/>
              <a:t>CHANGE TOLLERANCE</a:t>
            </a:r>
          </a:p>
          <a:p>
            <a:r>
              <a:rPr lang="en-US" dirty="0"/>
              <a:t>From </a:t>
            </a:r>
            <a:r>
              <a:rPr lang="en-US" dirty="0">
                <a:solidFill>
                  <a:schemeClr val="accent3"/>
                </a:solidFill>
              </a:rPr>
              <a:t>Prevent change or Reset plan </a:t>
            </a:r>
            <a:r>
              <a:rPr lang="en-US" dirty="0"/>
              <a:t>to </a:t>
            </a:r>
            <a:r>
              <a:rPr lang="en-US" dirty="0">
                <a:solidFill>
                  <a:schemeClr val="accent1"/>
                </a:solidFill>
              </a:rPr>
              <a:t>Welcome and continuously integrate change</a:t>
            </a:r>
          </a:p>
          <a:p>
            <a:pPr marL="0" indent="0">
              <a:buNone/>
            </a:pPr>
            <a:r>
              <a:rPr lang="en-US" b="1" dirty="0"/>
              <a:t>ACCOUNTABILITY</a:t>
            </a:r>
          </a:p>
          <a:p>
            <a:r>
              <a:rPr lang="en-US" dirty="0"/>
              <a:t>From </a:t>
            </a:r>
            <a:r>
              <a:rPr lang="en-US" dirty="0">
                <a:solidFill>
                  <a:schemeClr val="accent3"/>
                </a:solidFill>
              </a:rPr>
              <a:t>Strict hieratical structure</a:t>
            </a:r>
            <a:r>
              <a:rPr lang="en-US" dirty="0"/>
              <a:t> to </a:t>
            </a:r>
            <a:r>
              <a:rPr lang="en-US" dirty="0">
                <a:solidFill>
                  <a:schemeClr val="accent1"/>
                </a:solidFill>
              </a:rPr>
              <a:t>Empowered team of equals</a:t>
            </a:r>
          </a:p>
          <a:p>
            <a:pPr marL="0" indent="0">
              <a:buNone/>
            </a:pPr>
            <a:r>
              <a:rPr lang="en-US" b="1" dirty="0"/>
              <a:t>LEADERSHIP ROLE</a:t>
            </a:r>
          </a:p>
          <a:p>
            <a:r>
              <a:rPr lang="en-US" dirty="0"/>
              <a:t>From </a:t>
            </a:r>
            <a:r>
              <a:rPr lang="en-US" dirty="0">
                <a:solidFill>
                  <a:schemeClr val="accent3"/>
                </a:solidFill>
              </a:rPr>
              <a:t>Directive</a:t>
            </a:r>
            <a:r>
              <a:rPr lang="en-US" dirty="0"/>
              <a:t> to </a:t>
            </a:r>
            <a:r>
              <a:rPr lang="en-US" dirty="0">
                <a:solidFill>
                  <a:schemeClr val="accent1"/>
                </a:solidFill>
              </a:rPr>
              <a:t>Supportive</a:t>
            </a:r>
          </a:p>
          <a:p>
            <a:pPr marL="0" indent="0">
              <a:buNone/>
            </a:pPr>
            <a:endParaRPr lang="en-US" dirty="0"/>
          </a:p>
          <a:p>
            <a:endParaRPr lang="en-US" dirty="0"/>
          </a:p>
        </p:txBody>
      </p:sp>
      <p:sp>
        <p:nvSpPr>
          <p:cNvPr id="2" name="Title 1">
            <a:extLst>
              <a:ext uri="{FF2B5EF4-FFF2-40B4-BE49-F238E27FC236}">
                <a16:creationId xmlns:a16="http://schemas.microsoft.com/office/drawing/2014/main" id="{FB6191E9-3BDB-405C-B909-A5AEC7F85E3A}"/>
              </a:ext>
            </a:extLst>
          </p:cNvPr>
          <p:cNvSpPr>
            <a:spLocks noGrp="1"/>
          </p:cNvSpPr>
          <p:nvPr>
            <p:ph type="title"/>
          </p:nvPr>
        </p:nvSpPr>
        <p:spPr/>
        <p:txBody>
          <a:bodyPr>
            <a:normAutofit fontScale="90000"/>
          </a:bodyPr>
          <a:lstStyle/>
          <a:p>
            <a:pPr>
              <a:tabLst>
                <a:tab pos="2054225" algn="l"/>
              </a:tabLst>
            </a:pPr>
            <a:r>
              <a:rPr lang="en-US" dirty="0"/>
              <a:t>From </a:t>
            </a:r>
            <a:r>
              <a:rPr lang="en-US" dirty="0">
                <a:solidFill>
                  <a:schemeClr val="accent3"/>
                </a:solidFill>
              </a:rPr>
              <a:t>WATERFALL</a:t>
            </a:r>
            <a:r>
              <a:rPr lang="en-US" dirty="0"/>
              <a:t> to AGILE</a:t>
            </a:r>
          </a:p>
        </p:txBody>
      </p:sp>
      <p:pic>
        <p:nvPicPr>
          <p:cNvPr id="1038" name="Picture 14" descr="Agile Vs Waterfall PowerPoint Template | SketchBubble">
            <a:extLst>
              <a:ext uri="{FF2B5EF4-FFF2-40B4-BE49-F238E27FC236}">
                <a16:creationId xmlns:a16="http://schemas.microsoft.com/office/drawing/2014/main" id="{C0DBFEB4-573D-40E6-B83A-57D929D2421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492" b="23405"/>
          <a:stretch/>
        </p:blipFill>
        <p:spPr bwMode="auto">
          <a:xfrm>
            <a:off x="5043964" y="539281"/>
            <a:ext cx="7138219" cy="3324795"/>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14" descr="Agile Vs Waterfall PowerPoint Template | SketchBubble">
            <a:extLst>
              <a:ext uri="{FF2B5EF4-FFF2-40B4-BE49-F238E27FC236}">
                <a16:creationId xmlns:a16="http://schemas.microsoft.com/office/drawing/2014/main" id="{CAB43F52-CE6E-42F5-BEA1-A0E25DFA733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79" t="76124" r="65565" b="4839"/>
          <a:stretch/>
        </p:blipFill>
        <p:spPr bwMode="auto">
          <a:xfrm>
            <a:off x="5264092" y="3779895"/>
            <a:ext cx="2281084" cy="1019195"/>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4" descr="Agile Vs Waterfall PowerPoint Template | SketchBubble">
            <a:extLst>
              <a:ext uri="{FF2B5EF4-FFF2-40B4-BE49-F238E27FC236}">
                <a16:creationId xmlns:a16="http://schemas.microsoft.com/office/drawing/2014/main" id="{60FDE68A-6D41-4FE3-AD6C-7F899B53A02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79" t="76124" r="65565" b="4839"/>
          <a:stretch/>
        </p:blipFill>
        <p:spPr bwMode="auto">
          <a:xfrm>
            <a:off x="9698441" y="3779895"/>
            <a:ext cx="2281084" cy="1019195"/>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14" descr="Agile Vs Waterfall PowerPoint Template | SketchBubble">
            <a:extLst>
              <a:ext uri="{FF2B5EF4-FFF2-40B4-BE49-F238E27FC236}">
                <a16:creationId xmlns:a16="http://schemas.microsoft.com/office/drawing/2014/main" id="{AFDABBE1-F464-42A1-8FC7-9EF8EC1BFBC9}"/>
              </a:ext>
            </a:extLst>
          </p:cNvPr>
          <p:cNvPicPr>
            <a:picLocks noChangeAspect="1" noChangeArrowheads="1"/>
          </p:cNvPicPr>
          <p:nvPr/>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2564" t="15560" r="2533" b="55636"/>
          <a:stretch/>
        </p:blipFill>
        <p:spPr bwMode="auto">
          <a:xfrm>
            <a:off x="5211097" y="609600"/>
            <a:ext cx="6774425" cy="1542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0670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BCF5C3-251C-4639-A2D5-25A4C5F55EC7}"/>
              </a:ext>
            </a:extLst>
          </p:cNvPr>
          <p:cNvSpPr>
            <a:spLocks noGrp="1"/>
          </p:cNvSpPr>
          <p:nvPr>
            <p:ph type="title"/>
          </p:nvPr>
        </p:nvSpPr>
        <p:spPr>
          <a:xfrm>
            <a:off x="330200" y="24537"/>
            <a:ext cx="11516360" cy="438374"/>
          </a:xfrm>
        </p:spPr>
        <p:txBody>
          <a:bodyPr>
            <a:normAutofit fontScale="90000"/>
          </a:bodyPr>
          <a:lstStyle/>
          <a:p>
            <a:r>
              <a:rPr lang="en-US" dirty="0"/>
              <a:t>AGILE &amp; LEAN… Marriage made in heaven!</a:t>
            </a:r>
            <a:endParaRPr lang="en-US" b="0" dirty="0"/>
          </a:p>
        </p:txBody>
      </p:sp>
      <p:sp>
        <p:nvSpPr>
          <p:cNvPr id="4" name="Rectangle 3">
            <a:extLst>
              <a:ext uri="{FF2B5EF4-FFF2-40B4-BE49-F238E27FC236}">
                <a16:creationId xmlns:a16="http://schemas.microsoft.com/office/drawing/2014/main" id="{2F00D73C-2149-41D1-94A2-D43319808A07}"/>
              </a:ext>
            </a:extLst>
          </p:cNvPr>
          <p:cNvSpPr/>
          <p:nvPr/>
        </p:nvSpPr>
        <p:spPr>
          <a:xfrm>
            <a:off x="557511" y="2164412"/>
            <a:ext cx="3643486" cy="3170099"/>
          </a:xfrm>
          <a:prstGeom prst="rect">
            <a:avLst/>
          </a:prstGeom>
          <a:ln>
            <a:noFill/>
          </a:ln>
        </p:spPr>
        <p:txBody>
          <a:bodyPr wrap="square">
            <a:spAutoFit/>
          </a:bodyPr>
          <a:lstStyle/>
          <a:p>
            <a:pPr lvl="0">
              <a:defRPr/>
            </a:pPr>
            <a:r>
              <a:rPr lang="en-US" sz="2000" b="1" dirty="0">
                <a:solidFill>
                  <a:schemeClr val="accent1">
                    <a:lumMod val="75000"/>
                  </a:schemeClr>
                </a:solidFill>
              </a:rPr>
              <a:t>Individuals and interactions </a:t>
            </a:r>
            <a:r>
              <a:rPr lang="en-US" sz="1600" dirty="0">
                <a:solidFill>
                  <a:schemeClr val="accent1">
                    <a:lumMod val="75000"/>
                  </a:schemeClr>
                </a:solidFill>
              </a:rPr>
              <a:t>over processes and tools</a:t>
            </a:r>
          </a:p>
          <a:p>
            <a:pPr lvl="0">
              <a:defRPr/>
            </a:pPr>
            <a:endParaRPr lang="en-US" sz="1600" dirty="0">
              <a:solidFill>
                <a:schemeClr val="accent1">
                  <a:lumMod val="75000"/>
                </a:schemeClr>
              </a:solidFill>
            </a:endParaRPr>
          </a:p>
          <a:p>
            <a:pPr lvl="0">
              <a:defRPr/>
            </a:pPr>
            <a:r>
              <a:rPr lang="en-US" sz="2000" b="1" dirty="0">
                <a:solidFill>
                  <a:schemeClr val="accent1">
                    <a:lumMod val="75000"/>
                  </a:schemeClr>
                </a:solidFill>
              </a:rPr>
              <a:t>Customer collaboration </a:t>
            </a:r>
            <a:br>
              <a:rPr lang="en-US" sz="2000" b="1" dirty="0">
                <a:solidFill>
                  <a:schemeClr val="accent1">
                    <a:lumMod val="75000"/>
                  </a:schemeClr>
                </a:solidFill>
              </a:rPr>
            </a:br>
            <a:r>
              <a:rPr lang="en-US" sz="1600" dirty="0">
                <a:solidFill>
                  <a:schemeClr val="accent1">
                    <a:lumMod val="75000"/>
                  </a:schemeClr>
                </a:solidFill>
              </a:rPr>
              <a:t>over contract negotiation</a:t>
            </a:r>
          </a:p>
          <a:p>
            <a:pPr lvl="0">
              <a:defRPr/>
            </a:pPr>
            <a:endParaRPr lang="en-US" sz="2000" b="1" dirty="0">
              <a:solidFill>
                <a:schemeClr val="accent1">
                  <a:lumMod val="75000"/>
                </a:schemeClr>
              </a:solidFill>
            </a:endParaRPr>
          </a:p>
          <a:p>
            <a:pPr lvl="0">
              <a:defRPr/>
            </a:pPr>
            <a:r>
              <a:rPr lang="en-US" sz="2000" b="1" dirty="0">
                <a:solidFill>
                  <a:schemeClr val="accent1">
                    <a:lumMod val="75000"/>
                  </a:schemeClr>
                </a:solidFill>
              </a:rPr>
              <a:t>Working solution </a:t>
            </a:r>
            <a:br>
              <a:rPr lang="en-US" sz="2000" b="1" dirty="0">
                <a:solidFill>
                  <a:schemeClr val="accent1">
                    <a:lumMod val="75000"/>
                  </a:schemeClr>
                </a:solidFill>
              </a:rPr>
            </a:br>
            <a:r>
              <a:rPr lang="en-US" sz="1600" dirty="0">
                <a:solidFill>
                  <a:schemeClr val="accent1">
                    <a:lumMod val="75000"/>
                  </a:schemeClr>
                </a:solidFill>
              </a:rPr>
              <a:t>over comprehensive documentation</a:t>
            </a:r>
            <a:endParaRPr lang="en-US" sz="2000" dirty="0">
              <a:solidFill>
                <a:schemeClr val="accent1">
                  <a:lumMod val="75000"/>
                </a:schemeClr>
              </a:solidFill>
            </a:endParaRPr>
          </a:p>
          <a:p>
            <a:pPr lvl="0">
              <a:defRPr/>
            </a:pPr>
            <a:endParaRPr lang="en-US" sz="2000" b="1" dirty="0">
              <a:solidFill>
                <a:schemeClr val="accent1">
                  <a:lumMod val="75000"/>
                </a:schemeClr>
              </a:solidFill>
            </a:endParaRPr>
          </a:p>
          <a:p>
            <a:pPr lvl="0">
              <a:defRPr/>
            </a:pPr>
            <a:r>
              <a:rPr lang="en-US" sz="2000" b="1" dirty="0">
                <a:solidFill>
                  <a:schemeClr val="accent1">
                    <a:lumMod val="75000"/>
                  </a:schemeClr>
                </a:solidFill>
              </a:rPr>
              <a:t>Responding to change </a:t>
            </a:r>
            <a:br>
              <a:rPr lang="en-US" sz="2000" b="1" dirty="0">
                <a:solidFill>
                  <a:schemeClr val="accent1">
                    <a:lumMod val="75000"/>
                  </a:schemeClr>
                </a:solidFill>
              </a:rPr>
            </a:br>
            <a:r>
              <a:rPr lang="en-US" sz="1600" dirty="0">
                <a:solidFill>
                  <a:schemeClr val="accent1">
                    <a:lumMod val="75000"/>
                  </a:schemeClr>
                </a:solidFill>
              </a:rPr>
              <a:t>over following a plan</a:t>
            </a:r>
            <a:endParaRPr kumimoji="0" lang="en-US" sz="1600" i="0" u="none" strike="noStrike" kern="1200" cap="none" spc="0" normalizeH="0" baseline="0" noProof="0" dirty="0">
              <a:ln>
                <a:noFill/>
              </a:ln>
              <a:solidFill>
                <a:schemeClr val="accent1">
                  <a:lumMod val="75000"/>
                </a:schemeClr>
              </a:solidFill>
              <a:effectLst/>
              <a:uLnTx/>
              <a:uFillTx/>
              <a:latin typeface="Calibri"/>
              <a:ea typeface="+mn-ea"/>
              <a:cs typeface="+mn-cs"/>
            </a:endParaRPr>
          </a:p>
        </p:txBody>
      </p:sp>
      <p:sp>
        <p:nvSpPr>
          <p:cNvPr id="5" name="Rectangle 4">
            <a:extLst>
              <a:ext uri="{FF2B5EF4-FFF2-40B4-BE49-F238E27FC236}">
                <a16:creationId xmlns:a16="http://schemas.microsoft.com/office/drawing/2014/main" id="{5FE02D68-94CA-47BE-8843-9EF60FBB7424}"/>
              </a:ext>
            </a:extLst>
          </p:cNvPr>
          <p:cNvSpPr/>
          <p:nvPr/>
        </p:nvSpPr>
        <p:spPr>
          <a:xfrm>
            <a:off x="8077583" y="2164412"/>
            <a:ext cx="3535581" cy="3293209"/>
          </a:xfrm>
          <a:prstGeom prst="rect">
            <a:avLst/>
          </a:prstGeom>
          <a:ln>
            <a:noFill/>
          </a:ln>
        </p:spPr>
        <p:txBody>
          <a:bodyPr wrap="square">
            <a:spAutoFit/>
          </a:bodyPr>
          <a:lstStyle/>
          <a:p>
            <a:pPr algn="r"/>
            <a:r>
              <a:rPr lang="en-US" sz="2000" b="1" dirty="0">
                <a:solidFill>
                  <a:schemeClr val="accent6"/>
                </a:solidFill>
              </a:rPr>
              <a:t>Reduce /eliminate waste</a:t>
            </a:r>
            <a:br>
              <a:rPr lang="en-US" sz="2000" b="1" dirty="0">
                <a:solidFill>
                  <a:schemeClr val="accent6"/>
                </a:solidFill>
              </a:rPr>
            </a:br>
            <a:r>
              <a:rPr lang="en-US" sz="1600" dirty="0">
                <a:solidFill>
                  <a:schemeClr val="accent6"/>
                </a:solidFill>
              </a:rPr>
              <a:t>by</a:t>
            </a:r>
            <a:endParaRPr lang="en-US" sz="2000" dirty="0">
              <a:solidFill>
                <a:schemeClr val="accent6"/>
              </a:solidFill>
            </a:endParaRPr>
          </a:p>
          <a:p>
            <a:pPr algn="r"/>
            <a:br>
              <a:rPr lang="en-US" sz="2000" b="1" dirty="0">
                <a:solidFill>
                  <a:schemeClr val="accent6"/>
                </a:solidFill>
              </a:rPr>
            </a:br>
            <a:r>
              <a:rPr lang="en-US" sz="2000" b="1" dirty="0">
                <a:solidFill>
                  <a:schemeClr val="accent6"/>
                </a:solidFill>
              </a:rPr>
              <a:t>“Seeing yourself”</a:t>
            </a:r>
            <a:br>
              <a:rPr lang="en-US" sz="2000" b="1" dirty="0">
                <a:solidFill>
                  <a:schemeClr val="accent6"/>
                </a:solidFill>
              </a:rPr>
            </a:br>
            <a:r>
              <a:rPr lang="en-US" sz="1600" dirty="0">
                <a:solidFill>
                  <a:schemeClr val="accent6"/>
                </a:solidFill>
              </a:rPr>
              <a:t>first what customer needs,</a:t>
            </a:r>
            <a:endParaRPr lang="en-US" sz="2000" dirty="0">
              <a:solidFill>
                <a:schemeClr val="accent6"/>
              </a:solidFill>
            </a:endParaRPr>
          </a:p>
          <a:p>
            <a:pPr algn="r"/>
            <a:br>
              <a:rPr lang="en-US" sz="2000" b="1" dirty="0">
                <a:solidFill>
                  <a:schemeClr val="accent6"/>
                </a:solidFill>
              </a:rPr>
            </a:br>
            <a:r>
              <a:rPr lang="en-US" sz="2000" b="1" dirty="0">
                <a:solidFill>
                  <a:schemeClr val="accent6"/>
                </a:solidFill>
              </a:rPr>
              <a:t>Work in small batches </a:t>
            </a:r>
            <a:r>
              <a:rPr lang="en-US" sz="1600" dirty="0">
                <a:solidFill>
                  <a:schemeClr val="accent6"/>
                </a:solidFill>
              </a:rPr>
              <a:t>to easily adapt to changes/issues and</a:t>
            </a:r>
            <a:endParaRPr lang="en-US" sz="2000" b="1" dirty="0">
              <a:solidFill>
                <a:schemeClr val="accent6"/>
              </a:solidFill>
            </a:endParaRPr>
          </a:p>
          <a:p>
            <a:pPr algn="r"/>
            <a:endParaRPr lang="en-US" sz="2000" b="1" dirty="0">
              <a:solidFill>
                <a:schemeClr val="accent6"/>
              </a:solidFill>
            </a:endParaRPr>
          </a:p>
          <a:p>
            <a:pPr algn="r"/>
            <a:r>
              <a:rPr lang="en-US" sz="2000" b="1" dirty="0">
                <a:solidFill>
                  <a:schemeClr val="accent6"/>
                </a:solidFill>
              </a:rPr>
              <a:t>React proportional to impact </a:t>
            </a:r>
            <a:r>
              <a:rPr lang="en-US" sz="1600" dirty="0">
                <a:solidFill>
                  <a:schemeClr val="accent6"/>
                </a:solidFill>
              </a:rPr>
              <a:t>of the issue</a:t>
            </a:r>
          </a:p>
        </p:txBody>
      </p:sp>
      <p:sp>
        <p:nvSpPr>
          <p:cNvPr id="6" name="Rectangle 5">
            <a:extLst>
              <a:ext uri="{FF2B5EF4-FFF2-40B4-BE49-F238E27FC236}">
                <a16:creationId xmlns:a16="http://schemas.microsoft.com/office/drawing/2014/main" id="{5080A76C-208A-4822-8A68-090F228A704C}"/>
              </a:ext>
            </a:extLst>
          </p:cNvPr>
          <p:cNvSpPr/>
          <p:nvPr/>
        </p:nvSpPr>
        <p:spPr>
          <a:xfrm>
            <a:off x="557510" y="1640052"/>
            <a:ext cx="3338671" cy="523220"/>
          </a:xfrm>
          <a:prstGeom prst="rect">
            <a:avLst/>
          </a:prstGeom>
          <a:ln>
            <a:noFill/>
          </a:ln>
        </p:spPr>
        <p:txBody>
          <a:bodyPr wrap="square">
            <a:spAutoFit/>
          </a:bodyPr>
          <a:lstStyle/>
          <a:p>
            <a:pPr lvl="0">
              <a:defRPr/>
            </a:pPr>
            <a:r>
              <a:rPr lang="en-US" sz="2800" b="1" dirty="0">
                <a:solidFill>
                  <a:schemeClr val="accent1">
                    <a:lumMod val="75000"/>
                  </a:schemeClr>
                </a:solidFill>
              </a:rPr>
              <a:t>AGILE</a:t>
            </a:r>
            <a:endParaRPr kumimoji="0" lang="en-US" sz="2000" i="0" u="none" strike="noStrike" kern="1200" cap="none" spc="0" normalizeH="0" baseline="0" noProof="0" dirty="0">
              <a:ln>
                <a:noFill/>
              </a:ln>
              <a:solidFill>
                <a:schemeClr val="accent1">
                  <a:lumMod val="75000"/>
                </a:schemeClr>
              </a:solidFill>
              <a:effectLst/>
              <a:uLnTx/>
              <a:uFillTx/>
              <a:latin typeface="Calibri"/>
            </a:endParaRPr>
          </a:p>
        </p:txBody>
      </p:sp>
      <p:sp>
        <p:nvSpPr>
          <p:cNvPr id="7" name="Rectangle 6">
            <a:extLst>
              <a:ext uri="{FF2B5EF4-FFF2-40B4-BE49-F238E27FC236}">
                <a16:creationId xmlns:a16="http://schemas.microsoft.com/office/drawing/2014/main" id="{01F944CA-3AEC-4F0E-89F1-37725CE00062}"/>
              </a:ext>
            </a:extLst>
          </p:cNvPr>
          <p:cNvSpPr/>
          <p:nvPr/>
        </p:nvSpPr>
        <p:spPr>
          <a:xfrm>
            <a:off x="8178588" y="1640052"/>
            <a:ext cx="3338671" cy="523220"/>
          </a:xfrm>
          <a:prstGeom prst="rect">
            <a:avLst/>
          </a:prstGeom>
          <a:ln>
            <a:noFill/>
          </a:ln>
        </p:spPr>
        <p:txBody>
          <a:bodyPr wrap="square">
            <a:spAutoFit/>
          </a:bodyPr>
          <a:lstStyle/>
          <a:p>
            <a:pPr lvl="0" algn="r">
              <a:defRPr/>
            </a:pPr>
            <a:r>
              <a:rPr lang="en-US" sz="2800" b="1" dirty="0">
                <a:solidFill>
                  <a:schemeClr val="accent6"/>
                </a:solidFill>
              </a:rPr>
              <a:t>LEAN</a:t>
            </a:r>
            <a:endParaRPr kumimoji="0" lang="en-US" sz="2000" i="0" u="none" strike="noStrike" kern="1200" cap="none" spc="0" normalizeH="0" baseline="0" noProof="0" dirty="0">
              <a:ln>
                <a:noFill/>
              </a:ln>
              <a:solidFill>
                <a:schemeClr val="accent6"/>
              </a:solidFill>
              <a:effectLst/>
              <a:uLnTx/>
              <a:uFillTx/>
              <a:latin typeface="Calibri"/>
            </a:endParaRPr>
          </a:p>
        </p:txBody>
      </p:sp>
      <p:graphicFrame>
        <p:nvGraphicFramePr>
          <p:cNvPr id="8" name="Chart 7">
            <a:extLst>
              <a:ext uri="{FF2B5EF4-FFF2-40B4-BE49-F238E27FC236}">
                <a16:creationId xmlns:a16="http://schemas.microsoft.com/office/drawing/2014/main" id="{2A3B555F-D8B9-4790-8D64-E9EADB4632DC}"/>
              </a:ext>
            </a:extLst>
          </p:cNvPr>
          <p:cNvGraphicFramePr/>
          <p:nvPr/>
        </p:nvGraphicFramePr>
        <p:xfrm>
          <a:off x="2952739" y="1301443"/>
          <a:ext cx="6895184" cy="4374038"/>
        </p:xfrm>
        <a:graphic>
          <a:graphicData uri="http://schemas.openxmlformats.org/drawingml/2006/chart">
            <c:chart xmlns:c="http://schemas.openxmlformats.org/drawingml/2006/chart" xmlns:r="http://schemas.openxmlformats.org/officeDocument/2006/relationships" r:id="rId2"/>
          </a:graphicData>
        </a:graphic>
      </p:graphicFrame>
      <p:sp>
        <p:nvSpPr>
          <p:cNvPr id="9" name="Oval 8">
            <a:extLst>
              <a:ext uri="{FF2B5EF4-FFF2-40B4-BE49-F238E27FC236}">
                <a16:creationId xmlns:a16="http://schemas.microsoft.com/office/drawing/2014/main" id="{AC99DBF0-32E0-4E91-B0BE-B8EFB7C79EA1}"/>
              </a:ext>
            </a:extLst>
          </p:cNvPr>
          <p:cNvSpPr/>
          <p:nvPr/>
        </p:nvSpPr>
        <p:spPr>
          <a:xfrm>
            <a:off x="4987498" y="2242673"/>
            <a:ext cx="2398114" cy="2398114"/>
          </a:xfrm>
          <a:prstGeom prst="ellipse">
            <a:avLst/>
          </a:prstGeom>
          <a:solidFill>
            <a:schemeClr val="accent4">
              <a:lumMod val="20000"/>
              <a:lumOff val="80000"/>
            </a:schemeClr>
          </a:solidFill>
          <a:ln w="76200">
            <a:solidFill>
              <a:schemeClr val="accent3"/>
            </a:solidFill>
            <a:prstDash val="solid"/>
          </a:ln>
        </p:spPr>
        <p:txBody>
          <a:bodyPr lIns="0" tIns="0" rIns="0" bIns="0" rtlCol="0" anchor="ctr">
            <a:spAutoFit/>
          </a:bodyPr>
          <a:lstStyle/>
          <a:p>
            <a:pPr marL="0" marR="0" lvl="0" indent="0" algn="ctr" defTabSz="825500" rtl="0" eaLnBrk="1" fontAlgn="auto" latinLnBrk="0" hangingPunct="0">
              <a:lnSpc>
                <a:spcPct val="100000"/>
              </a:lnSpc>
              <a:spcBef>
                <a:spcPts val="0"/>
              </a:spcBef>
              <a:spcAft>
                <a:spcPts val="0"/>
              </a:spcAft>
              <a:buClrTx/>
              <a:buSzTx/>
              <a:buFontTx/>
              <a:buNone/>
              <a:tabLst/>
              <a:defRPr/>
            </a:pPr>
            <a:endParaRPr kumimoji="0" lang="en-US" sz="900" b="1" i="0" u="none" strike="noStrike" kern="0" cap="none" spc="0" normalizeH="0" baseline="0" noProof="0">
              <a:ln>
                <a:noFill/>
              </a:ln>
              <a:solidFill>
                <a:srgbClr val="000000"/>
              </a:solidFill>
              <a:effectLst/>
              <a:uLnTx/>
              <a:uFillTx/>
              <a:latin typeface="Graphik" charset="0"/>
              <a:ea typeface="Graphik" charset="0"/>
              <a:cs typeface="Graphik" charset="0"/>
              <a:sym typeface="Helvetica Neue"/>
            </a:endParaRPr>
          </a:p>
        </p:txBody>
      </p:sp>
      <p:grpSp>
        <p:nvGrpSpPr>
          <p:cNvPr id="10" name="Group 9">
            <a:extLst>
              <a:ext uri="{FF2B5EF4-FFF2-40B4-BE49-F238E27FC236}">
                <a16:creationId xmlns:a16="http://schemas.microsoft.com/office/drawing/2014/main" id="{4D31D2F4-4E6B-4630-BC81-257CC7FC7002}"/>
              </a:ext>
            </a:extLst>
          </p:cNvPr>
          <p:cNvGrpSpPr/>
          <p:nvPr/>
        </p:nvGrpSpPr>
        <p:grpSpPr>
          <a:xfrm>
            <a:off x="4359992" y="1739939"/>
            <a:ext cx="3613007" cy="3533413"/>
            <a:chOff x="4359992" y="1522579"/>
            <a:chExt cx="3613007" cy="3533413"/>
          </a:xfrm>
        </p:grpSpPr>
        <p:sp>
          <p:nvSpPr>
            <p:cNvPr id="11" name="TextBox 10">
              <a:extLst>
                <a:ext uri="{FF2B5EF4-FFF2-40B4-BE49-F238E27FC236}">
                  <a16:creationId xmlns:a16="http://schemas.microsoft.com/office/drawing/2014/main" id="{FE0506CE-67D1-4FB1-BAB6-56468E27E68B}"/>
                </a:ext>
              </a:extLst>
            </p:cNvPr>
            <p:cNvSpPr txBox="1"/>
            <p:nvPr/>
          </p:nvSpPr>
          <p:spPr>
            <a:xfrm rot="17986953">
              <a:off x="4609781" y="1692774"/>
              <a:ext cx="3387520" cy="3338916"/>
            </a:xfrm>
            <a:prstGeom prst="rect">
              <a:avLst/>
            </a:prstGeom>
            <a:noFill/>
          </p:spPr>
          <p:txBody>
            <a:bodyPr wrap="square" lIns="0" tIns="0" rIns="0" bIns="45720" rtlCol="0">
              <a:prstTxWarp prst="textArchUp">
                <a:avLst>
                  <a:gd name="adj" fmla="val 10635312"/>
                </a:avLst>
              </a:prstTxWarp>
              <a:spAutoFit/>
            </a:bodyPr>
            <a:lstStyle/>
            <a:p>
              <a:pPr marL="0" marR="0" lvl="0" indent="0" algn="ctr" defTabSz="825500" rtl="0" eaLnBrk="1" fontAlgn="auto" latinLnBrk="0" hangingPunct="0">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3C3C41"/>
                  </a:solidFill>
                  <a:effectLst/>
                  <a:uLnTx/>
                  <a:uFillTx/>
                  <a:latin typeface="Calibri"/>
                  <a:ea typeface="+mn-ea"/>
                  <a:cs typeface="+mn-cs"/>
                  <a:sym typeface="Helvetica Neue"/>
                </a:rPr>
                <a:t>DEFINITION OF DONE</a:t>
              </a:r>
              <a:endParaRPr kumimoji="0" lang="en-US" sz="1200" b="0" i="0" u="none" strike="noStrike" kern="0" cap="none" spc="0" normalizeH="0" baseline="0" noProof="0" dirty="0">
                <a:ln>
                  <a:noFill/>
                </a:ln>
                <a:solidFill>
                  <a:srgbClr val="3C3C41"/>
                </a:solidFill>
                <a:effectLst/>
                <a:uLnTx/>
                <a:uFillTx/>
                <a:latin typeface="Calibri"/>
                <a:ea typeface="+mn-ea"/>
                <a:cs typeface="+mn-cs"/>
                <a:sym typeface="Helvetica Neue"/>
              </a:endParaRPr>
            </a:p>
          </p:txBody>
        </p:sp>
        <p:sp>
          <p:nvSpPr>
            <p:cNvPr id="12" name="TextBox 11">
              <a:extLst>
                <a:ext uri="{FF2B5EF4-FFF2-40B4-BE49-F238E27FC236}">
                  <a16:creationId xmlns:a16="http://schemas.microsoft.com/office/drawing/2014/main" id="{EE6C83C1-F737-4AA9-83A1-3F99B7C8209C}"/>
                </a:ext>
              </a:extLst>
            </p:cNvPr>
            <p:cNvSpPr txBox="1"/>
            <p:nvPr/>
          </p:nvSpPr>
          <p:spPr>
            <a:xfrm rot="3767305">
              <a:off x="4484407" y="1650834"/>
              <a:ext cx="3090085" cy="3338916"/>
            </a:xfrm>
            <a:prstGeom prst="rect">
              <a:avLst/>
            </a:prstGeom>
            <a:noFill/>
          </p:spPr>
          <p:txBody>
            <a:bodyPr wrap="square" lIns="0" tIns="0" rIns="0" bIns="45720" rtlCol="0">
              <a:prstTxWarp prst="textArchUp">
                <a:avLst>
                  <a:gd name="adj" fmla="val 10523987"/>
                </a:avLst>
              </a:prstTxWarp>
              <a:spAutoFit/>
            </a:bodyPr>
            <a:lstStyle/>
            <a:p>
              <a:pPr marL="0" marR="0" lvl="0" indent="0" algn="ctr" defTabSz="825500" rtl="0" eaLnBrk="1" fontAlgn="auto" latinLnBrk="0" hangingPunct="0">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3C3C41"/>
                  </a:solidFill>
                  <a:effectLst/>
                  <a:uLnTx/>
                  <a:uFillTx/>
                  <a:latin typeface="Calibri"/>
                  <a:ea typeface="+mn-ea"/>
                  <a:cs typeface="+mn-cs"/>
                  <a:sym typeface="Helvetica Neue"/>
                </a:rPr>
                <a:t>DEFINITION OF READY</a:t>
              </a:r>
              <a:endParaRPr kumimoji="0" lang="en-US" sz="1200" b="0" i="0" u="none" strike="noStrike" kern="0" cap="none" spc="0" normalizeH="0" baseline="0" noProof="0" dirty="0">
                <a:ln>
                  <a:noFill/>
                </a:ln>
                <a:solidFill>
                  <a:srgbClr val="3C3C41"/>
                </a:solidFill>
                <a:effectLst/>
                <a:uLnTx/>
                <a:uFillTx/>
                <a:latin typeface="Calibri"/>
                <a:ea typeface="+mn-ea"/>
                <a:cs typeface="+mn-cs"/>
                <a:sym typeface="Helvetica Neue"/>
              </a:endParaRPr>
            </a:p>
          </p:txBody>
        </p:sp>
        <p:sp>
          <p:nvSpPr>
            <p:cNvPr id="13" name="TextBox 12">
              <a:extLst>
                <a:ext uri="{FF2B5EF4-FFF2-40B4-BE49-F238E27FC236}">
                  <a16:creationId xmlns:a16="http://schemas.microsoft.com/office/drawing/2014/main" id="{8A47926D-C6B4-4267-AD63-26DD63703074}"/>
                </a:ext>
              </a:extLst>
            </p:cNvPr>
            <p:cNvSpPr txBox="1"/>
            <p:nvPr/>
          </p:nvSpPr>
          <p:spPr>
            <a:xfrm>
              <a:off x="4636807" y="1522579"/>
              <a:ext cx="3090085" cy="3338916"/>
            </a:xfrm>
            <a:prstGeom prst="rect">
              <a:avLst/>
            </a:prstGeom>
            <a:noFill/>
          </p:spPr>
          <p:txBody>
            <a:bodyPr wrap="square" lIns="0" tIns="0" rIns="0" bIns="45720" rtlCol="0">
              <a:prstTxWarp prst="textArchDown">
                <a:avLst/>
              </a:prstTxWarp>
              <a:spAutoFit/>
            </a:bodyPr>
            <a:lstStyle/>
            <a:p>
              <a:pPr marL="0" marR="0" lvl="0" indent="0" algn="ctr" defTabSz="825500" rtl="0" eaLnBrk="1" fontAlgn="auto" latinLnBrk="0" hangingPunct="0">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3C3C41"/>
                  </a:solidFill>
                  <a:effectLst/>
                  <a:uLnTx/>
                  <a:uFillTx/>
                  <a:latin typeface="Calibri"/>
                  <a:ea typeface="+mn-ea"/>
                  <a:cs typeface="+mn-cs"/>
                  <a:sym typeface="Helvetica Neue"/>
                </a:rPr>
                <a:t>BUSN. |USER | FUNCTIONAL | NON-FUNCT. REQ</a:t>
              </a:r>
              <a:endParaRPr kumimoji="0" lang="en-US" sz="1200" b="0" i="0" u="none" strike="noStrike" kern="0" cap="none" spc="0" normalizeH="0" baseline="0" noProof="0" dirty="0">
                <a:ln>
                  <a:noFill/>
                </a:ln>
                <a:solidFill>
                  <a:srgbClr val="3C3C41"/>
                </a:solidFill>
                <a:effectLst/>
                <a:uLnTx/>
                <a:uFillTx/>
                <a:latin typeface="Calibri"/>
                <a:ea typeface="+mn-ea"/>
                <a:cs typeface="+mn-cs"/>
                <a:sym typeface="Helvetica Neue"/>
              </a:endParaRPr>
            </a:p>
          </p:txBody>
        </p:sp>
      </p:grpSp>
      <p:sp>
        <p:nvSpPr>
          <p:cNvPr id="14" name="Rectangle 13">
            <a:extLst>
              <a:ext uri="{FF2B5EF4-FFF2-40B4-BE49-F238E27FC236}">
                <a16:creationId xmlns:a16="http://schemas.microsoft.com/office/drawing/2014/main" id="{FD86B53C-F3D4-45DF-BADD-092353CEBEC2}"/>
              </a:ext>
            </a:extLst>
          </p:cNvPr>
          <p:cNvSpPr/>
          <p:nvPr/>
        </p:nvSpPr>
        <p:spPr>
          <a:xfrm>
            <a:off x="3933811" y="5416355"/>
            <a:ext cx="5225122" cy="784830"/>
          </a:xfrm>
          <a:prstGeom prst="rect">
            <a:avLst/>
          </a:prstGeom>
          <a:ln>
            <a:noFill/>
          </a:ln>
        </p:spPr>
        <p:txBody>
          <a:bodyPr wrap="square">
            <a:spAutoFit/>
          </a:bodyPr>
          <a:lstStyle/>
          <a:p>
            <a:pPr lvl="0">
              <a:tabLst>
                <a:tab pos="1885950" algn="l"/>
              </a:tabLst>
              <a:defRPr/>
            </a:pPr>
            <a:r>
              <a:rPr lang="en-US" sz="1100" b="1" dirty="0">
                <a:solidFill>
                  <a:schemeClr val="tx1">
                    <a:lumMod val="50000"/>
                    <a:lumOff val="50000"/>
                  </a:schemeClr>
                </a:solidFill>
              </a:rPr>
              <a:t>Business Requirements	</a:t>
            </a:r>
            <a:r>
              <a:rPr lang="en-US" sz="1000" dirty="0">
                <a:solidFill>
                  <a:schemeClr val="tx1">
                    <a:lumMod val="50000"/>
                    <a:lumOff val="50000"/>
                  </a:schemeClr>
                </a:solidFill>
              </a:rPr>
              <a:t>define the business value and success criteria</a:t>
            </a:r>
          </a:p>
          <a:p>
            <a:pPr lvl="0">
              <a:tabLst>
                <a:tab pos="1885950" algn="l"/>
              </a:tabLst>
              <a:defRPr/>
            </a:pPr>
            <a:r>
              <a:rPr lang="en-US" sz="1100" b="1" dirty="0">
                <a:solidFill>
                  <a:schemeClr val="tx1">
                    <a:lumMod val="50000"/>
                    <a:lumOff val="50000"/>
                  </a:schemeClr>
                </a:solidFill>
              </a:rPr>
              <a:t>User Requirements 	</a:t>
            </a:r>
            <a:r>
              <a:rPr lang="en-US" sz="1000" dirty="0">
                <a:solidFill>
                  <a:schemeClr val="tx1">
                    <a:lumMod val="50000"/>
                    <a:lumOff val="50000"/>
                  </a:schemeClr>
                </a:solidFill>
              </a:rPr>
              <a:t>defines WHO and HOW is going to use the solution</a:t>
            </a:r>
            <a:endParaRPr lang="en-US" sz="1100" b="1" dirty="0">
              <a:solidFill>
                <a:schemeClr val="tx1">
                  <a:lumMod val="50000"/>
                  <a:lumOff val="50000"/>
                </a:schemeClr>
              </a:solidFill>
            </a:endParaRPr>
          </a:p>
          <a:p>
            <a:pPr lvl="0">
              <a:tabLst>
                <a:tab pos="1885950" algn="l"/>
              </a:tabLst>
              <a:defRPr/>
            </a:pPr>
            <a:r>
              <a:rPr lang="en-US" sz="1100" b="1" dirty="0">
                <a:solidFill>
                  <a:schemeClr val="tx1">
                    <a:lumMod val="50000"/>
                    <a:lumOff val="50000"/>
                  </a:schemeClr>
                </a:solidFill>
              </a:rPr>
              <a:t>Functional Requirements	</a:t>
            </a:r>
            <a:r>
              <a:rPr lang="en-US" sz="1000" dirty="0">
                <a:solidFill>
                  <a:schemeClr val="tx1">
                    <a:lumMod val="50000"/>
                    <a:lumOff val="50000"/>
                  </a:schemeClr>
                </a:solidFill>
              </a:rPr>
              <a:t>defines WHAT the system does</a:t>
            </a:r>
            <a:endParaRPr lang="en-US" sz="1100" b="1" dirty="0">
              <a:solidFill>
                <a:schemeClr val="tx1">
                  <a:lumMod val="50000"/>
                  <a:lumOff val="50000"/>
                </a:schemeClr>
              </a:solidFill>
            </a:endParaRPr>
          </a:p>
          <a:p>
            <a:pPr lvl="0">
              <a:tabLst>
                <a:tab pos="1885950" algn="l"/>
              </a:tabLst>
              <a:defRPr/>
            </a:pPr>
            <a:r>
              <a:rPr lang="en-US" sz="1100" b="1" dirty="0">
                <a:solidFill>
                  <a:schemeClr val="tx1">
                    <a:lumMod val="50000"/>
                    <a:lumOff val="50000"/>
                  </a:schemeClr>
                </a:solidFill>
              </a:rPr>
              <a:t>Non-Functional Requirements </a:t>
            </a:r>
            <a:r>
              <a:rPr lang="en-US" sz="1000" dirty="0">
                <a:solidFill>
                  <a:schemeClr val="tx1">
                    <a:lumMod val="50000"/>
                    <a:lumOff val="50000"/>
                  </a:schemeClr>
                </a:solidFill>
              </a:rPr>
              <a:t>defines HOW WELL the system performs</a:t>
            </a:r>
            <a:endParaRPr kumimoji="0" lang="en-US" sz="1000" i="0" u="none" strike="noStrike" kern="1200" cap="none" spc="0" normalizeH="0" baseline="0" noProof="0" dirty="0">
              <a:ln>
                <a:noFill/>
              </a:ln>
              <a:solidFill>
                <a:schemeClr val="tx1">
                  <a:lumMod val="50000"/>
                  <a:lumOff val="50000"/>
                </a:schemeClr>
              </a:solidFill>
              <a:effectLst/>
              <a:uLnTx/>
              <a:uFillTx/>
              <a:latin typeface="Calibri"/>
            </a:endParaRPr>
          </a:p>
        </p:txBody>
      </p:sp>
      <p:sp>
        <p:nvSpPr>
          <p:cNvPr id="15" name="Rectangle 14">
            <a:extLst>
              <a:ext uri="{FF2B5EF4-FFF2-40B4-BE49-F238E27FC236}">
                <a16:creationId xmlns:a16="http://schemas.microsoft.com/office/drawing/2014/main" id="{CEE01567-BF15-4307-9AF5-2B817FB91834}"/>
              </a:ext>
            </a:extLst>
          </p:cNvPr>
          <p:cNvSpPr/>
          <p:nvPr/>
        </p:nvSpPr>
        <p:spPr>
          <a:xfrm>
            <a:off x="4822471" y="2937410"/>
            <a:ext cx="2759232" cy="1077218"/>
          </a:xfrm>
          <a:prstGeom prst="rect">
            <a:avLst/>
          </a:prstGeom>
          <a:ln>
            <a:noFill/>
          </a:ln>
        </p:spPr>
        <p:txBody>
          <a:bodyPr wrap="square" anchor="ctr">
            <a:spAutoFit/>
          </a:bodyPr>
          <a:lstStyle/>
          <a:p>
            <a:pPr lvl="0" algn="ctr">
              <a:defRPr/>
            </a:pPr>
            <a:r>
              <a:rPr lang="en-US" sz="3200" b="1" dirty="0">
                <a:solidFill>
                  <a:schemeClr val="accent3">
                    <a:lumMod val="75000"/>
                  </a:schemeClr>
                </a:solidFill>
              </a:rPr>
              <a:t>USER STORY</a:t>
            </a:r>
            <a:endParaRPr kumimoji="0" lang="en-US" sz="2400" i="0" u="none" strike="noStrike" kern="1200" cap="none" spc="0" normalizeH="0" baseline="0" noProof="0" dirty="0">
              <a:ln>
                <a:noFill/>
              </a:ln>
              <a:solidFill>
                <a:schemeClr val="accent3">
                  <a:lumMod val="75000"/>
                </a:schemeClr>
              </a:solidFill>
              <a:effectLst/>
              <a:uLnTx/>
              <a:uFillTx/>
              <a:latin typeface="Calibri"/>
            </a:endParaRPr>
          </a:p>
        </p:txBody>
      </p:sp>
      <p:sp>
        <p:nvSpPr>
          <p:cNvPr id="16" name="TextBox 15">
            <a:extLst>
              <a:ext uri="{FF2B5EF4-FFF2-40B4-BE49-F238E27FC236}">
                <a16:creationId xmlns:a16="http://schemas.microsoft.com/office/drawing/2014/main" id="{7C6A7C4C-7540-4016-9653-CCFD3948682D}"/>
              </a:ext>
            </a:extLst>
          </p:cNvPr>
          <p:cNvSpPr txBox="1"/>
          <p:nvPr/>
        </p:nvSpPr>
        <p:spPr>
          <a:xfrm>
            <a:off x="247649" y="609797"/>
            <a:ext cx="11153775" cy="646331"/>
          </a:xfrm>
          <a:prstGeom prst="rect">
            <a:avLst/>
          </a:prstGeom>
          <a:noFill/>
        </p:spPr>
        <p:txBody>
          <a:bodyPr wrap="square" rtlCol="0">
            <a:spAutoFit/>
          </a:bodyPr>
          <a:lstStyle/>
          <a:p>
            <a:r>
              <a:rPr lang="en-US" sz="1800" b="0" dirty="0">
                <a:solidFill>
                  <a:schemeClr val="accent1"/>
                </a:solidFill>
              </a:rPr>
              <a:t>AGILE helps with HOW and LEAN STARTUP guides the WHAT.</a:t>
            </a:r>
            <a:br>
              <a:rPr lang="en-US" sz="1800" b="0" dirty="0">
                <a:solidFill>
                  <a:schemeClr val="accent1"/>
                </a:solidFill>
              </a:rPr>
            </a:br>
            <a:r>
              <a:rPr lang="en-US" sz="1800" b="0" dirty="0">
                <a:solidFill>
                  <a:schemeClr val="accent1"/>
                </a:solidFill>
              </a:rPr>
              <a:t>The essence of both is captured in well written USER STORES</a:t>
            </a:r>
            <a:endParaRPr lang="en-US" dirty="0">
              <a:solidFill>
                <a:schemeClr val="accent1"/>
              </a:solidFill>
            </a:endParaRPr>
          </a:p>
        </p:txBody>
      </p:sp>
      <p:cxnSp>
        <p:nvCxnSpPr>
          <p:cNvPr id="18" name="Straight Connector 17">
            <a:extLst>
              <a:ext uri="{FF2B5EF4-FFF2-40B4-BE49-F238E27FC236}">
                <a16:creationId xmlns:a16="http://schemas.microsoft.com/office/drawing/2014/main" id="{DD20BBD4-CA6D-432A-97DE-B62241666F59}"/>
              </a:ext>
            </a:extLst>
          </p:cNvPr>
          <p:cNvCxnSpPr/>
          <p:nvPr/>
        </p:nvCxnSpPr>
        <p:spPr>
          <a:xfrm>
            <a:off x="578836" y="2163272"/>
            <a:ext cx="3354975" cy="0"/>
          </a:xfrm>
          <a:prstGeom prst="line">
            <a:avLst/>
          </a:prstGeom>
          <a:ln w="28575">
            <a:solidFill>
              <a:schemeClr val="accent5"/>
            </a:solidFill>
          </a:ln>
        </p:spPr>
        <p:style>
          <a:lnRef idx="1">
            <a:schemeClr val="accent5"/>
          </a:lnRef>
          <a:fillRef idx="0">
            <a:schemeClr val="accent5"/>
          </a:fillRef>
          <a:effectRef idx="0">
            <a:schemeClr val="accent5"/>
          </a:effectRef>
          <a:fontRef idx="minor">
            <a:schemeClr val="tx1"/>
          </a:fontRef>
        </p:style>
      </p:cxnSp>
      <p:cxnSp>
        <p:nvCxnSpPr>
          <p:cNvPr id="19" name="Straight Connector 18">
            <a:extLst>
              <a:ext uri="{FF2B5EF4-FFF2-40B4-BE49-F238E27FC236}">
                <a16:creationId xmlns:a16="http://schemas.microsoft.com/office/drawing/2014/main" id="{A353F3CD-E2FB-4591-952C-1F0CBADF969F}"/>
              </a:ext>
            </a:extLst>
          </p:cNvPr>
          <p:cNvCxnSpPr/>
          <p:nvPr/>
        </p:nvCxnSpPr>
        <p:spPr>
          <a:xfrm>
            <a:off x="8162284" y="2163272"/>
            <a:ext cx="3354975" cy="0"/>
          </a:xfrm>
          <a:prstGeom prst="line">
            <a:avLst/>
          </a:prstGeom>
          <a:ln w="28575">
            <a:solidFill>
              <a:schemeClr val="accent6"/>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043140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9" grpId="0" animBg="1"/>
      <p:bldP spid="14"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Scrum and Agile Development. Being new-ish to software development… | by  Toni Duplantis | Medium">
            <a:extLst>
              <a:ext uri="{FF2B5EF4-FFF2-40B4-BE49-F238E27FC236}">
                <a16:creationId xmlns:a16="http://schemas.microsoft.com/office/drawing/2014/main" id="{45E1FBB0-37C0-4FAB-A5E2-AC53F58F63B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06" t="1435" r="1211" b="3366"/>
          <a:stretch/>
        </p:blipFill>
        <p:spPr bwMode="auto">
          <a:xfrm>
            <a:off x="4118457" y="599846"/>
            <a:ext cx="7885785" cy="5793639"/>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10">
            <a:extLst>
              <a:ext uri="{FF2B5EF4-FFF2-40B4-BE49-F238E27FC236}">
                <a16:creationId xmlns:a16="http://schemas.microsoft.com/office/drawing/2014/main" id="{301B5359-A8DB-440D-9939-DEB3856EC882}"/>
              </a:ext>
            </a:extLst>
          </p:cNvPr>
          <p:cNvSpPr>
            <a:spLocks noGrp="1"/>
          </p:cNvSpPr>
          <p:nvPr>
            <p:ph idx="1"/>
          </p:nvPr>
        </p:nvSpPr>
        <p:spPr>
          <a:xfrm>
            <a:off x="330200" y="658368"/>
            <a:ext cx="3598062" cy="5939942"/>
          </a:xfrm>
          <a:solidFill>
            <a:schemeClr val="bg1">
              <a:lumMod val="95000"/>
            </a:schemeClr>
          </a:solidFill>
        </p:spPr>
        <p:txBody>
          <a:bodyPr>
            <a:normAutofit lnSpcReduction="10000"/>
          </a:bodyPr>
          <a:lstStyle/>
          <a:p>
            <a:pPr marL="0" indent="0">
              <a:buNone/>
            </a:pPr>
            <a:r>
              <a:rPr lang="en-US" sz="1400" b="1" dirty="0">
                <a:solidFill>
                  <a:srgbClr val="27AE60"/>
                </a:solidFill>
              </a:rPr>
              <a:t>ROLES</a:t>
            </a:r>
            <a:endParaRPr lang="en-US" sz="1000" b="1" dirty="0">
              <a:solidFill>
                <a:srgbClr val="27AE60"/>
              </a:solidFill>
            </a:endParaRPr>
          </a:p>
          <a:p>
            <a:r>
              <a:rPr lang="en-US" sz="1000" b="1" dirty="0">
                <a:solidFill>
                  <a:srgbClr val="00B0F0"/>
                </a:solidFill>
              </a:rPr>
              <a:t>STAKEHOLDER / BUSINESS OWNER</a:t>
            </a:r>
            <a:br>
              <a:rPr lang="en-US" sz="1000" dirty="0"/>
            </a:br>
            <a:r>
              <a:rPr lang="en-US" sz="1000" b="1" dirty="0"/>
              <a:t>Main ROI Responsible</a:t>
            </a:r>
            <a:r>
              <a:rPr lang="en-US" sz="1000" dirty="0"/>
              <a:t>, responsible for overall governance, compliance and business processes</a:t>
            </a:r>
            <a:endParaRPr lang="en-US" sz="1000" b="1" dirty="0"/>
          </a:p>
          <a:p>
            <a:r>
              <a:rPr lang="en-US" sz="1000" b="1" dirty="0">
                <a:solidFill>
                  <a:srgbClr val="00B0F0"/>
                </a:solidFill>
              </a:rPr>
              <a:t>PRODUCT OWNER</a:t>
            </a:r>
            <a:br>
              <a:rPr lang="en-US" sz="1000" dirty="0"/>
            </a:br>
            <a:r>
              <a:rPr lang="en-US" sz="1000" b="1" dirty="0"/>
              <a:t>Customer Representative </a:t>
            </a:r>
            <a:r>
              <a:rPr lang="en-US" sz="1000" dirty="0"/>
              <a:t>in the team. Good PO create user stories with clear why, acceptance criteria and provide clear </a:t>
            </a:r>
            <a:r>
              <a:rPr lang="en-US" sz="1000" b="1" dirty="0"/>
              <a:t>priority</a:t>
            </a:r>
            <a:r>
              <a:rPr lang="en-US" sz="1000" dirty="0"/>
              <a:t> and </a:t>
            </a:r>
            <a:r>
              <a:rPr lang="en-US" sz="1000" b="1" dirty="0"/>
              <a:t>estimation of value</a:t>
            </a:r>
          </a:p>
          <a:p>
            <a:r>
              <a:rPr lang="en-US" sz="1000" b="1" dirty="0">
                <a:solidFill>
                  <a:srgbClr val="00B0F0"/>
                </a:solidFill>
              </a:rPr>
              <a:t>SCRUM MASTER</a:t>
            </a:r>
            <a:br>
              <a:rPr lang="en-US" sz="1000" dirty="0"/>
            </a:br>
            <a:r>
              <a:rPr lang="en-US" sz="1000" b="1" dirty="0"/>
              <a:t>Team Coach </a:t>
            </a:r>
            <a:r>
              <a:rPr lang="en-US" sz="1000" dirty="0"/>
              <a:t>and </a:t>
            </a:r>
            <a:r>
              <a:rPr lang="en-US" sz="1000" b="1" dirty="0"/>
              <a:t>Process Facilitator</a:t>
            </a:r>
            <a:r>
              <a:rPr lang="en-US" sz="1000" dirty="0"/>
              <a:t>.</a:t>
            </a:r>
            <a:r>
              <a:rPr lang="en-US" sz="1000" b="1" dirty="0"/>
              <a:t> </a:t>
            </a:r>
            <a:r>
              <a:rPr lang="en-US" sz="1000" dirty="0"/>
              <a:t>Good SM protect the team from external interruptions and allow focused execution of the Sprint Backlog.</a:t>
            </a:r>
            <a:endParaRPr lang="en-US" sz="1000" b="1" dirty="0"/>
          </a:p>
          <a:p>
            <a:pPr marL="0" indent="0">
              <a:buNone/>
            </a:pPr>
            <a:endParaRPr lang="en-US" sz="1000" b="1" dirty="0">
              <a:solidFill>
                <a:schemeClr val="tx1">
                  <a:lumMod val="50000"/>
                  <a:lumOff val="50000"/>
                </a:schemeClr>
              </a:solidFill>
            </a:endParaRPr>
          </a:p>
          <a:p>
            <a:pPr marL="0" indent="0">
              <a:buNone/>
            </a:pPr>
            <a:r>
              <a:rPr lang="en-US" sz="1400" b="1" dirty="0">
                <a:solidFill>
                  <a:schemeClr val="accent5">
                    <a:lumMod val="75000"/>
                  </a:schemeClr>
                </a:solidFill>
              </a:rPr>
              <a:t>EVENTS</a:t>
            </a:r>
            <a:endParaRPr lang="en-US" sz="1000" b="1" dirty="0">
              <a:solidFill>
                <a:schemeClr val="accent5">
                  <a:lumMod val="75000"/>
                </a:schemeClr>
              </a:solidFill>
            </a:endParaRPr>
          </a:p>
          <a:p>
            <a:r>
              <a:rPr lang="en-US" sz="1000" b="1" dirty="0">
                <a:solidFill>
                  <a:srgbClr val="00B0F0"/>
                </a:solidFill>
              </a:rPr>
              <a:t>Daily STAND-UP</a:t>
            </a:r>
            <a:br>
              <a:rPr lang="en-US" sz="1000" dirty="0"/>
            </a:br>
            <a:r>
              <a:rPr lang="en-US" sz="1000" dirty="0"/>
              <a:t>Done via specific TEAMS channel; What did you do yesterday, what are you working on today, where do you need help; </a:t>
            </a:r>
            <a:r>
              <a:rPr lang="en-US" sz="1000" b="1" dirty="0"/>
              <a:t>Participation of all team members</a:t>
            </a:r>
          </a:p>
          <a:p>
            <a:r>
              <a:rPr lang="en-US" sz="1000" b="1" dirty="0">
                <a:solidFill>
                  <a:srgbClr val="00B0F0"/>
                </a:solidFill>
              </a:rPr>
              <a:t>SPRINT PLANNING</a:t>
            </a:r>
            <a:br>
              <a:rPr lang="en-US" sz="1000" dirty="0"/>
            </a:br>
            <a:r>
              <a:rPr lang="en-US" sz="1000" b="1" dirty="0"/>
              <a:t>1 hour</a:t>
            </a:r>
            <a:r>
              <a:rPr lang="en-US" sz="1000" dirty="0"/>
              <a:t>, every 2 weeks meetings; Estimate effort and agree on focus for next 2 weeks; </a:t>
            </a:r>
            <a:r>
              <a:rPr lang="en-US" sz="1000" b="1" dirty="0"/>
              <a:t>Participation of all team members</a:t>
            </a:r>
          </a:p>
          <a:p>
            <a:r>
              <a:rPr lang="en-US" sz="1000" b="1" dirty="0">
                <a:solidFill>
                  <a:srgbClr val="00B0F0"/>
                </a:solidFill>
              </a:rPr>
              <a:t>SPRINT DEMO</a:t>
            </a:r>
            <a:br>
              <a:rPr lang="en-US" sz="1000" b="1" dirty="0">
                <a:solidFill>
                  <a:srgbClr val="00B0F0"/>
                </a:solidFill>
              </a:rPr>
            </a:br>
            <a:r>
              <a:rPr lang="en-US" sz="1000" b="1" dirty="0"/>
              <a:t>½..1 hour</a:t>
            </a:r>
            <a:r>
              <a:rPr lang="en-US" sz="1000" dirty="0"/>
              <a:t>; Show the incremental value achieved in the past period and collect stakeholder feedback; </a:t>
            </a:r>
            <a:r>
              <a:rPr lang="en-US" sz="1000" b="1" dirty="0"/>
              <a:t>Team members and all interested stakeholder</a:t>
            </a:r>
            <a:r>
              <a:rPr lang="en-US" sz="1000" dirty="0"/>
              <a:t>; Walk-in encouraged</a:t>
            </a:r>
          </a:p>
          <a:p>
            <a:r>
              <a:rPr lang="en-US" sz="1000" b="1" dirty="0">
                <a:solidFill>
                  <a:srgbClr val="00B0F0"/>
                </a:solidFill>
              </a:rPr>
              <a:t>SPRINT RETROSPECTIVE</a:t>
            </a:r>
            <a:br>
              <a:rPr lang="en-US" sz="1000" dirty="0"/>
            </a:br>
            <a:r>
              <a:rPr lang="en-US" sz="1000" b="1" dirty="0"/>
              <a:t>½..1 hour</a:t>
            </a:r>
            <a:r>
              <a:rPr lang="en-US" sz="1000" dirty="0"/>
              <a:t>; Looking on what went well, what can be improved and what went wrong; </a:t>
            </a:r>
            <a:r>
              <a:rPr lang="en-US" sz="1000" b="1" dirty="0"/>
              <a:t>Team members ONLY</a:t>
            </a:r>
          </a:p>
          <a:p>
            <a:r>
              <a:rPr lang="en-US" sz="1000" b="1" dirty="0">
                <a:solidFill>
                  <a:srgbClr val="00B0F0"/>
                </a:solidFill>
              </a:rPr>
              <a:t>BACKLOG PRIO</a:t>
            </a:r>
            <a:br>
              <a:rPr lang="en-US" sz="1000" dirty="0"/>
            </a:br>
            <a:r>
              <a:rPr lang="en-US" sz="1000" b="1" dirty="0"/>
              <a:t>½ hour</a:t>
            </a:r>
            <a:r>
              <a:rPr lang="en-US" sz="1000" dirty="0"/>
              <a:t> meeting preceding the Sprint Planning, aiming to organize all user stories in right priority order. Story creation should happen on continuous basis. </a:t>
            </a:r>
            <a:r>
              <a:rPr lang="en-US" sz="1000" b="1" dirty="0"/>
              <a:t>Participation of all team members.</a:t>
            </a:r>
          </a:p>
          <a:p>
            <a:pPr marL="0" indent="0">
              <a:buNone/>
            </a:pPr>
            <a:endParaRPr lang="en-US" sz="1000" dirty="0"/>
          </a:p>
        </p:txBody>
      </p:sp>
      <p:sp>
        <p:nvSpPr>
          <p:cNvPr id="10" name="Title 9">
            <a:extLst>
              <a:ext uri="{FF2B5EF4-FFF2-40B4-BE49-F238E27FC236}">
                <a16:creationId xmlns:a16="http://schemas.microsoft.com/office/drawing/2014/main" id="{1C2A216D-4879-4FD0-B75E-D42387304055}"/>
              </a:ext>
            </a:extLst>
          </p:cNvPr>
          <p:cNvSpPr>
            <a:spLocks noGrp="1"/>
          </p:cNvSpPr>
          <p:nvPr>
            <p:ph type="title"/>
          </p:nvPr>
        </p:nvSpPr>
        <p:spPr/>
        <p:txBody>
          <a:bodyPr>
            <a:normAutofit fontScale="90000"/>
          </a:bodyPr>
          <a:lstStyle/>
          <a:p>
            <a:r>
              <a:rPr lang="en-US" dirty="0"/>
              <a:t>AGILE SCRUM Process</a:t>
            </a:r>
          </a:p>
        </p:txBody>
      </p:sp>
      <p:sp>
        <p:nvSpPr>
          <p:cNvPr id="12" name="TextBox 11">
            <a:extLst>
              <a:ext uri="{FF2B5EF4-FFF2-40B4-BE49-F238E27FC236}">
                <a16:creationId xmlns:a16="http://schemas.microsoft.com/office/drawing/2014/main" id="{5B2ED46F-56A2-4F45-81E0-5326ADDC36D2}"/>
              </a:ext>
            </a:extLst>
          </p:cNvPr>
          <p:cNvSpPr txBox="1"/>
          <p:nvPr/>
        </p:nvSpPr>
        <p:spPr>
          <a:xfrm>
            <a:off x="10672787" y="2407135"/>
            <a:ext cx="1249061" cy="923330"/>
          </a:xfrm>
          <a:prstGeom prst="rect">
            <a:avLst/>
          </a:prstGeom>
          <a:noFill/>
        </p:spPr>
        <p:txBody>
          <a:bodyPr wrap="none" rtlCol="0">
            <a:spAutoFit/>
          </a:bodyPr>
          <a:lstStyle/>
          <a:p>
            <a:pPr algn="ctr"/>
            <a:r>
              <a:rPr lang="en-US" b="1" dirty="0">
                <a:solidFill>
                  <a:srgbClr val="C00000"/>
                </a:solidFill>
              </a:rPr>
              <a:t>Definition</a:t>
            </a:r>
          </a:p>
          <a:p>
            <a:pPr algn="ctr"/>
            <a:r>
              <a:rPr lang="en-US" b="1" dirty="0">
                <a:solidFill>
                  <a:srgbClr val="C00000"/>
                </a:solidFill>
              </a:rPr>
              <a:t>Of</a:t>
            </a:r>
          </a:p>
          <a:p>
            <a:pPr algn="ctr"/>
            <a:r>
              <a:rPr lang="en-US" b="1" dirty="0">
                <a:solidFill>
                  <a:srgbClr val="C00000"/>
                </a:solidFill>
              </a:rPr>
              <a:t>“READY”</a:t>
            </a:r>
          </a:p>
        </p:txBody>
      </p:sp>
      <p:sp>
        <p:nvSpPr>
          <p:cNvPr id="13" name="TextBox 12">
            <a:extLst>
              <a:ext uri="{FF2B5EF4-FFF2-40B4-BE49-F238E27FC236}">
                <a16:creationId xmlns:a16="http://schemas.microsoft.com/office/drawing/2014/main" id="{2A447DCC-4B83-49C2-B3C1-CDC0EF44AACC}"/>
              </a:ext>
            </a:extLst>
          </p:cNvPr>
          <p:cNvSpPr txBox="1"/>
          <p:nvPr/>
        </p:nvSpPr>
        <p:spPr>
          <a:xfrm>
            <a:off x="8953659" y="857488"/>
            <a:ext cx="1428596" cy="369332"/>
          </a:xfrm>
          <a:prstGeom prst="rect">
            <a:avLst/>
          </a:prstGeom>
          <a:noFill/>
        </p:spPr>
        <p:txBody>
          <a:bodyPr wrap="none" rtlCol="0">
            <a:spAutoFit/>
          </a:bodyPr>
          <a:lstStyle/>
          <a:p>
            <a:pPr algn="ctr"/>
            <a:r>
              <a:rPr lang="en-US" b="1" dirty="0">
                <a:solidFill>
                  <a:srgbClr val="C00000"/>
                </a:solidFill>
              </a:rPr>
              <a:t>Sprint Goal</a:t>
            </a:r>
          </a:p>
        </p:txBody>
      </p:sp>
      <p:sp>
        <p:nvSpPr>
          <p:cNvPr id="14" name="TextBox 13">
            <a:extLst>
              <a:ext uri="{FF2B5EF4-FFF2-40B4-BE49-F238E27FC236}">
                <a16:creationId xmlns:a16="http://schemas.microsoft.com/office/drawing/2014/main" id="{C6FC4FA5-8EF9-40A7-B77D-22D6F5EA1CF2}"/>
              </a:ext>
            </a:extLst>
          </p:cNvPr>
          <p:cNvSpPr txBox="1"/>
          <p:nvPr/>
        </p:nvSpPr>
        <p:spPr>
          <a:xfrm>
            <a:off x="7114503" y="1361889"/>
            <a:ext cx="1762022" cy="369332"/>
          </a:xfrm>
          <a:prstGeom prst="rect">
            <a:avLst/>
          </a:prstGeom>
          <a:solidFill>
            <a:schemeClr val="bg1"/>
          </a:solidFill>
        </p:spPr>
        <p:txBody>
          <a:bodyPr wrap="none" rtlCol="0">
            <a:spAutoFit/>
          </a:bodyPr>
          <a:lstStyle/>
          <a:p>
            <a:pPr algn="ctr"/>
            <a:r>
              <a:rPr lang="en-US" b="1" dirty="0">
                <a:solidFill>
                  <a:schemeClr val="accent6"/>
                </a:solidFill>
              </a:rPr>
              <a:t>Improvements</a:t>
            </a:r>
          </a:p>
        </p:txBody>
      </p:sp>
      <p:sp>
        <p:nvSpPr>
          <p:cNvPr id="15" name="TextBox 14">
            <a:extLst>
              <a:ext uri="{FF2B5EF4-FFF2-40B4-BE49-F238E27FC236}">
                <a16:creationId xmlns:a16="http://schemas.microsoft.com/office/drawing/2014/main" id="{3EAB9F57-E8F8-4962-A2F8-417BBA63B3AD}"/>
              </a:ext>
            </a:extLst>
          </p:cNvPr>
          <p:cNvSpPr txBox="1"/>
          <p:nvPr/>
        </p:nvSpPr>
        <p:spPr>
          <a:xfrm>
            <a:off x="5250473" y="3145799"/>
            <a:ext cx="1249061" cy="369332"/>
          </a:xfrm>
          <a:prstGeom prst="rect">
            <a:avLst/>
          </a:prstGeom>
          <a:noFill/>
        </p:spPr>
        <p:txBody>
          <a:bodyPr wrap="none" rtlCol="0">
            <a:spAutoFit/>
          </a:bodyPr>
          <a:lstStyle/>
          <a:p>
            <a:pPr algn="ctr"/>
            <a:r>
              <a:rPr lang="en-US" b="1" dirty="0">
                <a:solidFill>
                  <a:schemeClr val="accent6"/>
                </a:solidFill>
              </a:rPr>
              <a:t>Feedback</a:t>
            </a:r>
          </a:p>
        </p:txBody>
      </p:sp>
      <p:sp>
        <p:nvSpPr>
          <p:cNvPr id="16" name="TextBox 15">
            <a:extLst>
              <a:ext uri="{FF2B5EF4-FFF2-40B4-BE49-F238E27FC236}">
                <a16:creationId xmlns:a16="http://schemas.microsoft.com/office/drawing/2014/main" id="{562EFC0A-D7E0-4061-8A5E-16B61ED20F63}"/>
              </a:ext>
            </a:extLst>
          </p:cNvPr>
          <p:cNvSpPr txBox="1"/>
          <p:nvPr/>
        </p:nvSpPr>
        <p:spPr>
          <a:xfrm>
            <a:off x="9511173" y="3145799"/>
            <a:ext cx="671979" cy="369332"/>
          </a:xfrm>
          <a:prstGeom prst="rect">
            <a:avLst/>
          </a:prstGeom>
          <a:noFill/>
        </p:spPr>
        <p:txBody>
          <a:bodyPr wrap="none" rtlCol="0">
            <a:spAutoFit/>
          </a:bodyPr>
          <a:lstStyle/>
          <a:p>
            <a:pPr algn="ctr"/>
            <a:r>
              <a:rPr lang="en-US" b="1" dirty="0">
                <a:solidFill>
                  <a:schemeClr val="accent6"/>
                </a:solidFill>
              </a:rPr>
              <a:t>Plan</a:t>
            </a:r>
          </a:p>
        </p:txBody>
      </p:sp>
      <p:sp>
        <p:nvSpPr>
          <p:cNvPr id="17" name="TextBox 16">
            <a:extLst>
              <a:ext uri="{FF2B5EF4-FFF2-40B4-BE49-F238E27FC236}">
                <a16:creationId xmlns:a16="http://schemas.microsoft.com/office/drawing/2014/main" id="{B715C624-10DA-4ACD-A9F9-3DE4AA69A017}"/>
              </a:ext>
            </a:extLst>
          </p:cNvPr>
          <p:cNvSpPr txBox="1"/>
          <p:nvPr/>
        </p:nvSpPr>
        <p:spPr>
          <a:xfrm>
            <a:off x="7675757" y="2180319"/>
            <a:ext cx="851515" cy="369332"/>
          </a:xfrm>
          <a:prstGeom prst="rect">
            <a:avLst/>
          </a:prstGeom>
          <a:noFill/>
        </p:spPr>
        <p:txBody>
          <a:bodyPr wrap="none" rtlCol="0">
            <a:spAutoFit/>
          </a:bodyPr>
          <a:lstStyle/>
          <a:p>
            <a:pPr algn="ctr"/>
            <a:r>
              <a:rPr lang="en-US" b="1" dirty="0">
                <a:solidFill>
                  <a:srgbClr val="2C4257"/>
                </a:solidFill>
              </a:rPr>
              <a:t>Sprint</a:t>
            </a:r>
          </a:p>
        </p:txBody>
      </p:sp>
      <p:sp>
        <p:nvSpPr>
          <p:cNvPr id="18" name="TextBox 17">
            <a:extLst>
              <a:ext uri="{FF2B5EF4-FFF2-40B4-BE49-F238E27FC236}">
                <a16:creationId xmlns:a16="http://schemas.microsoft.com/office/drawing/2014/main" id="{943CE89F-9D10-4755-B880-93F67692B9D3}"/>
              </a:ext>
            </a:extLst>
          </p:cNvPr>
          <p:cNvSpPr txBox="1"/>
          <p:nvPr/>
        </p:nvSpPr>
        <p:spPr>
          <a:xfrm>
            <a:off x="7407322" y="5437988"/>
            <a:ext cx="1249061" cy="923330"/>
          </a:xfrm>
          <a:prstGeom prst="rect">
            <a:avLst/>
          </a:prstGeom>
          <a:solidFill>
            <a:schemeClr val="bg1"/>
          </a:solidFill>
        </p:spPr>
        <p:txBody>
          <a:bodyPr wrap="none" rtlCol="0">
            <a:spAutoFit/>
          </a:bodyPr>
          <a:lstStyle/>
          <a:p>
            <a:pPr algn="ctr"/>
            <a:r>
              <a:rPr lang="en-US" b="1" dirty="0">
                <a:solidFill>
                  <a:srgbClr val="C00000"/>
                </a:solidFill>
              </a:rPr>
              <a:t>Definition</a:t>
            </a:r>
          </a:p>
          <a:p>
            <a:pPr algn="ctr"/>
            <a:r>
              <a:rPr lang="en-US" b="1" dirty="0">
                <a:solidFill>
                  <a:srgbClr val="C00000"/>
                </a:solidFill>
              </a:rPr>
              <a:t>Of</a:t>
            </a:r>
          </a:p>
          <a:p>
            <a:pPr algn="ctr"/>
            <a:r>
              <a:rPr lang="en-US" b="1" dirty="0">
                <a:solidFill>
                  <a:srgbClr val="C00000"/>
                </a:solidFill>
              </a:rPr>
              <a:t>“DONE”</a:t>
            </a:r>
          </a:p>
        </p:txBody>
      </p:sp>
    </p:spTree>
    <p:extLst>
      <p:ext uri="{BB962C8B-B14F-4D97-AF65-F5344CB8AC3E}">
        <p14:creationId xmlns:p14="http://schemas.microsoft.com/office/powerpoint/2010/main" val="18539424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52" name="Picture 4" descr="2020 UPDATE] Download Agile Principles &amp; Scrum Tip Sheet">
            <a:extLst>
              <a:ext uri="{FF2B5EF4-FFF2-40B4-BE49-F238E27FC236}">
                <a16:creationId xmlns:a16="http://schemas.microsoft.com/office/drawing/2014/main" id="{971E89E1-549D-44B2-AF66-3673346259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438" r="16231"/>
          <a:stretch/>
        </p:blipFill>
        <p:spPr bwMode="auto">
          <a:xfrm>
            <a:off x="0" y="0"/>
            <a:ext cx="8819535" cy="6854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8118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DD1DD06-8715-430C-AA69-0D3DB37CF72A}"/>
              </a:ext>
            </a:extLst>
          </p:cNvPr>
          <p:cNvGraphicFramePr>
            <a:graphicFrameLocks noChangeAspect="1"/>
          </p:cNvGraphicFramePr>
          <p:nvPr>
            <p:custDataLst>
              <p:tags r:id="rId1"/>
            </p:custDataLst>
            <p:extLst>
              <p:ext uri="{D42A27DB-BD31-4B8C-83A1-F6EECF244321}">
                <p14:modId xmlns:p14="http://schemas.microsoft.com/office/powerpoint/2010/main" val="8024588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706" imgH="705" progId="TCLayout.ActiveDocument.1">
                  <p:embed/>
                </p:oleObj>
              </mc:Choice>
              <mc:Fallback>
                <p:oleObj name="think-cell Slide" r:id="rId3" imgW="706" imgH="705" progId="TCLayout.ActiveDocument.1">
                  <p:embed/>
                  <p:pic>
                    <p:nvPicPr>
                      <p:cNvPr id="4" name="Object 3" hidden="1">
                        <a:extLst>
                          <a:ext uri="{FF2B5EF4-FFF2-40B4-BE49-F238E27FC236}">
                            <a16:creationId xmlns:a16="http://schemas.microsoft.com/office/drawing/2014/main" id="{BDD1DD06-8715-430C-AA69-0D3DB37CF72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2DD852DC-FBAF-4D13-AEA1-58D9FDF4DC45}"/>
              </a:ext>
            </a:extLst>
          </p:cNvPr>
          <p:cNvSpPr>
            <a:spLocks noGrp="1"/>
          </p:cNvSpPr>
          <p:nvPr>
            <p:ph type="title"/>
          </p:nvPr>
        </p:nvSpPr>
        <p:spPr/>
        <p:txBody>
          <a:bodyPr vert="horz">
            <a:normAutofit fontScale="90000"/>
          </a:bodyPr>
          <a:lstStyle/>
          <a:p>
            <a:r>
              <a:rPr lang="en-US" dirty="0"/>
              <a:t>Scaling AGILE: SCRUM of SCRUMs</a:t>
            </a:r>
          </a:p>
        </p:txBody>
      </p:sp>
      <p:pic>
        <p:nvPicPr>
          <p:cNvPr id="7" name="Picture 2" descr="Scrum Alternatives for Different Products | Railsware Blog">
            <a:extLst>
              <a:ext uri="{FF2B5EF4-FFF2-40B4-BE49-F238E27FC236}">
                <a16:creationId xmlns:a16="http://schemas.microsoft.com/office/drawing/2014/main" id="{B885D467-035D-460E-BA2D-DB52864243C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8820" t="23127" r="38755" b="52650"/>
          <a:stretch/>
        </p:blipFill>
        <p:spPr bwMode="auto">
          <a:xfrm>
            <a:off x="700664" y="2155573"/>
            <a:ext cx="1569720" cy="104912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2C69B7D6-E93B-4093-BA52-DF78CF3E012A}"/>
              </a:ext>
            </a:extLst>
          </p:cNvPr>
          <p:cNvSpPr txBox="1"/>
          <p:nvPr/>
        </p:nvSpPr>
        <p:spPr>
          <a:xfrm>
            <a:off x="578556" y="1880381"/>
            <a:ext cx="1813936" cy="261610"/>
          </a:xfrm>
          <a:prstGeom prst="rect">
            <a:avLst/>
          </a:prstGeom>
          <a:noFill/>
        </p:spPr>
        <p:txBody>
          <a:bodyPr wrap="square" rtlCol="0">
            <a:spAutoFit/>
          </a:bodyPr>
          <a:lstStyle/>
          <a:p>
            <a:pPr algn="ctr"/>
            <a:r>
              <a:rPr lang="en-US" sz="1100" b="1" dirty="0"/>
              <a:t>SCRUM TEAM</a:t>
            </a:r>
          </a:p>
        </p:txBody>
      </p:sp>
      <p:pic>
        <p:nvPicPr>
          <p:cNvPr id="3080" name="Picture 8" descr="Scrum Board Full Beginner's Guide 2021">
            <a:extLst>
              <a:ext uri="{FF2B5EF4-FFF2-40B4-BE49-F238E27FC236}">
                <a16:creationId xmlns:a16="http://schemas.microsoft.com/office/drawing/2014/main" id="{BAD2D9BB-B66E-4F25-AA0C-E5438161D63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079"/>
          <a:stretch/>
        </p:blipFill>
        <p:spPr bwMode="auto">
          <a:xfrm>
            <a:off x="521172" y="4977652"/>
            <a:ext cx="2714625" cy="168145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nvGrpSpPr>
          <p:cNvPr id="15" name="Group 14">
            <a:extLst>
              <a:ext uri="{FF2B5EF4-FFF2-40B4-BE49-F238E27FC236}">
                <a16:creationId xmlns:a16="http://schemas.microsoft.com/office/drawing/2014/main" id="{546458F5-AA8A-4590-BFF9-270E59BC16C6}"/>
              </a:ext>
            </a:extLst>
          </p:cNvPr>
          <p:cNvGrpSpPr/>
          <p:nvPr/>
        </p:nvGrpSpPr>
        <p:grpSpPr>
          <a:xfrm>
            <a:off x="2582068" y="1037385"/>
            <a:ext cx="9609932" cy="5626192"/>
            <a:chOff x="2582068" y="1037385"/>
            <a:chExt cx="9609932" cy="5626192"/>
          </a:xfrm>
        </p:grpSpPr>
        <p:pic>
          <p:nvPicPr>
            <p:cNvPr id="13" name="Picture 12">
              <a:extLst>
                <a:ext uri="{FF2B5EF4-FFF2-40B4-BE49-F238E27FC236}">
                  <a16:creationId xmlns:a16="http://schemas.microsoft.com/office/drawing/2014/main" id="{E7D7FD47-52AE-4FEF-8F08-78D8545B50D1}"/>
                </a:ext>
              </a:extLst>
            </p:cNvPr>
            <p:cNvPicPr>
              <a:picLocks noChangeAspect="1"/>
            </p:cNvPicPr>
            <p:nvPr/>
          </p:nvPicPr>
          <p:blipFill>
            <a:blip r:embed="rId7"/>
            <a:stretch>
              <a:fillRect/>
            </a:stretch>
          </p:blipFill>
          <p:spPr>
            <a:xfrm>
              <a:off x="5193185" y="1037385"/>
              <a:ext cx="6998815" cy="4334632"/>
            </a:xfrm>
            <a:prstGeom prst="rect">
              <a:avLst/>
            </a:prstGeom>
          </p:spPr>
        </p:pic>
        <p:sp>
          <p:nvSpPr>
            <p:cNvPr id="12" name="TextBox 11">
              <a:extLst>
                <a:ext uri="{FF2B5EF4-FFF2-40B4-BE49-F238E27FC236}">
                  <a16:creationId xmlns:a16="http://schemas.microsoft.com/office/drawing/2014/main" id="{42CD0938-10D9-4D01-8873-5E7EC7B70E69}"/>
                </a:ext>
              </a:extLst>
            </p:cNvPr>
            <p:cNvSpPr txBox="1"/>
            <p:nvPr/>
          </p:nvSpPr>
          <p:spPr>
            <a:xfrm>
              <a:off x="5780923" y="1880381"/>
              <a:ext cx="2096252" cy="261610"/>
            </a:xfrm>
            <a:prstGeom prst="rect">
              <a:avLst/>
            </a:prstGeom>
            <a:solidFill>
              <a:schemeClr val="bg1"/>
            </a:solidFill>
          </p:spPr>
          <p:txBody>
            <a:bodyPr wrap="square" rtlCol="0">
              <a:spAutoFit/>
            </a:bodyPr>
            <a:lstStyle/>
            <a:p>
              <a:pPr algn="ctr"/>
              <a:r>
                <a:rPr lang="en-US" sz="1100" b="1" dirty="0"/>
                <a:t>SCRUM of SCRUMS</a:t>
              </a:r>
            </a:p>
          </p:txBody>
        </p:sp>
        <p:pic>
          <p:nvPicPr>
            <p:cNvPr id="3078" name="Picture 6" descr="PI Planning">
              <a:extLst>
                <a:ext uri="{FF2B5EF4-FFF2-40B4-BE49-F238E27FC236}">
                  <a16:creationId xmlns:a16="http://schemas.microsoft.com/office/drawing/2014/main" id="{987E6ABD-DEF7-4657-903C-FE7BA965E02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35279" y="4977652"/>
              <a:ext cx="2714625" cy="1685925"/>
            </a:xfrm>
            <a:prstGeom prst="rect">
              <a:avLst/>
            </a:prstGeom>
            <a:noFill/>
            <a:extLst>
              <a:ext uri="{909E8E84-426E-40DD-AFC4-6F175D3DCCD1}">
                <a14:hiddenFill xmlns:a14="http://schemas.microsoft.com/office/drawing/2010/main">
                  <a:solidFill>
                    <a:srgbClr val="FFFFFF"/>
                  </a:solidFill>
                </a14:hiddenFill>
              </a:ext>
            </a:extLst>
          </p:spPr>
        </p:pic>
        <p:sp>
          <p:nvSpPr>
            <p:cNvPr id="14" name="Arrow: Chevron 13">
              <a:extLst>
                <a:ext uri="{FF2B5EF4-FFF2-40B4-BE49-F238E27FC236}">
                  <a16:creationId xmlns:a16="http://schemas.microsoft.com/office/drawing/2014/main" id="{99A1458B-03F4-4288-AE3D-E11AF6467CED}"/>
                </a:ext>
              </a:extLst>
            </p:cNvPr>
            <p:cNvSpPr/>
            <p:nvPr/>
          </p:nvSpPr>
          <p:spPr>
            <a:xfrm>
              <a:off x="2582068" y="1037385"/>
              <a:ext cx="3209925" cy="5448300"/>
            </a:xfrm>
            <a:prstGeom prst="chevron">
              <a:avLst>
                <a:gd name="adj" fmla="val 30712"/>
              </a:avLst>
            </a:prstGeom>
            <a:solidFill>
              <a:schemeClr val="accent1">
                <a:alpha val="26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3185335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334</TotalTime>
  <Words>1217</Words>
  <Application>Microsoft Office PowerPoint</Application>
  <PresentationFormat>Widescreen</PresentationFormat>
  <Paragraphs>200</Paragraphs>
  <Slides>17</Slides>
  <Notes>3</Notes>
  <HiddenSlides>1</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3" baseType="lpstr">
      <vt:lpstr>Arial</vt:lpstr>
      <vt:lpstr>Calibri</vt:lpstr>
      <vt:lpstr>Calibri Light</vt:lpstr>
      <vt:lpstr>Graphik</vt:lpstr>
      <vt:lpstr>Office Theme</vt:lpstr>
      <vt:lpstr>think-cell Slide</vt:lpstr>
      <vt:lpstr>Sharing my experience with Digital Transformation in large multinationals</vt:lpstr>
      <vt:lpstr>Me in 5 bullet points</vt:lpstr>
      <vt:lpstr>Thoughts on best practices</vt:lpstr>
      <vt:lpstr>I’ve I had a penny…</vt:lpstr>
      <vt:lpstr>Some relevant reads…</vt:lpstr>
      <vt:lpstr>Few slides I use to tell the story</vt:lpstr>
      <vt:lpstr>Inspired by LEAN movement of Toyota Production and applied to the world of innovation</vt:lpstr>
      <vt:lpstr>Achieve Product-Market-Fit and Accelerated Growth by ever faster BUILD-MEASURE-LEARN execution cycle</vt:lpstr>
      <vt:lpstr>Set clear Objectives with SMART Key Results, focused on outcome rather than deliverables. Run iterative cycles to reduce the market, product and business risk of idea not being Viable, Desirable and Feasible. Prioritize based on IMPACT and TIME. Define right Experiments to collect data and validate they hypothesis</vt:lpstr>
      <vt:lpstr>What is an MVP and other ways to LEARN FAST</vt:lpstr>
      <vt:lpstr>The 4 VALUES and 12 PRINCIPLES of AGILE</vt:lpstr>
      <vt:lpstr>SCRUM is one of the AGILE Implementations</vt:lpstr>
      <vt:lpstr>From WATERFALL to AGILE</vt:lpstr>
      <vt:lpstr>AGILE &amp; LEAN… Marriage made in heaven!</vt:lpstr>
      <vt:lpstr>AGILE SCRUM Process</vt:lpstr>
      <vt:lpstr>PowerPoint Presentation</vt:lpstr>
      <vt:lpstr>Scaling AGILE: SCRUM of SCRUMs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Some thoughts on Digital Transformation</dc:title>
  <dc:creator>Darie, Alexandru</dc:creator>
  <cp:lastModifiedBy>Darie, Alexandru</cp:lastModifiedBy>
  <cp:revision>2</cp:revision>
  <dcterms:created xsi:type="dcterms:W3CDTF">2022-03-03T13:55:24Z</dcterms:created>
  <dcterms:modified xsi:type="dcterms:W3CDTF">2022-03-03T19:29:46Z</dcterms:modified>
</cp:coreProperties>
</file>