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slideLayouts/slideLayout119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autoCompressPictures="0">
  <p:sldMasterIdLst>
    <p:sldMasterId id="2147483648" r:id="rId4"/>
    <p:sldMasterId id="2147483795" r:id="rId5"/>
  </p:sldMasterIdLst>
  <p:notesMasterIdLst>
    <p:notesMasterId r:id="rId32"/>
  </p:notesMasterIdLst>
  <p:sldIdLst>
    <p:sldId id="345" r:id="rId6"/>
    <p:sldId id="2147377329" r:id="rId7"/>
    <p:sldId id="2147377331" r:id="rId8"/>
    <p:sldId id="2147377330" r:id="rId9"/>
    <p:sldId id="2147377332" r:id="rId10"/>
    <p:sldId id="2147377336" r:id="rId11"/>
    <p:sldId id="2147377333" r:id="rId12"/>
    <p:sldId id="2147377365" r:id="rId13"/>
    <p:sldId id="2147377335" r:id="rId14"/>
    <p:sldId id="2147377366" r:id="rId15"/>
    <p:sldId id="2147377334" r:id="rId16"/>
    <p:sldId id="2147377359" r:id="rId17"/>
    <p:sldId id="2147377337" r:id="rId18"/>
    <p:sldId id="2147377362" r:id="rId19"/>
    <p:sldId id="2147377341" r:id="rId20"/>
    <p:sldId id="2147377358" r:id="rId21"/>
    <p:sldId id="2147377363" r:id="rId22"/>
    <p:sldId id="2147377342" r:id="rId23"/>
    <p:sldId id="2147377344" r:id="rId24"/>
    <p:sldId id="2147377321" r:id="rId25"/>
    <p:sldId id="2147377364" r:id="rId26"/>
    <p:sldId id="2147377360" r:id="rId27"/>
    <p:sldId id="2147377361" r:id="rId28"/>
    <p:sldId id="2147377324" r:id="rId29"/>
    <p:sldId id="2147377357" r:id="rId30"/>
    <p:sldId id="397" r:id="rId31"/>
  </p:sldIdLst>
  <p:sldSz cx="12192000" cy="6858000"/>
  <p:notesSz cx="6858000" cy="9144000"/>
  <p:embeddedFontLst>
    <p:embeddedFont>
      <p:font typeface="Inter" panose="02000503000000020004" pitchFamily="2" charset="0"/>
      <p:regular r:id="rId33"/>
      <p:bold r:id="rId34"/>
      <p:italic r:id="rId35"/>
      <p:boldItalic r:id="rId36"/>
    </p:embeddedFont>
    <p:embeddedFont>
      <p:font typeface="Inter Display" panose="02000503000000020004" pitchFamily="2" charset="0"/>
      <p:regular r:id="rId37"/>
      <p:bold r:id="rId38"/>
      <p:italic r:id="rId39"/>
      <p:boldItalic r:id="rId40"/>
    </p:embeddedFont>
    <p:embeddedFont>
      <p:font typeface="Inter Display SemiBold" panose="02000503000000020004" pitchFamily="2" charset="0"/>
      <p:regular r:id="rId41"/>
      <p:bold r:id="rId42"/>
      <p:italic r:id="rId43"/>
      <p:boldItalic r:id="rId44"/>
    </p:embeddedFont>
    <p:embeddedFont>
      <p:font typeface="Inter Medium" panose="02000503000000020004" pitchFamily="2" charset="0"/>
      <p:regular r:id="rId45"/>
      <p:italic r:id="rId4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lides" id="{E0972B63-0514-DB47-88AB-52E4343B8021}">
          <p14:sldIdLst>
            <p14:sldId id="345"/>
            <p14:sldId id="2147377329"/>
            <p14:sldId id="2147377331"/>
            <p14:sldId id="2147377330"/>
            <p14:sldId id="2147377332"/>
            <p14:sldId id="2147377336"/>
            <p14:sldId id="2147377333"/>
            <p14:sldId id="2147377365"/>
            <p14:sldId id="2147377335"/>
            <p14:sldId id="2147377366"/>
            <p14:sldId id="2147377334"/>
            <p14:sldId id="2147377359"/>
            <p14:sldId id="2147377337"/>
            <p14:sldId id="2147377362"/>
            <p14:sldId id="2147377341"/>
            <p14:sldId id="2147377358"/>
            <p14:sldId id="2147377363"/>
            <p14:sldId id="2147377342"/>
            <p14:sldId id="2147377344"/>
            <p14:sldId id="2147377321"/>
            <p14:sldId id="2147377364"/>
            <p14:sldId id="2147377360"/>
            <p14:sldId id="2147377361"/>
            <p14:sldId id="2147377324"/>
            <p14:sldId id="2147377357"/>
            <p14:sldId id="397"/>
          </p14:sldIdLst>
        </p14:section>
      </p14:sectionLst>
    </p:ex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EF3FF"/>
    <a:srgbClr val="6D7A94"/>
    <a:srgbClr val="B5BFD9"/>
    <a:srgbClr val="F6F9FF"/>
    <a:srgbClr val="081341"/>
    <a:srgbClr val="112683"/>
    <a:srgbClr val="667BD8"/>
    <a:srgbClr val="B2BDEB"/>
    <a:srgbClr val="08638B"/>
    <a:srgbClr val="1C8ABA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0060"/>
    <p:restoredTop sz="96115"/>
  </p:normalViewPr>
  <p:slideViewPr>
    <p:cSldViewPr snapToGrid="0">
      <p:cViewPr varScale="1">
        <p:scale>
          <a:sx n="105" d="100"/>
          <a:sy n="105" d="100"/>
        </p:scale>
        <p:origin x="216" y="52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sorterViewPr>
    <p:cViewPr>
      <p:scale>
        <a:sx n="80" d="100"/>
        <a:sy n="80" d="100"/>
      </p:scale>
      <p:origin x="0" y="0"/>
    </p:cViewPr>
  </p:sorterViewPr>
  <p:notesViewPr>
    <p:cSldViewPr snapToGrid="0">
      <p:cViewPr varScale="1">
        <p:scale>
          <a:sx n="147" d="100"/>
          <a:sy n="147" d="100"/>
        </p:scale>
        <p:origin x="5760" y="21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8.xml"/><Relationship Id="rId18" Type="http://schemas.openxmlformats.org/officeDocument/2006/relationships/slide" Target="slides/slide13.xml"/><Relationship Id="rId26" Type="http://schemas.openxmlformats.org/officeDocument/2006/relationships/slide" Target="slides/slide21.xml"/><Relationship Id="rId39" Type="http://schemas.openxmlformats.org/officeDocument/2006/relationships/font" Target="fonts/font7.fntdata"/><Relationship Id="rId21" Type="http://schemas.openxmlformats.org/officeDocument/2006/relationships/slide" Target="slides/slide16.xml"/><Relationship Id="rId34" Type="http://schemas.openxmlformats.org/officeDocument/2006/relationships/font" Target="fonts/font2.fntdata"/><Relationship Id="rId42" Type="http://schemas.openxmlformats.org/officeDocument/2006/relationships/font" Target="fonts/font10.fntdata"/><Relationship Id="rId47" Type="http://schemas.openxmlformats.org/officeDocument/2006/relationships/presProps" Target="presProps.xml"/><Relationship Id="rId50" Type="http://schemas.openxmlformats.org/officeDocument/2006/relationships/tableStyles" Target="tableStyles.xml"/><Relationship Id="rId7" Type="http://schemas.openxmlformats.org/officeDocument/2006/relationships/slide" Target="slides/slide2.xml"/><Relationship Id="rId2" Type="http://schemas.openxmlformats.org/officeDocument/2006/relationships/customXml" Target="../customXml/item2.xml"/><Relationship Id="rId16" Type="http://schemas.openxmlformats.org/officeDocument/2006/relationships/slide" Target="slides/slide11.xml"/><Relationship Id="rId29" Type="http://schemas.openxmlformats.org/officeDocument/2006/relationships/slide" Target="slides/slide24.xml"/><Relationship Id="rId11" Type="http://schemas.openxmlformats.org/officeDocument/2006/relationships/slide" Target="slides/slide6.xml"/><Relationship Id="rId24" Type="http://schemas.openxmlformats.org/officeDocument/2006/relationships/slide" Target="slides/slide19.xml"/><Relationship Id="rId32" Type="http://schemas.openxmlformats.org/officeDocument/2006/relationships/notesMaster" Target="notesMasters/notesMaster1.xml"/><Relationship Id="rId37" Type="http://schemas.openxmlformats.org/officeDocument/2006/relationships/font" Target="fonts/font5.fntdata"/><Relationship Id="rId40" Type="http://schemas.openxmlformats.org/officeDocument/2006/relationships/font" Target="fonts/font8.fntdata"/><Relationship Id="rId45" Type="http://schemas.openxmlformats.org/officeDocument/2006/relationships/font" Target="fonts/font13.fntdata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10.xml"/><Relationship Id="rId23" Type="http://schemas.openxmlformats.org/officeDocument/2006/relationships/slide" Target="slides/slide18.xml"/><Relationship Id="rId28" Type="http://schemas.openxmlformats.org/officeDocument/2006/relationships/slide" Target="slides/slide23.xml"/><Relationship Id="rId36" Type="http://schemas.openxmlformats.org/officeDocument/2006/relationships/font" Target="fonts/font4.fntdata"/><Relationship Id="rId49" Type="http://schemas.openxmlformats.org/officeDocument/2006/relationships/theme" Target="theme/theme1.xml"/><Relationship Id="rId10" Type="http://schemas.openxmlformats.org/officeDocument/2006/relationships/slide" Target="slides/slide5.xml"/><Relationship Id="rId19" Type="http://schemas.openxmlformats.org/officeDocument/2006/relationships/slide" Target="slides/slide14.xml"/><Relationship Id="rId31" Type="http://schemas.openxmlformats.org/officeDocument/2006/relationships/slide" Target="slides/slide26.xml"/><Relationship Id="rId44" Type="http://schemas.openxmlformats.org/officeDocument/2006/relationships/font" Target="fonts/font12.fntdata"/><Relationship Id="rId4" Type="http://schemas.openxmlformats.org/officeDocument/2006/relationships/slideMaster" Target="slideMasters/slideMaster1.xml"/><Relationship Id="rId9" Type="http://schemas.openxmlformats.org/officeDocument/2006/relationships/slide" Target="slides/slide4.xml"/><Relationship Id="rId14" Type="http://schemas.openxmlformats.org/officeDocument/2006/relationships/slide" Target="slides/slide9.xml"/><Relationship Id="rId22" Type="http://schemas.openxmlformats.org/officeDocument/2006/relationships/slide" Target="slides/slide17.xml"/><Relationship Id="rId27" Type="http://schemas.openxmlformats.org/officeDocument/2006/relationships/slide" Target="slides/slide22.xml"/><Relationship Id="rId30" Type="http://schemas.openxmlformats.org/officeDocument/2006/relationships/slide" Target="slides/slide25.xml"/><Relationship Id="rId35" Type="http://schemas.openxmlformats.org/officeDocument/2006/relationships/font" Target="fonts/font3.fntdata"/><Relationship Id="rId43" Type="http://schemas.openxmlformats.org/officeDocument/2006/relationships/font" Target="fonts/font11.fntdata"/><Relationship Id="rId48" Type="http://schemas.openxmlformats.org/officeDocument/2006/relationships/viewProps" Target="viewProps.xml"/><Relationship Id="rId8" Type="http://schemas.openxmlformats.org/officeDocument/2006/relationships/slide" Target="slides/slide3.xml"/><Relationship Id="rId3" Type="http://schemas.openxmlformats.org/officeDocument/2006/relationships/customXml" Target="../customXml/item3.xml"/><Relationship Id="rId12" Type="http://schemas.openxmlformats.org/officeDocument/2006/relationships/slide" Target="slides/slide7.xml"/><Relationship Id="rId17" Type="http://schemas.openxmlformats.org/officeDocument/2006/relationships/slide" Target="slides/slide12.xml"/><Relationship Id="rId25" Type="http://schemas.openxmlformats.org/officeDocument/2006/relationships/slide" Target="slides/slide20.xml"/><Relationship Id="rId33" Type="http://schemas.openxmlformats.org/officeDocument/2006/relationships/font" Target="fonts/font1.fntdata"/><Relationship Id="rId38" Type="http://schemas.openxmlformats.org/officeDocument/2006/relationships/font" Target="fonts/font6.fntdata"/><Relationship Id="rId46" Type="http://schemas.openxmlformats.org/officeDocument/2006/relationships/font" Target="fonts/font14.fntdata"/><Relationship Id="rId20" Type="http://schemas.openxmlformats.org/officeDocument/2006/relationships/slide" Target="slides/slide15.xml"/><Relationship Id="rId41" Type="http://schemas.openxmlformats.org/officeDocument/2006/relationships/font" Target="fonts/font9.fntdata"/><Relationship Id="rId1" Type="http://schemas.openxmlformats.org/officeDocument/2006/relationships/customXml" Target="../customXml/item1.xml"/><Relationship Id="rId6" Type="http://schemas.openxmlformats.org/officeDocument/2006/relationships/slide" Target="slides/slid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862" b="0" i="0" u="none" strike="noStrike" kern="1200" spc="0" baseline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pPr>
            <a:r>
              <a:rPr lang="en-US" dirty="0">
                <a:solidFill>
                  <a:schemeClr val="tx1"/>
                </a:solidFill>
              </a:rPr>
              <a:t>Corporate Revenue Targets ($M), 2025-2029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862" b="0" i="0" u="none" strike="noStrike" kern="1200" spc="0" baseline="0">
              <a:solidFill>
                <a:schemeClr val="tx1"/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stack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Home Telecoms</c:v>
                </c:pt>
              </c:strCache>
            </c:strRef>
          </c:tx>
          <c:spPr>
            <a:solidFill>
              <a:srgbClr val="FFABB9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FY 2025</c:v>
                </c:pt>
                <c:pt idx="1">
                  <c:v>FY 2026</c:v>
                </c:pt>
                <c:pt idx="2">
                  <c:v>FY 2027</c:v>
                </c:pt>
                <c:pt idx="3">
                  <c:v>FY 2028</c:v>
                </c:pt>
                <c:pt idx="4">
                  <c:v>FY 2029</c:v>
                </c:pt>
              </c:strCache>
            </c:strRef>
          </c:cat>
          <c:val>
            <c:numRef>
              <c:f>Sheet1!$B$2:$B$6</c:f>
              <c:numCache>
                <c:formatCode>"$"#,##0_);[Red]\("$"#,##0\)</c:formatCode>
                <c:ptCount val="5"/>
                <c:pt idx="0">
                  <c:v>245</c:v>
                </c:pt>
                <c:pt idx="1">
                  <c:v>258</c:v>
                </c:pt>
                <c:pt idx="2">
                  <c:v>283</c:v>
                </c:pt>
                <c:pt idx="3">
                  <c:v>312</c:v>
                </c:pt>
                <c:pt idx="4">
                  <c:v>328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C2-C94C-8CE8-BCD7AF95A2EE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Network Engineering</c:v>
                </c:pt>
              </c:strCache>
            </c:strRef>
          </c:tx>
          <c:spPr>
            <a:solidFill>
              <a:srgbClr val="8EECB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FY 2025</c:v>
                </c:pt>
                <c:pt idx="1">
                  <c:v>FY 2026</c:v>
                </c:pt>
                <c:pt idx="2">
                  <c:v>FY 2027</c:v>
                </c:pt>
                <c:pt idx="3">
                  <c:v>FY 2028</c:v>
                </c:pt>
                <c:pt idx="4">
                  <c:v>FY 2029</c:v>
                </c:pt>
              </c:strCache>
            </c:strRef>
          </c:cat>
          <c:val>
            <c:numRef>
              <c:f>Sheet1!$C$2:$C$6</c:f>
              <c:numCache>
                <c:formatCode>"$"#,##0_);[Red]\("$"#,##0\)</c:formatCode>
                <c:ptCount val="5"/>
                <c:pt idx="0">
                  <c:v>163</c:v>
                </c:pt>
                <c:pt idx="1">
                  <c:v>141</c:v>
                </c:pt>
                <c:pt idx="2">
                  <c:v>94</c:v>
                </c:pt>
                <c:pt idx="3">
                  <c:v>53</c:v>
                </c:pt>
                <c:pt idx="4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8C2-C94C-8CE8-BCD7AF95A2EE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Power Support</c:v>
                </c:pt>
              </c:strCache>
            </c:strRef>
          </c:tx>
          <c:spPr>
            <a:solidFill>
              <a:srgbClr val="A19FF7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FY 2025</c:v>
                </c:pt>
                <c:pt idx="1">
                  <c:v>FY 2026</c:v>
                </c:pt>
                <c:pt idx="2">
                  <c:v>FY 2027</c:v>
                </c:pt>
                <c:pt idx="3">
                  <c:v>FY 2028</c:v>
                </c:pt>
                <c:pt idx="4">
                  <c:v>FY 2029</c:v>
                </c:pt>
              </c:strCache>
            </c:strRef>
          </c:cat>
          <c:val>
            <c:numRef>
              <c:f>Sheet1!$D$2:$D$6</c:f>
              <c:numCache>
                <c:formatCode>"$"#,##0_);[Red]\("$"#,##0\)</c:formatCode>
                <c:ptCount val="5"/>
                <c:pt idx="0">
                  <c:v>204</c:v>
                </c:pt>
                <c:pt idx="1">
                  <c:v>208</c:v>
                </c:pt>
                <c:pt idx="2">
                  <c:v>214</c:v>
                </c:pt>
                <c:pt idx="3">
                  <c:v>223</c:v>
                </c:pt>
                <c:pt idx="4">
                  <c:v>234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8C2-C94C-8CE8-BCD7AF95A2EE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Smart Equipment</c:v>
                </c:pt>
              </c:strCache>
            </c:strRef>
          </c:tx>
          <c:spPr>
            <a:solidFill>
              <a:srgbClr val="FAFF9E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Sheet1!$A$2:$A$6</c:f>
              <c:strCache>
                <c:ptCount val="5"/>
                <c:pt idx="0">
                  <c:v>FY 2025</c:v>
                </c:pt>
                <c:pt idx="1">
                  <c:v>FY 2026</c:v>
                </c:pt>
                <c:pt idx="2">
                  <c:v>FY 2027</c:v>
                </c:pt>
                <c:pt idx="3">
                  <c:v>FY 2028</c:v>
                </c:pt>
                <c:pt idx="4">
                  <c:v>FY 2029</c:v>
                </c:pt>
              </c:strCache>
            </c:strRef>
          </c:cat>
          <c:val>
            <c:numRef>
              <c:f>Sheet1!$E$2:$E$6</c:f>
              <c:numCache>
                <c:formatCode>"$"#,##0_);[Red]\("$"#,##0\)</c:formatCode>
                <c:ptCount val="5"/>
                <c:pt idx="0">
                  <c:v>204</c:v>
                </c:pt>
                <c:pt idx="1">
                  <c:v>225</c:v>
                </c:pt>
                <c:pt idx="2">
                  <c:v>266</c:v>
                </c:pt>
                <c:pt idx="3">
                  <c:v>303</c:v>
                </c:pt>
                <c:pt idx="4">
                  <c:v>374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C2-C94C-8CE8-BCD7AF95A2E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902875520"/>
        <c:axId val="903164448"/>
      </c:barChart>
      <c:catAx>
        <c:axId val="90287552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3164448"/>
        <c:crosses val="autoZero"/>
        <c:auto val="1"/>
        <c:lblAlgn val="ctr"/>
        <c:lblOffset val="100"/>
        <c:noMultiLvlLbl val="0"/>
      </c:catAx>
      <c:valAx>
        <c:axId val="903164448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&quot;$&quot;#,##0_);[Red]\(&quot;$&quot;#,##0\)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90287552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 b="0" i="0">
                <a:latin typeface="Inter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 b="0" i="0">
                <a:latin typeface="Inter" panose="02000503000000020004" pitchFamily="2" charset="0"/>
              </a:defRPr>
            </a:lvl1pPr>
          </a:lstStyle>
          <a:p>
            <a:fld id="{0182788A-6AAD-804F-B8B6-6774E7FB5330}" type="datetimeFigureOut">
              <a:rPr lang="en-US" smtClean="0"/>
              <a:pPr/>
              <a:t>12/3/25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 b="0" i="0">
                <a:latin typeface="Inter" panose="02000503000000020004" pitchFamily="2" charset="0"/>
              </a:defRPr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 b="0" i="0">
                <a:latin typeface="Inter" panose="02000503000000020004" pitchFamily="2" charset="0"/>
              </a:defRPr>
            </a:lvl1pPr>
          </a:lstStyle>
          <a:p>
            <a:fld id="{FA0ACC71-3BF6-6448-803F-CA9955B25CB8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93853894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b="0" i="0" kern="1200">
        <a:solidFill>
          <a:schemeClr val="tx1"/>
        </a:solidFill>
        <a:latin typeface="Inter" panose="02000503000000020004" pitchFamily="2" charset="0"/>
        <a:ea typeface="+mn-ea"/>
        <a:cs typeface="+mn-cs"/>
      </a:defRPr>
    </a:lvl1pPr>
    <a:lvl2pPr marL="457200" algn="l" defTabSz="914400" rtl="0" eaLnBrk="1" latinLnBrk="0" hangingPunct="1">
      <a:defRPr sz="1200" b="0" i="0" kern="1200">
        <a:solidFill>
          <a:schemeClr val="tx1"/>
        </a:solidFill>
        <a:latin typeface="Inter" panose="02000503000000020004" pitchFamily="2" charset="0"/>
        <a:ea typeface="+mn-ea"/>
        <a:cs typeface="+mn-cs"/>
      </a:defRPr>
    </a:lvl2pPr>
    <a:lvl3pPr marL="914400" algn="l" defTabSz="914400" rtl="0" eaLnBrk="1" latinLnBrk="0" hangingPunct="1">
      <a:defRPr sz="1200" b="0" i="0" kern="1200">
        <a:solidFill>
          <a:schemeClr val="tx1"/>
        </a:solidFill>
        <a:latin typeface="Inter" panose="02000503000000020004" pitchFamily="2" charset="0"/>
        <a:ea typeface="+mn-ea"/>
        <a:cs typeface="+mn-cs"/>
      </a:defRPr>
    </a:lvl3pPr>
    <a:lvl4pPr marL="1371600" algn="l" defTabSz="914400" rtl="0" eaLnBrk="1" latinLnBrk="0" hangingPunct="1">
      <a:defRPr sz="1200" b="0" i="0" kern="1200">
        <a:solidFill>
          <a:schemeClr val="tx1"/>
        </a:solidFill>
        <a:latin typeface="Inter" panose="02000503000000020004" pitchFamily="2" charset="0"/>
        <a:ea typeface="+mn-ea"/>
        <a:cs typeface="+mn-cs"/>
      </a:defRPr>
    </a:lvl4pPr>
    <a:lvl5pPr marL="1828800" algn="l" defTabSz="914400" rtl="0" eaLnBrk="1" latinLnBrk="0" hangingPunct="1">
      <a:defRPr sz="1200" b="0" i="0" kern="1200">
        <a:solidFill>
          <a:schemeClr val="tx1"/>
        </a:solidFill>
        <a:latin typeface="Inter" panose="02000503000000020004" pitchFamily="2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CC71-3BF6-6448-803F-CA9955B25CB8}" type="slidenum">
              <a:rPr lang="en-US" smtClean="0"/>
              <a:pPr/>
              <a:t>1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2909992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BD4716C-0FE0-FF5A-B0D5-0A269108727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BA8F0B7-922E-D846-7C54-A43184FB30B7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30BE2339-4DD3-B0E4-3985-3D7CF3FA8B2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5EDED96-56FC-7918-AC6B-78A0C2556FC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FA0ACC71-3BF6-6448-803F-CA9955B25CB8}" type="slidenum">
              <a:rPr lang="en-US" smtClean="0"/>
              <a:pPr/>
              <a:t>22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0253204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svg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sv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6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4.svg"/><Relationship Id="rId4" Type="http://schemas.openxmlformats.org/officeDocument/2006/relationships/image" Target="../media/image3.png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9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svg"/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2.xml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sv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2.xml"/><Relationship Id="rId5" Type="http://schemas.openxmlformats.org/officeDocument/2006/relationships/image" Target="../media/image8.svg"/><Relationship Id="rId4" Type="http://schemas.openxmlformats.org/officeDocument/2006/relationships/image" Target="../media/image7.png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[White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5B55BA9D-D15A-7A9A-E11E-F673588C70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49983" t="-40379" r="49983" b="40379"/>
          <a:stretch/>
        </p:blipFill>
        <p:spPr>
          <a:xfrm>
            <a:off x="576000" y="-684000"/>
            <a:ext cx="11622976" cy="7542569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27D26B-0762-9324-7014-C482A773B5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90596" y="4694944"/>
            <a:ext cx="5303897" cy="365126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31st May 2025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65812DD-92C0-2470-CC8E-B070038AF1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3567" y="628303"/>
            <a:ext cx="11051781" cy="1819136"/>
          </a:xfrm>
        </p:spPr>
        <p:txBody>
          <a:bodyPr>
            <a:noAutofit/>
          </a:bodyPr>
          <a:lstStyle>
            <a:lvl1pPr marL="7938" indent="0">
              <a:lnSpc>
                <a:spcPts val="6600"/>
              </a:lnSpc>
              <a:spcBef>
                <a:spcPts val="0"/>
              </a:spcBef>
              <a:buNone/>
              <a:tabLst/>
              <a:defRPr sz="6600" b="1" i="0">
                <a:solidFill>
                  <a:schemeClr val="tx1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defRPr>
            </a:lvl1pPr>
            <a:lvl2pPr marL="1828800" indent="0">
              <a:buNone/>
              <a:defRPr>
                <a:solidFill>
                  <a:schemeClr val="bg1"/>
                </a:solidFill>
              </a:defRPr>
            </a:lvl2pPr>
            <a:lvl3pPr marL="1828800" indent="0">
              <a:buNone/>
              <a:defRPr>
                <a:solidFill>
                  <a:schemeClr val="bg1"/>
                </a:solidFill>
              </a:defRPr>
            </a:lvl3pPr>
            <a:lvl4pPr marL="18288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Title of the presentation</a:t>
            </a:r>
          </a:p>
          <a:p>
            <a:pPr lvl="0"/>
            <a:r>
              <a:rPr lang="en-GB" dirty="0"/>
              <a:t>document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2672AEB-0C78-8A10-0AF5-1FB2347751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3567" y="2792733"/>
            <a:ext cx="11058753" cy="1321723"/>
          </a:xfrm>
        </p:spPr>
        <p:txBody>
          <a:bodyPr>
            <a:noAutofit/>
          </a:bodyPr>
          <a:lstStyle>
            <a:lvl1pPr marL="7938" indent="0">
              <a:buNone/>
              <a:tabLst/>
              <a:defRPr sz="1800">
                <a:solidFill>
                  <a:schemeClr val="tx1"/>
                </a:solidFill>
              </a:defRPr>
            </a:lvl1pPr>
            <a:lvl2pPr marL="1828800" indent="0">
              <a:buNone/>
              <a:defRPr sz="2400">
                <a:solidFill>
                  <a:schemeClr val="bg1"/>
                </a:solidFill>
              </a:defRPr>
            </a:lvl2pPr>
            <a:lvl3pPr marL="1828800" indent="0">
              <a:buNone/>
              <a:defRPr sz="2400">
                <a:solidFill>
                  <a:schemeClr val="bg1"/>
                </a:solidFill>
              </a:defRPr>
            </a:lvl3pPr>
            <a:lvl4pPr marL="18288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Subtitle (use this colour option if logos etc are needed on this page)</a:t>
            </a:r>
            <a:endParaRPr lang="en-US" dirty="0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1B80DF73-661B-DA84-4B30-70414AA16C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90596" y="5178426"/>
            <a:ext cx="5303896" cy="365126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Bristol, England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CCED2A-3562-7A08-474B-CC757E3643AC}"/>
              </a:ext>
            </a:extLst>
          </p:cNvPr>
          <p:cNvSpPr txBox="1"/>
          <p:nvPr userDrawn="1"/>
        </p:nvSpPr>
        <p:spPr>
          <a:xfrm>
            <a:off x="528600" y="4687628"/>
            <a:ext cx="918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Date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466A9C9-C704-4D38-E720-2DBF9FA4EF23}"/>
              </a:ext>
            </a:extLst>
          </p:cNvPr>
          <p:cNvSpPr txBox="1"/>
          <p:nvPr userDrawn="1"/>
        </p:nvSpPr>
        <p:spPr>
          <a:xfrm>
            <a:off x="528600" y="5171111"/>
            <a:ext cx="95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97D83662-1046-6C10-0AF3-6F919B93C8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915" y="6163962"/>
            <a:ext cx="2285993" cy="3651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744220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/ Agenda [White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AE5F10A-C444-CB3E-7793-6189DCF6ED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03" y="622552"/>
            <a:ext cx="11026779" cy="854802"/>
          </a:xfrm>
        </p:spPr>
        <p:txBody>
          <a:bodyPr anchor="t">
            <a:normAutofit/>
          </a:bodyPr>
          <a:lstStyle>
            <a:lvl1pPr>
              <a:defRPr sz="4000"/>
            </a:lvl1pPr>
          </a:lstStyle>
          <a:p>
            <a:r>
              <a:rPr lang="en-GB" dirty="0"/>
              <a:t>Contents / Agenda title</a:t>
            </a:r>
            <a:endParaRPr lang="en-US" dirty="0"/>
          </a:p>
        </p:txBody>
      </p:sp>
      <p:sp>
        <p:nvSpPr>
          <p:cNvPr id="48" name="Text Placeholder 47">
            <a:extLst>
              <a:ext uri="{FF2B5EF4-FFF2-40B4-BE49-F238E27FC236}">
                <a16:creationId xmlns:a16="http://schemas.microsoft.com/office/drawing/2014/main" id="{9C388859-A44A-5547-667F-045310256039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5541" y="1922900"/>
            <a:ext cx="887851" cy="32353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49" name="Text Placeholder 47">
            <a:extLst>
              <a:ext uri="{FF2B5EF4-FFF2-40B4-BE49-F238E27FC236}">
                <a16:creationId xmlns:a16="http://schemas.microsoft.com/office/drawing/2014/main" id="{C55936CE-F207-2472-3788-4984968273AA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9030" y="1930605"/>
            <a:ext cx="10133290" cy="315826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2DBC5BF0-2FA1-0CEB-C749-E6A9A3289DD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5541" y="2354432"/>
            <a:ext cx="887851" cy="34187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02</a:t>
            </a:r>
            <a:endParaRPr lang="en-US" dirty="0"/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580388C5-6143-1306-5985-F22F88585C3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9030" y="2354433"/>
            <a:ext cx="10133290" cy="330108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41DCE2CF-A7ED-89E1-5D79-9794B55BCEAF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5541" y="2799422"/>
            <a:ext cx="887851" cy="31459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03</a:t>
            </a:r>
            <a:endParaRPr lang="en-US" dirty="0"/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5C2012C2-414C-BC89-3740-101003B0F82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39030" y="2797575"/>
            <a:ext cx="10133290" cy="316445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C93CA7E2-4C70-0192-E63F-5A72C3C6391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5541" y="3226125"/>
            <a:ext cx="887851" cy="33310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04</a:t>
            </a:r>
            <a:endParaRPr lang="en-US" dirty="0"/>
          </a:p>
        </p:txBody>
      </p:sp>
      <p:sp>
        <p:nvSpPr>
          <p:cNvPr id="55" name="Text Placeholder 47">
            <a:extLst>
              <a:ext uri="{FF2B5EF4-FFF2-40B4-BE49-F238E27FC236}">
                <a16:creationId xmlns:a16="http://schemas.microsoft.com/office/drawing/2014/main" id="{90680966-75B1-5F36-8410-F5F4220CA6B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9030" y="3226125"/>
            <a:ext cx="10133290" cy="333101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lvl="0"/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EE68298D-D3EE-0806-F78B-D48BA9241582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5541" y="3663819"/>
            <a:ext cx="887851" cy="31983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05</a:t>
            </a:r>
            <a:endParaRPr lang="en-US" dirty="0"/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915D48AC-EEE9-CB42-5ECA-32D728F0188E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9030" y="3663817"/>
            <a:ext cx="10133290" cy="319837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pic>
        <p:nvPicPr>
          <p:cNvPr id="59" name="Graphic 58">
            <a:extLst>
              <a:ext uri="{FF2B5EF4-FFF2-40B4-BE49-F238E27FC236}">
                <a16:creationId xmlns:a16="http://schemas.microsoft.com/office/drawing/2014/main" id="{D626D7C0-38AD-11B1-87CC-25767903B34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60" name="Footer Placeholder 4">
            <a:extLst>
              <a:ext uri="{FF2B5EF4-FFF2-40B4-BE49-F238E27FC236}">
                <a16:creationId xmlns:a16="http://schemas.microsoft.com/office/drawing/2014/main" id="{77E52F21-99AE-98FD-6717-AFDCA478B71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1" name="Text Placeholder 47">
            <a:extLst>
              <a:ext uri="{FF2B5EF4-FFF2-40B4-BE49-F238E27FC236}">
                <a16:creationId xmlns:a16="http://schemas.microsoft.com/office/drawing/2014/main" id="{14EDC744-B076-DD7D-E244-C2DDC0114C7B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5541" y="4095955"/>
            <a:ext cx="887851" cy="32230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06</a:t>
            </a:r>
            <a:endParaRPr lang="en-US" dirty="0"/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5A17B0FD-A894-0FAA-805B-CDEC0D715F1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39030" y="4095924"/>
            <a:ext cx="10133290" cy="322333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63" name="Text Placeholder 47">
            <a:extLst>
              <a:ext uri="{FF2B5EF4-FFF2-40B4-BE49-F238E27FC236}">
                <a16:creationId xmlns:a16="http://schemas.microsoft.com/office/drawing/2014/main" id="{1D2D1A1C-6BE8-3AEA-66AE-CE789A3FB31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5541" y="4535565"/>
            <a:ext cx="887851" cy="3191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07</a:t>
            </a:r>
            <a:endParaRPr lang="en-US" dirty="0"/>
          </a:p>
        </p:txBody>
      </p:sp>
      <p:sp>
        <p:nvSpPr>
          <p:cNvPr id="64" name="Text Placeholder 47">
            <a:extLst>
              <a:ext uri="{FF2B5EF4-FFF2-40B4-BE49-F238E27FC236}">
                <a16:creationId xmlns:a16="http://schemas.microsoft.com/office/drawing/2014/main" id="{990786D7-C761-4BCA-1803-72B97DBF5C4F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39030" y="4532041"/>
            <a:ext cx="10133290" cy="322699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086B76E6-ABDD-E8D1-6CCE-652B4B1F648E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5541" y="4966629"/>
            <a:ext cx="887851" cy="32044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08</a:t>
            </a:r>
            <a:endParaRPr lang="en-US" dirty="0"/>
          </a:p>
        </p:txBody>
      </p:sp>
      <p:sp>
        <p:nvSpPr>
          <p:cNvPr id="66" name="Text Placeholder 47">
            <a:extLst>
              <a:ext uri="{FF2B5EF4-FFF2-40B4-BE49-F238E27FC236}">
                <a16:creationId xmlns:a16="http://schemas.microsoft.com/office/drawing/2014/main" id="{3E2F3F16-F09C-80B2-552B-406FCCE26760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39030" y="4971461"/>
            <a:ext cx="10133290" cy="315610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67" name="Text Placeholder 47">
            <a:extLst>
              <a:ext uri="{FF2B5EF4-FFF2-40B4-BE49-F238E27FC236}">
                <a16:creationId xmlns:a16="http://schemas.microsoft.com/office/drawing/2014/main" id="{0E30B5DA-D192-7B44-5711-5810517AEFB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9903" y="5397336"/>
            <a:ext cx="887851" cy="327039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09</a:t>
            </a:r>
            <a:endParaRPr lang="en-US" dirty="0"/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889AD6E5-737B-1A66-BB97-CD534D0E385D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433392" y="5397335"/>
            <a:ext cx="10133290" cy="327039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45" name="Footer Placeholder 4">
            <a:extLst>
              <a:ext uri="{FF2B5EF4-FFF2-40B4-BE49-F238E27FC236}">
                <a16:creationId xmlns:a16="http://schemas.microsoft.com/office/drawing/2014/main" id="{21E537BB-900F-E34E-8BB0-76BAFEBEE8B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6" name="Text Placeholder 47">
            <a:extLst>
              <a:ext uri="{FF2B5EF4-FFF2-40B4-BE49-F238E27FC236}">
                <a16:creationId xmlns:a16="http://schemas.microsoft.com/office/drawing/2014/main" id="{9D727788-DEB2-66E7-A66C-59507A6108BF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9903" y="5834630"/>
            <a:ext cx="887851" cy="327039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10</a:t>
            </a:r>
            <a:endParaRPr lang="en-US" dirty="0"/>
          </a:p>
        </p:txBody>
      </p:sp>
      <p:sp>
        <p:nvSpPr>
          <p:cNvPr id="47" name="Text Placeholder 47">
            <a:extLst>
              <a:ext uri="{FF2B5EF4-FFF2-40B4-BE49-F238E27FC236}">
                <a16:creationId xmlns:a16="http://schemas.microsoft.com/office/drawing/2014/main" id="{9D585846-1AD7-8139-DF47-189E3010E54E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33392" y="5834629"/>
            <a:ext cx="10133290" cy="327039"/>
          </a:xfrm>
        </p:spPr>
        <p:txBody>
          <a:bodyPr>
            <a:noAutofit/>
          </a:bodyPr>
          <a:lstStyle>
            <a:lvl1pPr marL="0" indent="0">
              <a:buNone/>
              <a:defRPr sz="1800"/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035168BB-EACC-20D2-A956-90A145E60BA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13C9EE3-B9E5-C9D8-D288-ECE439E0D9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388890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ntents / Agenda [White}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Text Placeholder 47">
            <a:extLst>
              <a:ext uri="{FF2B5EF4-FFF2-40B4-BE49-F238E27FC236}">
                <a16:creationId xmlns:a16="http://schemas.microsoft.com/office/drawing/2014/main" id="{A11F4DF1-DA64-1A3A-D280-D765D7FCE30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0491" y="629591"/>
            <a:ext cx="11041831" cy="1012475"/>
          </a:xfrm>
        </p:spPr>
        <p:txBody>
          <a:bodyPr>
            <a:noAutofit/>
          </a:bodyPr>
          <a:lstStyle>
            <a:lvl1pPr marL="0" indent="0">
              <a:buNone/>
              <a:defRPr sz="3600"/>
            </a:lvl1pPr>
          </a:lstStyle>
          <a:p>
            <a:pPr lvl="0"/>
            <a:r>
              <a:rPr lang="en-GB" dirty="0"/>
              <a:t>Contents</a:t>
            </a:r>
            <a:endParaRPr lang="en-US" dirty="0"/>
          </a:p>
        </p:txBody>
      </p:sp>
      <p:sp>
        <p:nvSpPr>
          <p:cNvPr id="69" name="Text Placeholder 47">
            <a:extLst>
              <a:ext uri="{FF2B5EF4-FFF2-40B4-BE49-F238E27FC236}">
                <a16:creationId xmlns:a16="http://schemas.microsoft.com/office/drawing/2014/main" id="{4EA258AB-763E-E38A-278B-2796D7347687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0492" y="1923268"/>
            <a:ext cx="1815820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6C840A76-7F23-B160-ECF7-BAAB74852F0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78512" y="1923267"/>
            <a:ext cx="1817372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29970E05-8FE5-B023-6428-1BD7A89E9B5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15337" y="1920854"/>
            <a:ext cx="1825413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88FC9AF4-55EB-C151-F79B-2537F69ED3B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59260" y="1932815"/>
            <a:ext cx="1817372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60" name="Text Placeholder 47">
            <a:extLst>
              <a:ext uri="{FF2B5EF4-FFF2-40B4-BE49-F238E27FC236}">
                <a16:creationId xmlns:a16="http://schemas.microsoft.com/office/drawing/2014/main" id="{719BBD7D-AFFD-65C2-A0D5-44303EDB910D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900822" y="1920854"/>
            <a:ext cx="1826628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63" name="Text Placeholder 47">
            <a:extLst>
              <a:ext uri="{FF2B5EF4-FFF2-40B4-BE49-F238E27FC236}">
                <a16:creationId xmlns:a16="http://schemas.microsoft.com/office/drawing/2014/main" id="{E92490C7-0812-F2CF-CDFB-827D26C47CE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754948" y="1920854"/>
            <a:ext cx="1811771" cy="44033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71" name="Text Placeholder 47">
            <a:extLst>
              <a:ext uri="{FF2B5EF4-FFF2-40B4-BE49-F238E27FC236}">
                <a16:creationId xmlns:a16="http://schemas.microsoft.com/office/drawing/2014/main" id="{D01B2CE1-06DD-6E79-85BF-BAD7B8D40A13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0492" y="4095521"/>
            <a:ext cx="1815820" cy="410835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785C3DA4-00CA-157D-C9B1-0BA3BF4EF288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378512" y="4094671"/>
            <a:ext cx="1817372" cy="421385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76" name="Text Placeholder 47">
            <a:extLst>
              <a:ext uri="{FF2B5EF4-FFF2-40B4-BE49-F238E27FC236}">
                <a16:creationId xmlns:a16="http://schemas.microsoft.com/office/drawing/2014/main" id="{879F2BFB-A153-99A0-4491-241C0D66AA7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215337" y="4092258"/>
            <a:ext cx="1825413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78" name="Text Placeholder 47">
            <a:extLst>
              <a:ext uri="{FF2B5EF4-FFF2-40B4-BE49-F238E27FC236}">
                <a16:creationId xmlns:a16="http://schemas.microsoft.com/office/drawing/2014/main" id="{84DEACE9-6BD0-61A5-D6A9-037EB6B5EAE6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059260" y="4104219"/>
            <a:ext cx="1817372" cy="41183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0" name="Text Placeholder 47">
            <a:extLst>
              <a:ext uri="{FF2B5EF4-FFF2-40B4-BE49-F238E27FC236}">
                <a16:creationId xmlns:a16="http://schemas.microsoft.com/office/drawing/2014/main" id="{33CF9775-4B7D-9204-DEBE-3E7B5D4E6685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900822" y="4092258"/>
            <a:ext cx="1826628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2" name="Text Placeholder 47">
            <a:extLst>
              <a:ext uri="{FF2B5EF4-FFF2-40B4-BE49-F238E27FC236}">
                <a16:creationId xmlns:a16="http://schemas.microsoft.com/office/drawing/2014/main" id="{68E8B130-CDF0-7011-1086-065E260ACF4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754948" y="4092259"/>
            <a:ext cx="1811771" cy="414098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pic>
        <p:nvPicPr>
          <p:cNvPr id="84" name="Graphic 83">
            <a:extLst>
              <a:ext uri="{FF2B5EF4-FFF2-40B4-BE49-F238E27FC236}">
                <a16:creationId xmlns:a16="http://schemas.microsoft.com/office/drawing/2014/main" id="{5C184AC2-1B51-CA4A-7E53-B0B4BE499C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86" name="Footer Placeholder 4">
            <a:extLst>
              <a:ext uri="{FF2B5EF4-FFF2-40B4-BE49-F238E27FC236}">
                <a16:creationId xmlns:a16="http://schemas.microsoft.com/office/drawing/2014/main" id="{B4C7C3BE-343B-BF57-5D73-CFFEC294ED3F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88" name="Footer Placeholder 4">
            <a:extLst>
              <a:ext uri="{FF2B5EF4-FFF2-40B4-BE49-F238E27FC236}">
                <a16:creationId xmlns:a16="http://schemas.microsoft.com/office/drawing/2014/main" id="{140A7EF4-CFCE-C82A-AE88-CAE7DC8BBCCF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6E0C79C-0ECA-D051-8BC5-ABB7CDF9FB11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878B551-714F-268C-7C48-9DA2FE2EDB6F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539618" y="2361191"/>
            <a:ext cx="181549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3AA6655-7645-650A-7590-E1E01C71C0CD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2366915" y="2361191"/>
            <a:ext cx="182569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2D0B820-6D12-6F9F-A408-38D9CEC1956E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4195710" y="2361191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BF01B3F3-B17D-30BC-BDD6-6DE946C94C75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6045835" y="2361191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B2AC60CE-8543-944D-0515-EB817B6E632E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894757" y="2361191"/>
            <a:ext cx="1835449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2E6266D-BC77-BB91-20A9-B2F75CD566C3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9732257" y="2361191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98697D9-0FE5-428B-29BF-4C9250CC3D52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539618" y="4516056"/>
            <a:ext cx="181549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A783B81A-55AE-912D-7AB2-C9A544B24391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2366915" y="4516056"/>
            <a:ext cx="182569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581846D9-4021-86A3-2ACE-6DA7B0EC22CB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4195710" y="4516056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1E397499-C03D-5E62-14F2-5AFA59AE0EAA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6045835" y="4516056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EEFC8AE1-89DD-DB00-9C38-527A7976C99C}"/>
              </a:ext>
            </a:extLst>
          </p:cNvPr>
          <p:cNvSpPr>
            <a:spLocks noGrp="1"/>
          </p:cNvSpPr>
          <p:nvPr>
            <p:ph sz="quarter" idx="59" hasCustomPrompt="1"/>
          </p:nvPr>
        </p:nvSpPr>
        <p:spPr>
          <a:xfrm>
            <a:off x="7894757" y="4516056"/>
            <a:ext cx="1835449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94113BE0-0EAE-26AF-D8C3-3535C85BDDD0}"/>
              </a:ext>
            </a:extLst>
          </p:cNvPr>
          <p:cNvSpPr>
            <a:spLocks noGrp="1"/>
          </p:cNvSpPr>
          <p:nvPr>
            <p:ph sz="quarter" idx="60" hasCustomPrompt="1"/>
          </p:nvPr>
        </p:nvSpPr>
        <p:spPr>
          <a:xfrm>
            <a:off x="9732257" y="4516056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FB7F1B22-3E83-159E-2F3A-146D5D5FF5D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lnSpc>
                <a:spcPct val="100000"/>
              </a:lnSpc>
              <a:spcBef>
                <a:spcPts val="400"/>
              </a:spcBef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Footnotes\</a:t>
            </a:r>
          </a:p>
          <a:p>
            <a:pPr lvl="0"/>
            <a:r>
              <a:rPr lang="en-GB" dirty="0" err="1"/>
              <a:t>sdfsdf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4654418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Divider / Intro [Current]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D023E1E-A705-D8A6-5A78-706DA7E2D8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47979" y="319426"/>
            <a:ext cx="11124341" cy="2631301"/>
          </a:xfrm>
        </p:spPr>
        <p:txBody>
          <a:bodyPr anchor="t">
            <a:noAutofit/>
          </a:bodyPr>
          <a:lstStyle>
            <a:lvl1pPr>
              <a:defRPr sz="20000" spc="-3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01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ED04E610-DA44-FD78-373C-9C0AFA9AC469}"/>
              </a:ext>
            </a:extLst>
          </p:cNvPr>
          <p:cNvSpPr>
            <a:spLocks noGrp="1"/>
          </p:cNvSpPr>
          <p:nvPr>
            <p:ph type="body" idx="1" hasCustomPrompt="1"/>
          </p:nvPr>
        </p:nvSpPr>
        <p:spPr>
          <a:xfrm>
            <a:off x="517585" y="2761861"/>
            <a:ext cx="11054735" cy="1397550"/>
          </a:xfrm>
        </p:spPr>
        <p:txBody>
          <a:bodyPr>
            <a:norm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GB" dirty="0"/>
              <a:t>Section Title</a:t>
            </a:r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50EF3233-88F4-315D-B13E-2F9256841C8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20451" y="6434411"/>
            <a:ext cx="1071248" cy="168623"/>
          </a:xfrm>
          <a:prstGeom prst="rect">
            <a:avLst/>
          </a:prstGeom>
        </p:spPr>
      </p:pic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48D354B1-1ACE-5450-5F6B-E33690CFAEED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503BEB97-BB24-C1F1-025D-3FC8D719C1B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6602867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- 2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7" name="Title 1">
            <a:extLst>
              <a:ext uri="{FF2B5EF4-FFF2-40B4-BE49-F238E27FC236}">
                <a16:creationId xmlns:a16="http://schemas.microsoft.com/office/drawing/2014/main" id="{B42A3CFC-2ED6-674A-5DCD-45B61BE896B1}"/>
              </a:ext>
            </a:extLst>
          </p:cNvPr>
          <p:cNvSpPr txBox="1">
            <a:spLocks/>
          </p:cNvSpPr>
          <p:nvPr userDrawn="1"/>
        </p:nvSpPr>
        <p:spPr>
          <a:xfrm>
            <a:off x="517585" y="619670"/>
            <a:ext cx="5041916" cy="8852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GB" sz="4000" b="0" i="0" spc="-150" dirty="0">
                <a:solidFill>
                  <a:schemeClr val="tx2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Meet the team</a:t>
            </a:r>
            <a:endParaRPr lang="en-US" sz="4000" b="0" i="0" spc="-150" dirty="0">
              <a:solidFill>
                <a:schemeClr val="tx2"/>
              </a:solidFill>
              <a:latin typeface="Inter Display SemiBold" panose="02000503000000020004" pitchFamily="2" charset="0"/>
              <a:ea typeface="Inter Display SemiBold" panose="02000503000000020004" pitchFamily="2" charset="0"/>
              <a:cs typeface="Inter Display SemiBold" panose="02000503000000020004" pitchFamily="2" charset="0"/>
            </a:endParaRPr>
          </a:p>
        </p:txBody>
      </p:sp>
      <p:sp>
        <p:nvSpPr>
          <p:cNvPr id="2" name="Text Placeholder 18">
            <a:extLst>
              <a:ext uri="{FF2B5EF4-FFF2-40B4-BE49-F238E27FC236}">
                <a16:creationId xmlns:a16="http://schemas.microsoft.com/office/drawing/2014/main" id="{885A77B2-7CCD-EC45-1E9D-3807C5415E84}"/>
              </a:ext>
            </a:extLst>
          </p:cNvPr>
          <p:cNvSpPr txBox="1">
            <a:spLocks/>
          </p:cNvSpPr>
          <p:nvPr userDrawn="1"/>
        </p:nvSpPr>
        <p:spPr>
          <a:xfrm>
            <a:off x="6149996" y="619669"/>
            <a:ext cx="5422324" cy="1065057"/>
          </a:xfrm>
          <a:prstGeom prst="rect">
            <a:avLst/>
          </a:prstGeom>
        </p:spPr>
        <p:txBody>
          <a:bodyPr>
            <a:noAutofit/>
          </a:bodyPr>
          <a:lstStyle>
            <a:lvl1pPr marL="7938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2pPr>
            <a:lvl3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3pPr>
            <a:lvl4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Meet the innovation experts committed to driving growth </a:t>
            </a:r>
            <a:b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</a:br>
            <a: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and delivering results for your organization.</a:t>
            </a:r>
            <a:endParaRPr lang="en-US" sz="1400" b="0" i="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5" name="Text Placeholder 12">
            <a:extLst>
              <a:ext uri="{FF2B5EF4-FFF2-40B4-BE49-F238E27FC236}">
                <a16:creationId xmlns:a16="http://schemas.microsoft.com/office/drawing/2014/main" id="{24275F77-F4DD-E847-0A7B-C492306F8D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162" y="5483115"/>
            <a:ext cx="4680838" cy="220949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56" name="TextBox 55">
            <a:extLst>
              <a:ext uri="{FF2B5EF4-FFF2-40B4-BE49-F238E27FC236}">
                <a16:creationId xmlns:a16="http://schemas.microsoft.com/office/drawing/2014/main" id="{679678D3-DB68-7C91-A606-C72722021F67}"/>
              </a:ext>
            </a:extLst>
          </p:cNvPr>
          <p:cNvSpPr txBox="1"/>
          <p:nvPr userDrawn="1"/>
        </p:nvSpPr>
        <p:spPr>
          <a:xfrm>
            <a:off x="525979" y="5484917"/>
            <a:ext cx="83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Title</a:t>
            </a:r>
          </a:p>
        </p:txBody>
      </p:sp>
      <p:sp>
        <p:nvSpPr>
          <p:cNvPr id="57" name="Text Placeholder 12">
            <a:extLst>
              <a:ext uri="{FF2B5EF4-FFF2-40B4-BE49-F238E27FC236}">
                <a16:creationId xmlns:a16="http://schemas.microsoft.com/office/drawing/2014/main" id="{DA6D27C9-D959-246E-7F8F-7B041D8372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6698" y="5797502"/>
            <a:ext cx="4685301" cy="249718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Country</a:t>
            </a:r>
            <a:endParaRPr lang="en-US" dirty="0"/>
          </a:p>
        </p:txBody>
      </p:sp>
      <p:sp>
        <p:nvSpPr>
          <p:cNvPr id="58" name="TextBox 57">
            <a:extLst>
              <a:ext uri="{FF2B5EF4-FFF2-40B4-BE49-F238E27FC236}">
                <a16:creationId xmlns:a16="http://schemas.microsoft.com/office/drawing/2014/main" id="{D4C6AE01-A166-B7A3-F782-5B052E0C6F51}"/>
              </a:ext>
            </a:extLst>
          </p:cNvPr>
          <p:cNvSpPr txBox="1"/>
          <p:nvPr userDrawn="1"/>
        </p:nvSpPr>
        <p:spPr>
          <a:xfrm>
            <a:off x="525979" y="5799900"/>
            <a:ext cx="837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sp>
        <p:nvSpPr>
          <p:cNvPr id="72" name="Text Placeholder 47">
            <a:extLst>
              <a:ext uri="{FF2B5EF4-FFF2-40B4-BE49-F238E27FC236}">
                <a16:creationId xmlns:a16="http://schemas.microsoft.com/office/drawing/2014/main" id="{BEC299C1-E57B-1792-01A1-3DD42C14A5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7585" y="4970327"/>
            <a:ext cx="5524414" cy="484839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77" name="Text Placeholder 47">
            <a:extLst>
              <a:ext uri="{FF2B5EF4-FFF2-40B4-BE49-F238E27FC236}">
                <a16:creationId xmlns:a16="http://schemas.microsoft.com/office/drawing/2014/main" id="{A0CDEA83-782F-0C48-277C-35B3C1978ECE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042000" y="4970327"/>
            <a:ext cx="5530320" cy="484839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C2A8C780-D8D7-6F84-CA5E-3D77868FD8E8}"/>
              </a:ext>
            </a:extLst>
          </p:cNvPr>
          <p:cNvSpPr/>
          <p:nvPr userDrawn="1"/>
        </p:nvSpPr>
        <p:spPr>
          <a:xfrm>
            <a:off x="6148414" y="1803265"/>
            <a:ext cx="5429958" cy="3056556"/>
          </a:xfrm>
          <a:prstGeom prst="roundRect">
            <a:avLst>
              <a:gd name="adj" fmla="val 6822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F105691D-658A-C312-833E-9E35C4DE36D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6142564" y="1807548"/>
            <a:ext cx="5422324" cy="3048204"/>
          </a:xfrm>
          <a:custGeom>
            <a:avLst/>
            <a:gdLst>
              <a:gd name="connsiteX0" fmla="*/ 221707 w 5684838"/>
              <a:gd name="connsiteY0" fmla="*/ 0 h 3260464"/>
              <a:gd name="connsiteX1" fmla="*/ 5470649 w 5684838"/>
              <a:gd name="connsiteY1" fmla="*/ 0 h 3260464"/>
              <a:gd name="connsiteX2" fmla="*/ 5675157 w 5684838"/>
              <a:gd name="connsiteY2" fmla="*/ 135557 h 3260464"/>
              <a:gd name="connsiteX3" fmla="*/ 5684838 w 5684838"/>
              <a:gd name="connsiteY3" fmla="*/ 183508 h 3260464"/>
              <a:gd name="connsiteX4" fmla="*/ 5684838 w 5684838"/>
              <a:gd name="connsiteY4" fmla="*/ 3078538 h 3260464"/>
              <a:gd name="connsiteX5" fmla="*/ 5675157 w 5684838"/>
              <a:gd name="connsiteY5" fmla="*/ 3126489 h 3260464"/>
              <a:gd name="connsiteX6" fmla="*/ 5515380 w 5684838"/>
              <a:gd name="connsiteY6" fmla="*/ 3257537 h 3260464"/>
              <a:gd name="connsiteX7" fmla="*/ 5486342 w 5684838"/>
              <a:gd name="connsiteY7" fmla="*/ 3260464 h 3260464"/>
              <a:gd name="connsiteX8" fmla="*/ 206014 w 5684838"/>
              <a:gd name="connsiteY8" fmla="*/ 3260464 h 3260464"/>
              <a:gd name="connsiteX9" fmla="*/ 176977 w 5684838"/>
              <a:gd name="connsiteY9" fmla="*/ 3257537 h 3260464"/>
              <a:gd name="connsiteX10" fmla="*/ 17199 w 5684838"/>
              <a:gd name="connsiteY10" fmla="*/ 3126489 h 3260464"/>
              <a:gd name="connsiteX11" fmla="*/ 0 w 5684838"/>
              <a:gd name="connsiteY11" fmla="*/ 3041300 h 3260464"/>
              <a:gd name="connsiteX12" fmla="*/ 0 w 5684838"/>
              <a:gd name="connsiteY12" fmla="*/ 220746 h 3260464"/>
              <a:gd name="connsiteX13" fmla="*/ 17199 w 5684838"/>
              <a:gd name="connsiteY13" fmla="*/ 135557 h 3260464"/>
              <a:gd name="connsiteX14" fmla="*/ 221707 w 5684838"/>
              <a:gd name="connsiteY14" fmla="*/ 0 h 326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4838" h="3260464">
                <a:moveTo>
                  <a:pt x="221707" y="0"/>
                </a:moveTo>
                <a:lnTo>
                  <a:pt x="5470649" y="0"/>
                </a:lnTo>
                <a:cubicBezTo>
                  <a:pt x="5562584" y="0"/>
                  <a:pt x="5641463" y="55896"/>
                  <a:pt x="5675157" y="135557"/>
                </a:cubicBezTo>
                <a:lnTo>
                  <a:pt x="5684838" y="183508"/>
                </a:lnTo>
                <a:lnTo>
                  <a:pt x="5684838" y="3078538"/>
                </a:lnTo>
                <a:lnTo>
                  <a:pt x="5675157" y="3126489"/>
                </a:lnTo>
                <a:cubicBezTo>
                  <a:pt x="5647079" y="3192874"/>
                  <a:pt x="5587622" y="3242754"/>
                  <a:pt x="5515380" y="3257537"/>
                </a:cubicBezTo>
                <a:lnTo>
                  <a:pt x="5486342" y="3260464"/>
                </a:lnTo>
                <a:lnTo>
                  <a:pt x="206014" y="3260464"/>
                </a:lnTo>
                <a:lnTo>
                  <a:pt x="176977" y="3257537"/>
                </a:lnTo>
                <a:cubicBezTo>
                  <a:pt x="104734" y="3242754"/>
                  <a:pt x="45277" y="3192874"/>
                  <a:pt x="17199" y="3126489"/>
                </a:cubicBezTo>
                <a:lnTo>
                  <a:pt x="0" y="3041300"/>
                </a:lnTo>
                <a:lnTo>
                  <a:pt x="0" y="220746"/>
                </a:lnTo>
                <a:lnTo>
                  <a:pt x="17199" y="135557"/>
                </a:lnTo>
                <a:cubicBezTo>
                  <a:pt x="50893" y="55896"/>
                  <a:pt x="129772" y="0"/>
                  <a:pt x="2217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640A5B6D-C7A4-11F1-093F-B2A9DB93A139}"/>
              </a:ext>
            </a:extLst>
          </p:cNvPr>
          <p:cNvSpPr/>
          <p:nvPr userDrawn="1"/>
        </p:nvSpPr>
        <p:spPr>
          <a:xfrm>
            <a:off x="616043" y="1792685"/>
            <a:ext cx="5425386" cy="3067575"/>
          </a:xfrm>
          <a:prstGeom prst="roundRect">
            <a:avLst>
              <a:gd name="adj" fmla="val 6804"/>
            </a:avLst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1" name="Picture Placeholder 50">
            <a:extLst>
              <a:ext uri="{FF2B5EF4-FFF2-40B4-BE49-F238E27FC236}">
                <a16:creationId xmlns:a16="http://schemas.microsoft.com/office/drawing/2014/main" id="{7435A7D9-FF16-0C98-06A5-224911BD17ED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9644" y="1789664"/>
            <a:ext cx="5417758" cy="3066087"/>
          </a:xfrm>
          <a:custGeom>
            <a:avLst/>
            <a:gdLst>
              <a:gd name="connsiteX0" fmla="*/ 221707 w 5684838"/>
              <a:gd name="connsiteY0" fmla="*/ 0 h 3260464"/>
              <a:gd name="connsiteX1" fmla="*/ 5470649 w 5684838"/>
              <a:gd name="connsiteY1" fmla="*/ 0 h 3260464"/>
              <a:gd name="connsiteX2" fmla="*/ 5675157 w 5684838"/>
              <a:gd name="connsiteY2" fmla="*/ 135557 h 3260464"/>
              <a:gd name="connsiteX3" fmla="*/ 5684838 w 5684838"/>
              <a:gd name="connsiteY3" fmla="*/ 183508 h 3260464"/>
              <a:gd name="connsiteX4" fmla="*/ 5684838 w 5684838"/>
              <a:gd name="connsiteY4" fmla="*/ 3078538 h 3260464"/>
              <a:gd name="connsiteX5" fmla="*/ 5675157 w 5684838"/>
              <a:gd name="connsiteY5" fmla="*/ 3126489 h 3260464"/>
              <a:gd name="connsiteX6" fmla="*/ 5515380 w 5684838"/>
              <a:gd name="connsiteY6" fmla="*/ 3257537 h 3260464"/>
              <a:gd name="connsiteX7" fmla="*/ 5486342 w 5684838"/>
              <a:gd name="connsiteY7" fmla="*/ 3260464 h 3260464"/>
              <a:gd name="connsiteX8" fmla="*/ 206014 w 5684838"/>
              <a:gd name="connsiteY8" fmla="*/ 3260464 h 3260464"/>
              <a:gd name="connsiteX9" fmla="*/ 176977 w 5684838"/>
              <a:gd name="connsiteY9" fmla="*/ 3257537 h 3260464"/>
              <a:gd name="connsiteX10" fmla="*/ 17199 w 5684838"/>
              <a:gd name="connsiteY10" fmla="*/ 3126489 h 3260464"/>
              <a:gd name="connsiteX11" fmla="*/ 0 w 5684838"/>
              <a:gd name="connsiteY11" fmla="*/ 3041300 h 3260464"/>
              <a:gd name="connsiteX12" fmla="*/ 0 w 5684838"/>
              <a:gd name="connsiteY12" fmla="*/ 220746 h 3260464"/>
              <a:gd name="connsiteX13" fmla="*/ 17199 w 5684838"/>
              <a:gd name="connsiteY13" fmla="*/ 135557 h 3260464"/>
              <a:gd name="connsiteX14" fmla="*/ 221707 w 5684838"/>
              <a:gd name="connsiteY14" fmla="*/ 0 h 326046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5684838" h="3260464">
                <a:moveTo>
                  <a:pt x="221707" y="0"/>
                </a:moveTo>
                <a:lnTo>
                  <a:pt x="5470649" y="0"/>
                </a:lnTo>
                <a:cubicBezTo>
                  <a:pt x="5562584" y="0"/>
                  <a:pt x="5641463" y="55896"/>
                  <a:pt x="5675157" y="135557"/>
                </a:cubicBezTo>
                <a:lnTo>
                  <a:pt x="5684838" y="183508"/>
                </a:lnTo>
                <a:lnTo>
                  <a:pt x="5684838" y="3078538"/>
                </a:lnTo>
                <a:lnTo>
                  <a:pt x="5675157" y="3126489"/>
                </a:lnTo>
                <a:cubicBezTo>
                  <a:pt x="5647079" y="3192874"/>
                  <a:pt x="5587622" y="3242754"/>
                  <a:pt x="5515380" y="3257537"/>
                </a:cubicBezTo>
                <a:lnTo>
                  <a:pt x="5486342" y="3260464"/>
                </a:lnTo>
                <a:lnTo>
                  <a:pt x="206014" y="3260464"/>
                </a:lnTo>
                <a:lnTo>
                  <a:pt x="176977" y="3257537"/>
                </a:lnTo>
                <a:cubicBezTo>
                  <a:pt x="104734" y="3242754"/>
                  <a:pt x="45277" y="3192874"/>
                  <a:pt x="17199" y="3126489"/>
                </a:cubicBezTo>
                <a:lnTo>
                  <a:pt x="0" y="3041300"/>
                </a:lnTo>
                <a:lnTo>
                  <a:pt x="0" y="220746"/>
                </a:lnTo>
                <a:lnTo>
                  <a:pt x="17199" y="135557"/>
                </a:lnTo>
                <a:cubicBezTo>
                  <a:pt x="50893" y="55896"/>
                  <a:pt x="129772" y="0"/>
                  <a:pt x="221707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112" name="Graphic 111">
            <a:extLst>
              <a:ext uri="{FF2B5EF4-FFF2-40B4-BE49-F238E27FC236}">
                <a16:creationId xmlns:a16="http://schemas.microsoft.com/office/drawing/2014/main" id="{AE060A12-0E7E-B0C3-5B96-B22D32CC272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14" name="Footer Placeholder 4">
            <a:extLst>
              <a:ext uri="{FF2B5EF4-FFF2-40B4-BE49-F238E27FC236}">
                <a16:creationId xmlns:a16="http://schemas.microsoft.com/office/drawing/2014/main" id="{FDA6CF5C-73A6-8FAC-F190-BB39E683AF4E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116" name="Text Placeholder 12">
            <a:extLst>
              <a:ext uri="{FF2B5EF4-FFF2-40B4-BE49-F238E27FC236}">
                <a16:creationId xmlns:a16="http://schemas.microsoft.com/office/drawing/2014/main" id="{E7E1AE20-1513-CE4B-5018-92B1B392446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6895344" y="5483115"/>
            <a:ext cx="4680838" cy="220949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117" name="TextBox 116">
            <a:extLst>
              <a:ext uri="{FF2B5EF4-FFF2-40B4-BE49-F238E27FC236}">
                <a16:creationId xmlns:a16="http://schemas.microsoft.com/office/drawing/2014/main" id="{D3A76E6A-65A1-C728-ED46-5D4B0C765C0F}"/>
              </a:ext>
            </a:extLst>
          </p:cNvPr>
          <p:cNvSpPr txBox="1"/>
          <p:nvPr userDrawn="1"/>
        </p:nvSpPr>
        <p:spPr>
          <a:xfrm>
            <a:off x="6060161" y="5484917"/>
            <a:ext cx="83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Title</a:t>
            </a:r>
          </a:p>
        </p:txBody>
      </p:sp>
      <p:sp>
        <p:nvSpPr>
          <p:cNvPr id="118" name="Text Placeholder 12">
            <a:extLst>
              <a:ext uri="{FF2B5EF4-FFF2-40B4-BE49-F238E27FC236}">
                <a16:creationId xmlns:a16="http://schemas.microsoft.com/office/drawing/2014/main" id="{C96FAF9C-10DA-148D-06C5-AD40AAF04F3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6890880" y="5797502"/>
            <a:ext cx="4685301" cy="249718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Country</a:t>
            </a:r>
            <a:endParaRPr lang="en-US" dirty="0"/>
          </a:p>
        </p:txBody>
      </p:sp>
      <p:sp>
        <p:nvSpPr>
          <p:cNvPr id="119" name="TextBox 118">
            <a:extLst>
              <a:ext uri="{FF2B5EF4-FFF2-40B4-BE49-F238E27FC236}">
                <a16:creationId xmlns:a16="http://schemas.microsoft.com/office/drawing/2014/main" id="{D6B7FB91-A0E8-026C-0821-B6EE3EF89EF1}"/>
              </a:ext>
            </a:extLst>
          </p:cNvPr>
          <p:cNvSpPr txBox="1"/>
          <p:nvPr userDrawn="1"/>
        </p:nvSpPr>
        <p:spPr>
          <a:xfrm>
            <a:off x="6060161" y="5799900"/>
            <a:ext cx="837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sp>
        <p:nvSpPr>
          <p:cNvPr id="120" name="Footer Placeholder 4">
            <a:extLst>
              <a:ext uri="{FF2B5EF4-FFF2-40B4-BE49-F238E27FC236}">
                <a16:creationId xmlns:a16="http://schemas.microsoft.com/office/drawing/2014/main" id="{98007978-D2A3-E032-1740-9E64D7ABF1A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94FA3C7B-8F29-D9E2-B2F2-238E18B5DE7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2F5E0160-AA3F-9653-5482-08804E91221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078672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- 3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47EFCA32-BDD4-5AB2-9907-1E7C8CB0A812}"/>
              </a:ext>
            </a:extLst>
          </p:cNvPr>
          <p:cNvSpPr/>
          <p:nvPr userDrawn="1"/>
        </p:nvSpPr>
        <p:spPr>
          <a:xfrm>
            <a:off x="622538" y="1800973"/>
            <a:ext cx="3593549" cy="3048272"/>
          </a:xfrm>
          <a:prstGeom prst="roundRect">
            <a:avLst>
              <a:gd name="adj" fmla="val 6311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5350E8C7-10B4-5862-5C03-5C32F34FDD7F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619095" y="1803145"/>
            <a:ext cx="3585693" cy="3046042"/>
          </a:xfrm>
          <a:custGeom>
            <a:avLst/>
            <a:gdLst>
              <a:gd name="connsiteX0" fmla="*/ 183664 w 3746008"/>
              <a:gd name="connsiteY0" fmla="*/ 0 h 3249087"/>
              <a:gd name="connsiteX1" fmla="*/ 3570552 w 3746008"/>
              <a:gd name="connsiteY1" fmla="*/ 0 h 3249087"/>
              <a:gd name="connsiteX2" fmla="*/ 3590371 w 3746008"/>
              <a:gd name="connsiteY2" fmla="*/ 1998 h 3249087"/>
              <a:gd name="connsiteX3" fmla="*/ 3738091 w 3746008"/>
              <a:gd name="connsiteY3" fmla="*/ 123156 h 3249087"/>
              <a:gd name="connsiteX4" fmla="*/ 3746008 w 3746008"/>
              <a:gd name="connsiteY4" fmla="*/ 162373 h 3249087"/>
              <a:gd name="connsiteX5" fmla="*/ 3746008 w 3746008"/>
              <a:gd name="connsiteY5" fmla="*/ 3084751 h 3249087"/>
              <a:gd name="connsiteX6" fmla="*/ 3738091 w 3746008"/>
              <a:gd name="connsiteY6" fmla="*/ 3123968 h 3249087"/>
              <a:gd name="connsiteX7" fmla="*/ 3590371 w 3746008"/>
              <a:gd name="connsiteY7" fmla="*/ 3245126 h 3249087"/>
              <a:gd name="connsiteX8" fmla="*/ 3551080 w 3746008"/>
              <a:gd name="connsiteY8" fmla="*/ 3249087 h 3249087"/>
              <a:gd name="connsiteX9" fmla="*/ 203137 w 3746008"/>
              <a:gd name="connsiteY9" fmla="*/ 3249087 h 3249087"/>
              <a:gd name="connsiteX10" fmla="*/ 163845 w 3746008"/>
              <a:gd name="connsiteY10" fmla="*/ 3245126 h 3249087"/>
              <a:gd name="connsiteX11" fmla="*/ 0 w 3746008"/>
              <a:gd name="connsiteY11" fmla="*/ 3044095 h 3249087"/>
              <a:gd name="connsiteX12" fmla="*/ 0 w 3746008"/>
              <a:gd name="connsiteY12" fmla="*/ 203029 h 3249087"/>
              <a:gd name="connsiteX13" fmla="*/ 163845 w 3746008"/>
              <a:gd name="connsiteY13" fmla="*/ 1998 h 324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46008" h="3249087">
                <a:moveTo>
                  <a:pt x="183664" y="0"/>
                </a:moveTo>
                <a:lnTo>
                  <a:pt x="3570552" y="0"/>
                </a:lnTo>
                <a:lnTo>
                  <a:pt x="3590371" y="1998"/>
                </a:lnTo>
                <a:cubicBezTo>
                  <a:pt x="3657161" y="15665"/>
                  <a:pt x="3712131" y="61781"/>
                  <a:pt x="3738091" y="123156"/>
                </a:cubicBezTo>
                <a:lnTo>
                  <a:pt x="3746008" y="162373"/>
                </a:lnTo>
                <a:lnTo>
                  <a:pt x="3746008" y="3084751"/>
                </a:lnTo>
                <a:lnTo>
                  <a:pt x="3738091" y="3123968"/>
                </a:lnTo>
                <a:cubicBezTo>
                  <a:pt x="3712131" y="3185343"/>
                  <a:pt x="3657161" y="3231459"/>
                  <a:pt x="3590371" y="3245126"/>
                </a:cubicBezTo>
                <a:lnTo>
                  <a:pt x="3551080" y="3249087"/>
                </a:lnTo>
                <a:lnTo>
                  <a:pt x="203137" y="3249087"/>
                </a:lnTo>
                <a:lnTo>
                  <a:pt x="163845" y="3245126"/>
                </a:lnTo>
                <a:cubicBezTo>
                  <a:pt x="70339" y="3225992"/>
                  <a:pt x="0" y="3143258"/>
                  <a:pt x="0" y="3044095"/>
                </a:cubicBezTo>
                <a:lnTo>
                  <a:pt x="0" y="203029"/>
                </a:lnTo>
                <a:cubicBezTo>
                  <a:pt x="0" y="103866"/>
                  <a:pt x="70339" y="21132"/>
                  <a:pt x="163845" y="19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CBB497FB-B5EE-21CA-6454-CB1D994CFAE2}"/>
              </a:ext>
            </a:extLst>
          </p:cNvPr>
          <p:cNvSpPr/>
          <p:nvPr userDrawn="1"/>
        </p:nvSpPr>
        <p:spPr>
          <a:xfrm>
            <a:off x="4326703" y="1800973"/>
            <a:ext cx="3567021" cy="3048272"/>
          </a:xfrm>
          <a:prstGeom prst="roundRect">
            <a:avLst>
              <a:gd name="adj" fmla="val 6311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1" name="Picture Placeholder 60">
            <a:extLst>
              <a:ext uri="{FF2B5EF4-FFF2-40B4-BE49-F238E27FC236}">
                <a16:creationId xmlns:a16="http://schemas.microsoft.com/office/drawing/2014/main" id="{78BDB6EA-A657-74C1-96D4-E844893DECFA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4323637" y="1803145"/>
            <a:ext cx="3559222" cy="3046042"/>
          </a:xfrm>
          <a:custGeom>
            <a:avLst/>
            <a:gdLst>
              <a:gd name="connsiteX0" fmla="*/ 183664 w 3746008"/>
              <a:gd name="connsiteY0" fmla="*/ 0 h 3249087"/>
              <a:gd name="connsiteX1" fmla="*/ 3570552 w 3746008"/>
              <a:gd name="connsiteY1" fmla="*/ 0 h 3249087"/>
              <a:gd name="connsiteX2" fmla="*/ 3590371 w 3746008"/>
              <a:gd name="connsiteY2" fmla="*/ 1998 h 3249087"/>
              <a:gd name="connsiteX3" fmla="*/ 3738091 w 3746008"/>
              <a:gd name="connsiteY3" fmla="*/ 123156 h 3249087"/>
              <a:gd name="connsiteX4" fmla="*/ 3746008 w 3746008"/>
              <a:gd name="connsiteY4" fmla="*/ 162373 h 3249087"/>
              <a:gd name="connsiteX5" fmla="*/ 3746008 w 3746008"/>
              <a:gd name="connsiteY5" fmla="*/ 3084751 h 3249087"/>
              <a:gd name="connsiteX6" fmla="*/ 3738091 w 3746008"/>
              <a:gd name="connsiteY6" fmla="*/ 3123968 h 3249087"/>
              <a:gd name="connsiteX7" fmla="*/ 3590371 w 3746008"/>
              <a:gd name="connsiteY7" fmla="*/ 3245126 h 3249087"/>
              <a:gd name="connsiteX8" fmla="*/ 3551080 w 3746008"/>
              <a:gd name="connsiteY8" fmla="*/ 3249087 h 3249087"/>
              <a:gd name="connsiteX9" fmla="*/ 203137 w 3746008"/>
              <a:gd name="connsiteY9" fmla="*/ 3249087 h 3249087"/>
              <a:gd name="connsiteX10" fmla="*/ 163845 w 3746008"/>
              <a:gd name="connsiteY10" fmla="*/ 3245126 h 3249087"/>
              <a:gd name="connsiteX11" fmla="*/ 0 w 3746008"/>
              <a:gd name="connsiteY11" fmla="*/ 3044095 h 3249087"/>
              <a:gd name="connsiteX12" fmla="*/ 0 w 3746008"/>
              <a:gd name="connsiteY12" fmla="*/ 203029 h 3249087"/>
              <a:gd name="connsiteX13" fmla="*/ 163845 w 3746008"/>
              <a:gd name="connsiteY13" fmla="*/ 1998 h 324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46008" h="3249087">
                <a:moveTo>
                  <a:pt x="183664" y="0"/>
                </a:moveTo>
                <a:lnTo>
                  <a:pt x="3570552" y="0"/>
                </a:lnTo>
                <a:lnTo>
                  <a:pt x="3590371" y="1998"/>
                </a:lnTo>
                <a:cubicBezTo>
                  <a:pt x="3657161" y="15665"/>
                  <a:pt x="3712131" y="61781"/>
                  <a:pt x="3738091" y="123156"/>
                </a:cubicBezTo>
                <a:lnTo>
                  <a:pt x="3746008" y="162373"/>
                </a:lnTo>
                <a:lnTo>
                  <a:pt x="3746008" y="3084751"/>
                </a:lnTo>
                <a:lnTo>
                  <a:pt x="3738091" y="3123968"/>
                </a:lnTo>
                <a:cubicBezTo>
                  <a:pt x="3712131" y="3185343"/>
                  <a:pt x="3657161" y="3231459"/>
                  <a:pt x="3590371" y="3245126"/>
                </a:cubicBezTo>
                <a:lnTo>
                  <a:pt x="3551080" y="3249087"/>
                </a:lnTo>
                <a:lnTo>
                  <a:pt x="203137" y="3249087"/>
                </a:lnTo>
                <a:lnTo>
                  <a:pt x="163845" y="3245126"/>
                </a:lnTo>
                <a:cubicBezTo>
                  <a:pt x="70339" y="3225992"/>
                  <a:pt x="0" y="3143258"/>
                  <a:pt x="0" y="3044095"/>
                </a:cubicBezTo>
                <a:lnTo>
                  <a:pt x="0" y="203029"/>
                </a:lnTo>
                <a:cubicBezTo>
                  <a:pt x="0" y="103866"/>
                  <a:pt x="70339" y="21132"/>
                  <a:pt x="163845" y="19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2FCB898A-F3F5-8A09-43B5-B499403A1C04}"/>
              </a:ext>
            </a:extLst>
          </p:cNvPr>
          <p:cNvSpPr/>
          <p:nvPr userDrawn="1"/>
        </p:nvSpPr>
        <p:spPr>
          <a:xfrm>
            <a:off x="7984814" y="1800973"/>
            <a:ext cx="3595144" cy="3048272"/>
          </a:xfrm>
          <a:prstGeom prst="roundRect">
            <a:avLst>
              <a:gd name="adj" fmla="val 6311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7" name="Picture Placeholder 76">
            <a:extLst>
              <a:ext uri="{FF2B5EF4-FFF2-40B4-BE49-F238E27FC236}">
                <a16:creationId xmlns:a16="http://schemas.microsoft.com/office/drawing/2014/main" id="{28894AD0-7C7B-610F-64C1-AE4FAA039EE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7982179" y="1803145"/>
            <a:ext cx="3587284" cy="3046042"/>
          </a:xfrm>
          <a:custGeom>
            <a:avLst/>
            <a:gdLst>
              <a:gd name="connsiteX0" fmla="*/ 183664 w 3746008"/>
              <a:gd name="connsiteY0" fmla="*/ 0 h 3249087"/>
              <a:gd name="connsiteX1" fmla="*/ 3570552 w 3746008"/>
              <a:gd name="connsiteY1" fmla="*/ 0 h 3249087"/>
              <a:gd name="connsiteX2" fmla="*/ 3590371 w 3746008"/>
              <a:gd name="connsiteY2" fmla="*/ 1998 h 3249087"/>
              <a:gd name="connsiteX3" fmla="*/ 3738091 w 3746008"/>
              <a:gd name="connsiteY3" fmla="*/ 123156 h 3249087"/>
              <a:gd name="connsiteX4" fmla="*/ 3746008 w 3746008"/>
              <a:gd name="connsiteY4" fmla="*/ 162373 h 3249087"/>
              <a:gd name="connsiteX5" fmla="*/ 3746008 w 3746008"/>
              <a:gd name="connsiteY5" fmla="*/ 3084751 h 3249087"/>
              <a:gd name="connsiteX6" fmla="*/ 3738091 w 3746008"/>
              <a:gd name="connsiteY6" fmla="*/ 3123968 h 3249087"/>
              <a:gd name="connsiteX7" fmla="*/ 3590371 w 3746008"/>
              <a:gd name="connsiteY7" fmla="*/ 3245126 h 3249087"/>
              <a:gd name="connsiteX8" fmla="*/ 3551080 w 3746008"/>
              <a:gd name="connsiteY8" fmla="*/ 3249087 h 3249087"/>
              <a:gd name="connsiteX9" fmla="*/ 203137 w 3746008"/>
              <a:gd name="connsiteY9" fmla="*/ 3249087 h 3249087"/>
              <a:gd name="connsiteX10" fmla="*/ 163845 w 3746008"/>
              <a:gd name="connsiteY10" fmla="*/ 3245126 h 3249087"/>
              <a:gd name="connsiteX11" fmla="*/ 0 w 3746008"/>
              <a:gd name="connsiteY11" fmla="*/ 3044095 h 3249087"/>
              <a:gd name="connsiteX12" fmla="*/ 0 w 3746008"/>
              <a:gd name="connsiteY12" fmla="*/ 203029 h 3249087"/>
              <a:gd name="connsiteX13" fmla="*/ 163845 w 3746008"/>
              <a:gd name="connsiteY13" fmla="*/ 1998 h 324908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3746008" h="3249087">
                <a:moveTo>
                  <a:pt x="183664" y="0"/>
                </a:moveTo>
                <a:lnTo>
                  <a:pt x="3570552" y="0"/>
                </a:lnTo>
                <a:lnTo>
                  <a:pt x="3590371" y="1998"/>
                </a:lnTo>
                <a:cubicBezTo>
                  <a:pt x="3657161" y="15665"/>
                  <a:pt x="3712131" y="61781"/>
                  <a:pt x="3738091" y="123156"/>
                </a:cubicBezTo>
                <a:lnTo>
                  <a:pt x="3746008" y="162373"/>
                </a:lnTo>
                <a:lnTo>
                  <a:pt x="3746008" y="3084751"/>
                </a:lnTo>
                <a:lnTo>
                  <a:pt x="3738091" y="3123968"/>
                </a:lnTo>
                <a:cubicBezTo>
                  <a:pt x="3712131" y="3185343"/>
                  <a:pt x="3657161" y="3231459"/>
                  <a:pt x="3590371" y="3245126"/>
                </a:cubicBezTo>
                <a:lnTo>
                  <a:pt x="3551080" y="3249087"/>
                </a:lnTo>
                <a:lnTo>
                  <a:pt x="203137" y="3249087"/>
                </a:lnTo>
                <a:lnTo>
                  <a:pt x="163845" y="3245126"/>
                </a:lnTo>
                <a:cubicBezTo>
                  <a:pt x="70339" y="3225992"/>
                  <a:pt x="0" y="3143258"/>
                  <a:pt x="0" y="3044095"/>
                </a:cubicBezTo>
                <a:lnTo>
                  <a:pt x="0" y="203029"/>
                </a:lnTo>
                <a:cubicBezTo>
                  <a:pt x="0" y="103866"/>
                  <a:pt x="70339" y="21132"/>
                  <a:pt x="163845" y="1998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8" name="Text Placeholder 12">
            <a:extLst>
              <a:ext uri="{FF2B5EF4-FFF2-40B4-BE49-F238E27FC236}">
                <a16:creationId xmlns:a16="http://schemas.microsoft.com/office/drawing/2014/main" id="{33C2E37A-DA5B-B793-7238-11EB450883F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162" y="5483115"/>
            <a:ext cx="2854925" cy="220949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BBACE171-DD81-9EE7-532F-8B46978BAAE2}"/>
              </a:ext>
            </a:extLst>
          </p:cNvPr>
          <p:cNvSpPr txBox="1"/>
          <p:nvPr userDrawn="1"/>
        </p:nvSpPr>
        <p:spPr>
          <a:xfrm>
            <a:off x="525979" y="5484917"/>
            <a:ext cx="83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Title</a:t>
            </a:r>
          </a:p>
        </p:txBody>
      </p:sp>
      <p:sp>
        <p:nvSpPr>
          <p:cNvPr id="80" name="Text Placeholder 12">
            <a:extLst>
              <a:ext uri="{FF2B5EF4-FFF2-40B4-BE49-F238E27FC236}">
                <a16:creationId xmlns:a16="http://schemas.microsoft.com/office/drawing/2014/main" id="{176D1E88-2176-7146-DD14-50AA7087666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6698" y="5797502"/>
            <a:ext cx="2857647" cy="249718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Country</a:t>
            </a:r>
            <a:endParaRPr lang="en-US" dirty="0"/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C5320F92-3956-3C79-C2FB-AC8D7C963F90}"/>
              </a:ext>
            </a:extLst>
          </p:cNvPr>
          <p:cNvSpPr txBox="1"/>
          <p:nvPr userDrawn="1"/>
        </p:nvSpPr>
        <p:spPr>
          <a:xfrm>
            <a:off x="525979" y="5799900"/>
            <a:ext cx="837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sp>
        <p:nvSpPr>
          <p:cNvPr id="82" name="Text Placeholder 47">
            <a:extLst>
              <a:ext uri="{FF2B5EF4-FFF2-40B4-BE49-F238E27FC236}">
                <a16:creationId xmlns:a16="http://schemas.microsoft.com/office/drawing/2014/main" id="{73C722E8-4115-65AC-17C4-CA9406F97689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7584" y="4970327"/>
            <a:ext cx="3687203" cy="484839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pic>
        <p:nvPicPr>
          <p:cNvPr id="124" name="Graphic 123">
            <a:extLst>
              <a:ext uri="{FF2B5EF4-FFF2-40B4-BE49-F238E27FC236}">
                <a16:creationId xmlns:a16="http://schemas.microsoft.com/office/drawing/2014/main" id="{EE106210-2F27-AA44-9FE8-207B6B03BA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26" name="Footer Placeholder 4">
            <a:extLst>
              <a:ext uri="{FF2B5EF4-FFF2-40B4-BE49-F238E27FC236}">
                <a16:creationId xmlns:a16="http://schemas.microsoft.com/office/drawing/2014/main" id="{D875B256-B2F8-2254-D0AD-15AC6760E4D8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128" name="Text Placeholder 12">
            <a:extLst>
              <a:ext uri="{FF2B5EF4-FFF2-40B4-BE49-F238E27FC236}">
                <a16:creationId xmlns:a16="http://schemas.microsoft.com/office/drawing/2014/main" id="{CD8787FE-F97F-E78E-2513-C2E100CAE4EA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5051922" y="5483115"/>
            <a:ext cx="2830937" cy="220949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129" name="TextBox 128">
            <a:extLst>
              <a:ext uri="{FF2B5EF4-FFF2-40B4-BE49-F238E27FC236}">
                <a16:creationId xmlns:a16="http://schemas.microsoft.com/office/drawing/2014/main" id="{2B9F8DF1-E076-F9B7-3779-AF9C29F31E45}"/>
              </a:ext>
            </a:extLst>
          </p:cNvPr>
          <p:cNvSpPr txBox="1"/>
          <p:nvPr userDrawn="1"/>
        </p:nvSpPr>
        <p:spPr>
          <a:xfrm>
            <a:off x="4216739" y="5484917"/>
            <a:ext cx="83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Title</a:t>
            </a:r>
          </a:p>
        </p:txBody>
      </p:sp>
      <p:sp>
        <p:nvSpPr>
          <p:cNvPr id="130" name="Text Placeholder 12">
            <a:extLst>
              <a:ext uri="{FF2B5EF4-FFF2-40B4-BE49-F238E27FC236}">
                <a16:creationId xmlns:a16="http://schemas.microsoft.com/office/drawing/2014/main" id="{60B3EACA-8953-1BE5-4DC5-F2FCFBD60A8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047459" y="5797502"/>
            <a:ext cx="2846266" cy="249718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Country</a:t>
            </a:r>
            <a:endParaRPr lang="en-US" dirty="0"/>
          </a:p>
        </p:txBody>
      </p:sp>
      <p:sp>
        <p:nvSpPr>
          <p:cNvPr id="131" name="TextBox 130">
            <a:extLst>
              <a:ext uri="{FF2B5EF4-FFF2-40B4-BE49-F238E27FC236}">
                <a16:creationId xmlns:a16="http://schemas.microsoft.com/office/drawing/2014/main" id="{A76D39F0-2CDC-87CE-DF57-4E23B4DC071F}"/>
              </a:ext>
            </a:extLst>
          </p:cNvPr>
          <p:cNvSpPr txBox="1"/>
          <p:nvPr userDrawn="1"/>
        </p:nvSpPr>
        <p:spPr>
          <a:xfrm>
            <a:off x="4216739" y="5799900"/>
            <a:ext cx="837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sp>
        <p:nvSpPr>
          <p:cNvPr id="132" name="Text Placeholder 47">
            <a:extLst>
              <a:ext uri="{FF2B5EF4-FFF2-40B4-BE49-F238E27FC236}">
                <a16:creationId xmlns:a16="http://schemas.microsoft.com/office/drawing/2014/main" id="{39CBCF23-BC81-783A-8CB0-128BB9BD823E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08345" y="4970327"/>
            <a:ext cx="3674514" cy="484839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133" name="Text Placeholder 12">
            <a:extLst>
              <a:ext uri="{FF2B5EF4-FFF2-40B4-BE49-F238E27FC236}">
                <a16:creationId xmlns:a16="http://schemas.microsoft.com/office/drawing/2014/main" id="{CB444413-EAA9-9A45-11D1-A0E7946A3F4D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8733428" y="5483115"/>
            <a:ext cx="2830937" cy="220949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134" name="TextBox 133">
            <a:extLst>
              <a:ext uri="{FF2B5EF4-FFF2-40B4-BE49-F238E27FC236}">
                <a16:creationId xmlns:a16="http://schemas.microsoft.com/office/drawing/2014/main" id="{5D27D3C4-708B-BBD8-EF97-BFF23386C21D}"/>
              </a:ext>
            </a:extLst>
          </p:cNvPr>
          <p:cNvSpPr txBox="1"/>
          <p:nvPr userDrawn="1"/>
        </p:nvSpPr>
        <p:spPr>
          <a:xfrm>
            <a:off x="7898245" y="5484917"/>
            <a:ext cx="83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Title</a:t>
            </a:r>
          </a:p>
        </p:txBody>
      </p:sp>
      <p:sp>
        <p:nvSpPr>
          <p:cNvPr id="135" name="Text Placeholder 12">
            <a:extLst>
              <a:ext uri="{FF2B5EF4-FFF2-40B4-BE49-F238E27FC236}">
                <a16:creationId xmlns:a16="http://schemas.microsoft.com/office/drawing/2014/main" id="{E9A7DB19-8C45-CBA9-FB3F-051CC206CCAB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728965" y="5797502"/>
            <a:ext cx="2846266" cy="249718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Country</a:t>
            </a:r>
            <a:endParaRPr lang="en-US" dirty="0"/>
          </a:p>
        </p:txBody>
      </p:sp>
      <p:sp>
        <p:nvSpPr>
          <p:cNvPr id="136" name="TextBox 135">
            <a:extLst>
              <a:ext uri="{FF2B5EF4-FFF2-40B4-BE49-F238E27FC236}">
                <a16:creationId xmlns:a16="http://schemas.microsoft.com/office/drawing/2014/main" id="{ADFD391A-5625-4E1F-0231-F3D4D31F0C8A}"/>
              </a:ext>
            </a:extLst>
          </p:cNvPr>
          <p:cNvSpPr txBox="1"/>
          <p:nvPr userDrawn="1"/>
        </p:nvSpPr>
        <p:spPr>
          <a:xfrm>
            <a:off x="7898245" y="5799900"/>
            <a:ext cx="837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sp>
        <p:nvSpPr>
          <p:cNvPr id="137" name="Text Placeholder 47">
            <a:extLst>
              <a:ext uri="{FF2B5EF4-FFF2-40B4-BE49-F238E27FC236}">
                <a16:creationId xmlns:a16="http://schemas.microsoft.com/office/drawing/2014/main" id="{19E9B645-3F6A-0C56-D0D9-3814C791331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7889851" y="4970327"/>
            <a:ext cx="3674514" cy="484839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138" name="Title 1">
            <a:extLst>
              <a:ext uri="{FF2B5EF4-FFF2-40B4-BE49-F238E27FC236}">
                <a16:creationId xmlns:a16="http://schemas.microsoft.com/office/drawing/2014/main" id="{BE38DB38-37B8-C372-287C-53C4FB1DFB23}"/>
              </a:ext>
            </a:extLst>
          </p:cNvPr>
          <p:cNvSpPr txBox="1">
            <a:spLocks/>
          </p:cNvSpPr>
          <p:nvPr userDrawn="1"/>
        </p:nvSpPr>
        <p:spPr>
          <a:xfrm>
            <a:off x="517585" y="619670"/>
            <a:ext cx="5041916" cy="8852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GB" sz="4000" b="0" i="0" spc="-150" dirty="0">
                <a:solidFill>
                  <a:schemeClr val="tx2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Meet the team</a:t>
            </a:r>
            <a:endParaRPr lang="en-US" sz="4000" b="0" i="0" spc="-150" dirty="0">
              <a:solidFill>
                <a:schemeClr val="tx2"/>
              </a:solidFill>
              <a:latin typeface="Inter Display SemiBold" panose="02000503000000020004" pitchFamily="2" charset="0"/>
              <a:ea typeface="Inter Display SemiBold" panose="02000503000000020004" pitchFamily="2" charset="0"/>
              <a:cs typeface="Inter Display SemiBold" panose="02000503000000020004" pitchFamily="2" charset="0"/>
            </a:endParaRPr>
          </a:p>
        </p:txBody>
      </p:sp>
      <p:sp>
        <p:nvSpPr>
          <p:cNvPr id="139" name="Text Placeholder 18">
            <a:extLst>
              <a:ext uri="{FF2B5EF4-FFF2-40B4-BE49-F238E27FC236}">
                <a16:creationId xmlns:a16="http://schemas.microsoft.com/office/drawing/2014/main" id="{4C9C685B-0A99-19C7-7650-CAA67892DAD7}"/>
              </a:ext>
            </a:extLst>
          </p:cNvPr>
          <p:cNvSpPr txBox="1">
            <a:spLocks/>
          </p:cNvSpPr>
          <p:nvPr userDrawn="1"/>
        </p:nvSpPr>
        <p:spPr>
          <a:xfrm>
            <a:off x="6149996" y="619669"/>
            <a:ext cx="5422324" cy="1065057"/>
          </a:xfrm>
          <a:prstGeom prst="rect">
            <a:avLst/>
          </a:prstGeom>
        </p:spPr>
        <p:txBody>
          <a:bodyPr>
            <a:noAutofit/>
          </a:bodyPr>
          <a:lstStyle>
            <a:lvl1pPr marL="7938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2pPr>
            <a:lvl3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3pPr>
            <a:lvl4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Meet the innovation experts committed to driving growth </a:t>
            </a:r>
            <a:b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</a:br>
            <a: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and delivering results for your organization.</a:t>
            </a:r>
            <a:endParaRPr lang="en-US" sz="1400" b="0" i="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140" name="Footer Placeholder 4">
            <a:extLst>
              <a:ext uri="{FF2B5EF4-FFF2-40B4-BE49-F238E27FC236}">
                <a16:creationId xmlns:a16="http://schemas.microsoft.com/office/drawing/2014/main" id="{956F2AE8-DE9B-927F-6BB5-EA41D725EDC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19CEA65D-DCC2-3974-CCA2-A073264CAE3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E334645A-55BA-7C9A-9093-27054B52F47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01226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- 4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6214CBFA-35E7-0D46-7CA4-55F84C951B26}"/>
              </a:ext>
            </a:extLst>
          </p:cNvPr>
          <p:cNvSpPr/>
          <p:nvPr userDrawn="1"/>
        </p:nvSpPr>
        <p:spPr>
          <a:xfrm>
            <a:off x="619643" y="1803264"/>
            <a:ext cx="2668741" cy="3052808"/>
          </a:xfrm>
          <a:prstGeom prst="roundRect">
            <a:avLst>
              <a:gd name="adj" fmla="val 6993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47" name="Picture Placeholder 46">
            <a:extLst>
              <a:ext uri="{FF2B5EF4-FFF2-40B4-BE49-F238E27FC236}">
                <a16:creationId xmlns:a16="http://schemas.microsoft.com/office/drawing/2014/main" id="{6A75243D-F61A-9805-F681-612640D4C6A8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8611" y="1812097"/>
            <a:ext cx="2658224" cy="3043656"/>
          </a:xfrm>
          <a:custGeom>
            <a:avLst/>
            <a:gdLst>
              <a:gd name="connsiteX0" fmla="*/ 194520 w 2770678"/>
              <a:gd name="connsiteY0" fmla="*/ 0 h 3260861"/>
              <a:gd name="connsiteX1" fmla="*/ 2587120 w 2770678"/>
              <a:gd name="connsiteY1" fmla="*/ 0 h 3260861"/>
              <a:gd name="connsiteX2" fmla="*/ 2766354 w 2770678"/>
              <a:gd name="connsiteY2" fmla="*/ 118804 h 3260861"/>
              <a:gd name="connsiteX3" fmla="*/ 2770678 w 2770678"/>
              <a:gd name="connsiteY3" fmla="*/ 132735 h 3260861"/>
              <a:gd name="connsiteX4" fmla="*/ 2770678 w 2770678"/>
              <a:gd name="connsiteY4" fmla="*/ 3129073 h 3260861"/>
              <a:gd name="connsiteX5" fmla="*/ 2766354 w 2770678"/>
              <a:gd name="connsiteY5" fmla="*/ 3143004 h 3260861"/>
              <a:gd name="connsiteX6" fmla="*/ 2662836 w 2770678"/>
              <a:gd name="connsiteY6" fmla="*/ 3246522 h 3260861"/>
              <a:gd name="connsiteX7" fmla="*/ 2591811 w 2770678"/>
              <a:gd name="connsiteY7" fmla="*/ 3260861 h 3260861"/>
              <a:gd name="connsiteX8" fmla="*/ 189829 w 2770678"/>
              <a:gd name="connsiteY8" fmla="*/ 3260861 h 3260861"/>
              <a:gd name="connsiteX9" fmla="*/ 118804 w 2770678"/>
              <a:gd name="connsiteY9" fmla="*/ 3246522 h 3260861"/>
              <a:gd name="connsiteX10" fmla="*/ 0 w 2770678"/>
              <a:gd name="connsiteY10" fmla="*/ 3067288 h 3260861"/>
              <a:gd name="connsiteX11" fmla="*/ 0 w 2770678"/>
              <a:gd name="connsiteY11" fmla="*/ 194520 h 3260861"/>
              <a:gd name="connsiteX12" fmla="*/ 194520 w 2770678"/>
              <a:gd name="connsiteY12" fmla="*/ 0 h 326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0678" h="3260861">
                <a:moveTo>
                  <a:pt x="194520" y="0"/>
                </a:moveTo>
                <a:lnTo>
                  <a:pt x="2587120" y="0"/>
                </a:lnTo>
                <a:cubicBezTo>
                  <a:pt x="2667693" y="0"/>
                  <a:pt x="2736824" y="48988"/>
                  <a:pt x="2766354" y="118804"/>
                </a:cubicBezTo>
                <a:lnTo>
                  <a:pt x="2770678" y="132735"/>
                </a:lnTo>
                <a:lnTo>
                  <a:pt x="2770678" y="3129073"/>
                </a:lnTo>
                <a:lnTo>
                  <a:pt x="2766354" y="3143004"/>
                </a:lnTo>
                <a:cubicBezTo>
                  <a:pt x="2746667" y="3189548"/>
                  <a:pt x="2709380" y="3226835"/>
                  <a:pt x="2662836" y="3246522"/>
                </a:cubicBezTo>
                <a:lnTo>
                  <a:pt x="2591811" y="3260861"/>
                </a:lnTo>
                <a:lnTo>
                  <a:pt x="189829" y="3260861"/>
                </a:lnTo>
                <a:lnTo>
                  <a:pt x="118804" y="3246522"/>
                </a:lnTo>
                <a:cubicBezTo>
                  <a:pt x="48988" y="3216992"/>
                  <a:pt x="0" y="3147861"/>
                  <a:pt x="0" y="3067288"/>
                </a:cubicBezTo>
                <a:lnTo>
                  <a:pt x="0" y="194520"/>
                </a:lnTo>
                <a:cubicBezTo>
                  <a:pt x="0" y="87090"/>
                  <a:pt x="87090" y="0"/>
                  <a:pt x="194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8" name="Rounded Rectangle 47">
            <a:extLst>
              <a:ext uri="{FF2B5EF4-FFF2-40B4-BE49-F238E27FC236}">
                <a16:creationId xmlns:a16="http://schemas.microsoft.com/office/drawing/2014/main" id="{8CFFFDAA-2640-27BC-D8C2-DAEFD3BC301F}"/>
              </a:ext>
            </a:extLst>
          </p:cNvPr>
          <p:cNvSpPr/>
          <p:nvPr userDrawn="1"/>
        </p:nvSpPr>
        <p:spPr>
          <a:xfrm>
            <a:off x="3392146" y="1803265"/>
            <a:ext cx="2657212" cy="3045772"/>
          </a:xfrm>
          <a:prstGeom prst="roundRect">
            <a:avLst>
              <a:gd name="adj" fmla="val 6993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19A89E5F-4E70-3AE5-78AC-12E99522255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3391639" y="1812096"/>
            <a:ext cx="2646740" cy="3036641"/>
          </a:xfrm>
          <a:custGeom>
            <a:avLst/>
            <a:gdLst>
              <a:gd name="connsiteX0" fmla="*/ 194520 w 2770678"/>
              <a:gd name="connsiteY0" fmla="*/ 0 h 3260861"/>
              <a:gd name="connsiteX1" fmla="*/ 2587120 w 2770678"/>
              <a:gd name="connsiteY1" fmla="*/ 0 h 3260861"/>
              <a:gd name="connsiteX2" fmla="*/ 2766354 w 2770678"/>
              <a:gd name="connsiteY2" fmla="*/ 118804 h 3260861"/>
              <a:gd name="connsiteX3" fmla="*/ 2770678 w 2770678"/>
              <a:gd name="connsiteY3" fmla="*/ 132735 h 3260861"/>
              <a:gd name="connsiteX4" fmla="*/ 2770678 w 2770678"/>
              <a:gd name="connsiteY4" fmla="*/ 3129073 h 3260861"/>
              <a:gd name="connsiteX5" fmla="*/ 2766354 w 2770678"/>
              <a:gd name="connsiteY5" fmla="*/ 3143004 h 3260861"/>
              <a:gd name="connsiteX6" fmla="*/ 2662836 w 2770678"/>
              <a:gd name="connsiteY6" fmla="*/ 3246522 h 3260861"/>
              <a:gd name="connsiteX7" fmla="*/ 2591811 w 2770678"/>
              <a:gd name="connsiteY7" fmla="*/ 3260861 h 3260861"/>
              <a:gd name="connsiteX8" fmla="*/ 189829 w 2770678"/>
              <a:gd name="connsiteY8" fmla="*/ 3260861 h 3260861"/>
              <a:gd name="connsiteX9" fmla="*/ 118804 w 2770678"/>
              <a:gd name="connsiteY9" fmla="*/ 3246522 h 3260861"/>
              <a:gd name="connsiteX10" fmla="*/ 0 w 2770678"/>
              <a:gd name="connsiteY10" fmla="*/ 3067288 h 3260861"/>
              <a:gd name="connsiteX11" fmla="*/ 0 w 2770678"/>
              <a:gd name="connsiteY11" fmla="*/ 194520 h 3260861"/>
              <a:gd name="connsiteX12" fmla="*/ 194520 w 2770678"/>
              <a:gd name="connsiteY12" fmla="*/ 0 h 326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0678" h="3260861">
                <a:moveTo>
                  <a:pt x="194520" y="0"/>
                </a:moveTo>
                <a:lnTo>
                  <a:pt x="2587120" y="0"/>
                </a:lnTo>
                <a:cubicBezTo>
                  <a:pt x="2667693" y="0"/>
                  <a:pt x="2736824" y="48988"/>
                  <a:pt x="2766354" y="118804"/>
                </a:cubicBezTo>
                <a:lnTo>
                  <a:pt x="2770678" y="132735"/>
                </a:lnTo>
                <a:lnTo>
                  <a:pt x="2770678" y="3129073"/>
                </a:lnTo>
                <a:lnTo>
                  <a:pt x="2766354" y="3143004"/>
                </a:lnTo>
                <a:cubicBezTo>
                  <a:pt x="2746667" y="3189548"/>
                  <a:pt x="2709380" y="3226835"/>
                  <a:pt x="2662836" y="3246522"/>
                </a:cubicBezTo>
                <a:lnTo>
                  <a:pt x="2591811" y="3260861"/>
                </a:lnTo>
                <a:lnTo>
                  <a:pt x="189829" y="3260861"/>
                </a:lnTo>
                <a:lnTo>
                  <a:pt x="118804" y="3246522"/>
                </a:lnTo>
                <a:cubicBezTo>
                  <a:pt x="48988" y="3216992"/>
                  <a:pt x="0" y="3147861"/>
                  <a:pt x="0" y="3067288"/>
                </a:cubicBezTo>
                <a:lnTo>
                  <a:pt x="0" y="194520"/>
                </a:lnTo>
                <a:cubicBezTo>
                  <a:pt x="0" y="87090"/>
                  <a:pt x="87090" y="0"/>
                  <a:pt x="194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1" name="Rounded Rectangle 50">
            <a:extLst>
              <a:ext uri="{FF2B5EF4-FFF2-40B4-BE49-F238E27FC236}">
                <a16:creationId xmlns:a16="http://schemas.microsoft.com/office/drawing/2014/main" id="{2151E1B0-8B7B-19B2-39AF-DE6CCF107DC7}"/>
              </a:ext>
            </a:extLst>
          </p:cNvPr>
          <p:cNvSpPr/>
          <p:nvPr userDrawn="1"/>
        </p:nvSpPr>
        <p:spPr>
          <a:xfrm>
            <a:off x="6149996" y="1803264"/>
            <a:ext cx="2662119" cy="3052488"/>
          </a:xfrm>
          <a:prstGeom prst="roundRect">
            <a:avLst>
              <a:gd name="adj" fmla="val 6993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7CE0C5CD-4211-1FF9-CAC8-F97AEA6824A2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6150050" y="1812096"/>
            <a:ext cx="2651628" cy="3043337"/>
          </a:xfrm>
          <a:custGeom>
            <a:avLst/>
            <a:gdLst>
              <a:gd name="connsiteX0" fmla="*/ 194520 w 2770678"/>
              <a:gd name="connsiteY0" fmla="*/ 0 h 3260861"/>
              <a:gd name="connsiteX1" fmla="*/ 2587120 w 2770678"/>
              <a:gd name="connsiteY1" fmla="*/ 0 h 3260861"/>
              <a:gd name="connsiteX2" fmla="*/ 2766354 w 2770678"/>
              <a:gd name="connsiteY2" fmla="*/ 118804 h 3260861"/>
              <a:gd name="connsiteX3" fmla="*/ 2770678 w 2770678"/>
              <a:gd name="connsiteY3" fmla="*/ 132735 h 3260861"/>
              <a:gd name="connsiteX4" fmla="*/ 2770678 w 2770678"/>
              <a:gd name="connsiteY4" fmla="*/ 3129073 h 3260861"/>
              <a:gd name="connsiteX5" fmla="*/ 2766354 w 2770678"/>
              <a:gd name="connsiteY5" fmla="*/ 3143004 h 3260861"/>
              <a:gd name="connsiteX6" fmla="*/ 2662836 w 2770678"/>
              <a:gd name="connsiteY6" fmla="*/ 3246522 h 3260861"/>
              <a:gd name="connsiteX7" fmla="*/ 2591811 w 2770678"/>
              <a:gd name="connsiteY7" fmla="*/ 3260861 h 3260861"/>
              <a:gd name="connsiteX8" fmla="*/ 189829 w 2770678"/>
              <a:gd name="connsiteY8" fmla="*/ 3260861 h 3260861"/>
              <a:gd name="connsiteX9" fmla="*/ 118804 w 2770678"/>
              <a:gd name="connsiteY9" fmla="*/ 3246522 h 3260861"/>
              <a:gd name="connsiteX10" fmla="*/ 0 w 2770678"/>
              <a:gd name="connsiteY10" fmla="*/ 3067288 h 3260861"/>
              <a:gd name="connsiteX11" fmla="*/ 0 w 2770678"/>
              <a:gd name="connsiteY11" fmla="*/ 194520 h 3260861"/>
              <a:gd name="connsiteX12" fmla="*/ 194520 w 2770678"/>
              <a:gd name="connsiteY12" fmla="*/ 0 h 326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0678" h="3260861">
                <a:moveTo>
                  <a:pt x="194520" y="0"/>
                </a:moveTo>
                <a:lnTo>
                  <a:pt x="2587120" y="0"/>
                </a:lnTo>
                <a:cubicBezTo>
                  <a:pt x="2667693" y="0"/>
                  <a:pt x="2736824" y="48988"/>
                  <a:pt x="2766354" y="118804"/>
                </a:cubicBezTo>
                <a:lnTo>
                  <a:pt x="2770678" y="132735"/>
                </a:lnTo>
                <a:lnTo>
                  <a:pt x="2770678" y="3129073"/>
                </a:lnTo>
                <a:lnTo>
                  <a:pt x="2766354" y="3143004"/>
                </a:lnTo>
                <a:cubicBezTo>
                  <a:pt x="2746667" y="3189548"/>
                  <a:pt x="2709380" y="3226835"/>
                  <a:pt x="2662836" y="3246522"/>
                </a:cubicBezTo>
                <a:lnTo>
                  <a:pt x="2591811" y="3260861"/>
                </a:lnTo>
                <a:lnTo>
                  <a:pt x="189829" y="3260861"/>
                </a:lnTo>
                <a:lnTo>
                  <a:pt x="118804" y="3246522"/>
                </a:lnTo>
                <a:cubicBezTo>
                  <a:pt x="48988" y="3216992"/>
                  <a:pt x="0" y="3147861"/>
                  <a:pt x="0" y="3067288"/>
                </a:cubicBezTo>
                <a:lnTo>
                  <a:pt x="0" y="194520"/>
                </a:lnTo>
                <a:cubicBezTo>
                  <a:pt x="0" y="87090"/>
                  <a:pt x="87090" y="0"/>
                  <a:pt x="194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32401B5C-6072-40ED-5796-E08C353B257D}"/>
              </a:ext>
            </a:extLst>
          </p:cNvPr>
          <p:cNvSpPr/>
          <p:nvPr userDrawn="1"/>
        </p:nvSpPr>
        <p:spPr>
          <a:xfrm>
            <a:off x="8920115" y="1806074"/>
            <a:ext cx="2662205" cy="3042962"/>
          </a:xfrm>
          <a:prstGeom prst="roundRect">
            <a:avLst>
              <a:gd name="adj" fmla="val 6993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Picture Placeholder 64">
            <a:extLst>
              <a:ext uri="{FF2B5EF4-FFF2-40B4-BE49-F238E27FC236}">
                <a16:creationId xmlns:a16="http://schemas.microsoft.com/office/drawing/2014/main" id="{EC9D7BF4-9D3F-6892-ED75-4285B5AC7A04}"/>
              </a:ext>
            </a:extLst>
          </p:cNvPr>
          <p:cNvSpPr>
            <a:spLocks noGrp="1"/>
          </p:cNvSpPr>
          <p:nvPr>
            <p:ph type="pic" sz="quarter" idx="33"/>
          </p:nvPr>
        </p:nvSpPr>
        <p:spPr>
          <a:xfrm>
            <a:off x="8920607" y="1814898"/>
            <a:ext cx="2651714" cy="3033839"/>
          </a:xfrm>
          <a:custGeom>
            <a:avLst/>
            <a:gdLst>
              <a:gd name="connsiteX0" fmla="*/ 194520 w 2770678"/>
              <a:gd name="connsiteY0" fmla="*/ 0 h 3260861"/>
              <a:gd name="connsiteX1" fmla="*/ 2587120 w 2770678"/>
              <a:gd name="connsiteY1" fmla="*/ 0 h 3260861"/>
              <a:gd name="connsiteX2" fmla="*/ 2766354 w 2770678"/>
              <a:gd name="connsiteY2" fmla="*/ 118804 h 3260861"/>
              <a:gd name="connsiteX3" fmla="*/ 2770678 w 2770678"/>
              <a:gd name="connsiteY3" fmla="*/ 132735 h 3260861"/>
              <a:gd name="connsiteX4" fmla="*/ 2770678 w 2770678"/>
              <a:gd name="connsiteY4" fmla="*/ 3129073 h 3260861"/>
              <a:gd name="connsiteX5" fmla="*/ 2766354 w 2770678"/>
              <a:gd name="connsiteY5" fmla="*/ 3143004 h 3260861"/>
              <a:gd name="connsiteX6" fmla="*/ 2662836 w 2770678"/>
              <a:gd name="connsiteY6" fmla="*/ 3246522 h 3260861"/>
              <a:gd name="connsiteX7" fmla="*/ 2591811 w 2770678"/>
              <a:gd name="connsiteY7" fmla="*/ 3260861 h 3260861"/>
              <a:gd name="connsiteX8" fmla="*/ 189829 w 2770678"/>
              <a:gd name="connsiteY8" fmla="*/ 3260861 h 3260861"/>
              <a:gd name="connsiteX9" fmla="*/ 118804 w 2770678"/>
              <a:gd name="connsiteY9" fmla="*/ 3246522 h 3260861"/>
              <a:gd name="connsiteX10" fmla="*/ 0 w 2770678"/>
              <a:gd name="connsiteY10" fmla="*/ 3067288 h 3260861"/>
              <a:gd name="connsiteX11" fmla="*/ 0 w 2770678"/>
              <a:gd name="connsiteY11" fmla="*/ 194520 h 3260861"/>
              <a:gd name="connsiteX12" fmla="*/ 194520 w 2770678"/>
              <a:gd name="connsiteY12" fmla="*/ 0 h 32608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2770678" h="3260861">
                <a:moveTo>
                  <a:pt x="194520" y="0"/>
                </a:moveTo>
                <a:lnTo>
                  <a:pt x="2587120" y="0"/>
                </a:lnTo>
                <a:cubicBezTo>
                  <a:pt x="2667693" y="0"/>
                  <a:pt x="2736824" y="48988"/>
                  <a:pt x="2766354" y="118804"/>
                </a:cubicBezTo>
                <a:lnTo>
                  <a:pt x="2770678" y="132735"/>
                </a:lnTo>
                <a:lnTo>
                  <a:pt x="2770678" y="3129073"/>
                </a:lnTo>
                <a:lnTo>
                  <a:pt x="2766354" y="3143004"/>
                </a:lnTo>
                <a:cubicBezTo>
                  <a:pt x="2746667" y="3189548"/>
                  <a:pt x="2709380" y="3226835"/>
                  <a:pt x="2662836" y="3246522"/>
                </a:cubicBezTo>
                <a:lnTo>
                  <a:pt x="2591811" y="3260861"/>
                </a:lnTo>
                <a:lnTo>
                  <a:pt x="189829" y="3260861"/>
                </a:lnTo>
                <a:lnTo>
                  <a:pt x="118804" y="3246522"/>
                </a:lnTo>
                <a:cubicBezTo>
                  <a:pt x="48988" y="3216992"/>
                  <a:pt x="0" y="3147861"/>
                  <a:pt x="0" y="3067288"/>
                </a:cubicBezTo>
                <a:lnTo>
                  <a:pt x="0" y="194520"/>
                </a:lnTo>
                <a:cubicBezTo>
                  <a:pt x="0" y="87090"/>
                  <a:pt x="87090" y="0"/>
                  <a:pt x="194520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9414C726-B02C-94BB-9B3D-8910FCF8395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361163" y="5483115"/>
            <a:ext cx="1915620" cy="220949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52ECFF92-275F-F5FD-100F-AA332249E014}"/>
              </a:ext>
            </a:extLst>
          </p:cNvPr>
          <p:cNvSpPr txBox="1"/>
          <p:nvPr userDrawn="1"/>
        </p:nvSpPr>
        <p:spPr>
          <a:xfrm>
            <a:off x="525979" y="5484917"/>
            <a:ext cx="83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Title</a:t>
            </a:r>
          </a:p>
        </p:txBody>
      </p:sp>
      <p:sp>
        <p:nvSpPr>
          <p:cNvPr id="8" name="Text Placeholder 12">
            <a:extLst>
              <a:ext uri="{FF2B5EF4-FFF2-40B4-BE49-F238E27FC236}">
                <a16:creationId xmlns:a16="http://schemas.microsoft.com/office/drawing/2014/main" id="{B5B6DEDB-36E8-AF1B-F8DD-8FE4666B06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356699" y="5797502"/>
            <a:ext cx="1931686" cy="249718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Country</a:t>
            </a:r>
            <a:endParaRPr lang="en-US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917A4FC-6944-6616-A939-4BC684D8E9FC}"/>
              </a:ext>
            </a:extLst>
          </p:cNvPr>
          <p:cNvSpPr txBox="1"/>
          <p:nvPr userDrawn="1"/>
        </p:nvSpPr>
        <p:spPr>
          <a:xfrm>
            <a:off x="525979" y="5799900"/>
            <a:ext cx="837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sp>
        <p:nvSpPr>
          <p:cNvPr id="10" name="Text Placeholder 47">
            <a:extLst>
              <a:ext uri="{FF2B5EF4-FFF2-40B4-BE49-F238E27FC236}">
                <a16:creationId xmlns:a16="http://schemas.microsoft.com/office/drawing/2014/main" id="{92659AF7-53BE-6D5E-F19B-077BF6F794A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17585" y="4970327"/>
            <a:ext cx="2759198" cy="484839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4B25C9B6-AB64-DD90-1F03-C1314ABFB44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71" name="Footer Placeholder 4">
            <a:extLst>
              <a:ext uri="{FF2B5EF4-FFF2-40B4-BE49-F238E27FC236}">
                <a16:creationId xmlns:a16="http://schemas.microsoft.com/office/drawing/2014/main" id="{0A4D91CE-9918-4015-BB36-7BA011B40C1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74" name="Title 1">
            <a:extLst>
              <a:ext uri="{FF2B5EF4-FFF2-40B4-BE49-F238E27FC236}">
                <a16:creationId xmlns:a16="http://schemas.microsoft.com/office/drawing/2014/main" id="{9AC5616C-7C4F-EF77-3B35-5E813B4124B4}"/>
              </a:ext>
            </a:extLst>
          </p:cNvPr>
          <p:cNvSpPr txBox="1">
            <a:spLocks/>
          </p:cNvSpPr>
          <p:nvPr userDrawn="1"/>
        </p:nvSpPr>
        <p:spPr>
          <a:xfrm>
            <a:off x="517585" y="619670"/>
            <a:ext cx="5041916" cy="8852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GB" sz="4000" b="0" i="0" spc="-150" dirty="0">
                <a:solidFill>
                  <a:schemeClr val="tx2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Meet the team</a:t>
            </a:r>
            <a:endParaRPr lang="en-US" sz="4000" b="0" i="0" spc="-150" dirty="0">
              <a:solidFill>
                <a:schemeClr val="tx2"/>
              </a:solidFill>
              <a:latin typeface="Inter Display SemiBold" panose="02000503000000020004" pitchFamily="2" charset="0"/>
              <a:ea typeface="Inter Display SemiBold" panose="02000503000000020004" pitchFamily="2" charset="0"/>
              <a:cs typeface="Inter Display SemiBold" panose="02000503000000020004" pitchFamily="2" charset="0"/>
            </a:endParaRPr>
          </a:p>
        </p:txBody>
      </p:sp>
      <p:sp>
        <p:nvSpPr>
          <p:cNvPr id="78" name="Text Placeholder 18">
            <a:extLst>
              <a:ext uri="{FF2B5EF4-FFF2-40B4-BE49-F238E27FC236}">
                <a16:creationId xmlns:a16="http://schemas.microsoft.com/office/drawing/2014/main" id="{496FBE88-99C7-9CCA-C983-700EB7D7A666}"/>
              </a:ext>
            </a:extLst>
          </p:cNvPr>
          <p:cNvSpPr txBox="1">
            <a:spLocks/>
          </p:cNvSpPr>
          <p:nvPr userDrawn="1"/>
        </p:nvSpPr>
        <p:spPr>
          <a:xfrm>
            <a:off x="6149996" y="619669"/>
            <a:ext cx="5422324" cy="1065057"/>
          </a:xfrm>
          <a:prstGeom prst="rect">
            <a:avLst/>
          </a:prstGeom>
        </p:spPr>
        <p:txBody>
          <a:bodyPr>
            <a:noAutofit/>
          </a:bodyPr>
          <a:lstStyle>
            <a:lvl1pPr marL="7938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2pPr>
            <a:lvl3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3pPr>
            <a:lvl4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Meet the innovation experts committed to driving growth </a:t>
            </a:r>
            <a:b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</a:br>
            <a: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and delivering results for your organization.</a:t>
            </a:r>
            <a:endParaRPr lang="en-US" sz="1400" b="0" i="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84" name="Text Placeholder 12">
            <a:extLst>
              <a:ext uri="{FF2B5EF4-FFF2-40B4-BE49-F238E27FC236}">
                <a16:creationId xmlns:a16="http://schemas.microsoft.com/office/drawing/2014/main" id="{875986E9-8ADB-8230-8518-D62F3FB8E89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4124387" y="5483115"/>
            <a:ext cx="1915620" cy="220949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2B317DC0-ACE1-1DED-E0E1-D003DA11AD22}"/>
              </a:ext>
            </a:extLst>
          </p:cNvPr>
          <p:cNvSpPr txBox="1"/>
          <p:nvPr userDrawn="1"/>
        </p:nvSpPr>
        <p:spPr>
          <a:xfrm>
            <a:off x="3289203" y="5484917"/>
            <a:ext cx="83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Title</a:t>
            </a:r>
          </a:p>
        </p:txBody>
      </p:sp>
      <p:sp>
        <p:nvSpPr>
          <p:cNvPr id="91" name="Text Placeholder 12">
            <a:extLst>
              <a:ext uri="{FF2B5EF4-FFF2-40B4-BE49-F238E27FC236}">
                <a16:creationId xmlns:a16="http://schemas.microsoft.com/office/drawing/2014/main" id="{26F1ECE9-C377-2F41-3A8C-ABDC56854D63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119923" y="5797502"/>
            <a:ext cx="1931686" cy="249718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Country</a:t>
            </a:r>
            <a:endParaRPr lang="en-US" dirty="0"/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F08CA5CB-A903-C771-A206-7A4E66905346}"/>
              </a:ext>
            </a:extLst>
          </p:cNvPr>
          <p:cNvSpPr txBox="1"/>
          <p:nvPr userDrawn="1"/>
        </p:nvSpPr>
        <p:spPr>
          <a:xfrm>
            <a:off x="3289203" y="5799900"/>
            <a:ext cx="837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sp>
        <p:nvSpPr>
          <p:cNvPr id="93" name="Text Placeholder 47">
            <a:extLst>
              <a:ext uri="{FF2B5EF4-FFF2-40B4-BE49-F238E27FC236}">
                <a16:creationId xmlns:a16="http://schemas.microsoft.com/office/drawing/2014/main" id="{3C91E5BF-65C5-6957-CFA2-5D5E6794530A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280809" y="4970327"/>
            <a:ext cx="2759198" cy="484839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94" name="Text Placeholder 12">
            <a:extLst>
              <a:ext uri="{FF2B5EF4-FFF2-40B4-BE49-F238E27FC236}">
                <a16:creationId xmlns:a16="http://schemas.microsoft.com/office/drawing/2014/main" id="{2AB4DFEC-CB32-3E8D-4F28-AF97B63A28F5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887610" y="5483115"/>
            <a:ext cx="1915620" cy="220949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8E1CA14C-F733-2A6D-B25B-F666F3802D63}"/>
              </a:ext>
            </a:extLst>
          </p:cNvPr>
          <p:cNvSpPr txBox="1"/>
          <p:nvPr userDrawn="1"/>
        </p:nvSpPr>
        <p:spPr>
          <a:xfrm>
            <a:off x="6052426" y="5484917"/>
            <a:ext cx="83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Title</a:t>
            </a:r>
          </a:p>
        </p:txBody>
      </p:sp>
      <p:sp>
        <p:nvSpPr>
          <p:cNvPr id="96" name="Text Placeholder 12">
            <a:extLst>
              <a:ext uri="{FF2B5EF4-FFF2-40B4-BE49-F238E27FC236}">
                <a16:creationId xmlns:a16="http://schemas.microsoft.com/office/drawing/2014/main" id="{9C086769-E3F1-2396-358B-2414B694C5A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6883146" y="5797502"/>
            <a:ext cx="1931686" cy="249718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Country</a:t>
            </a:r>
            <a:endParaRPr lang="en-US" dirty="0"/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C2355352-92CB-1A0E-4AF2-714D4BEF36C3}"/>
              </a:ext>
            </a:extLst>
          </p:cNvPr>
          <p:cNvSpPr txBox="1"/>
          <p:nvPr userDrawn="1"/>
        </p:nvSpPr>
        <p:spPr>
          <a:xfrm>
            <a:off x="6052426" y="5799900"/>
            <a:ext cx="837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sp>
        <p:nvSpPr>
          <p:cNvPr id="98" name="Text Placeholder 47">
            <a:extLst>
              <a:ext uri="{FF2B5EF4-FFF2-40B4-BE49-F238E27FC236}">
                <a16:creationId xmlns:a16="http://schemas.microsoft.com/office/drawing/2014/main" id="{E0C352BB-58DB-6515-18B1-4856C85745F7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6044032" y="4970327"/>
            <a:ext cx="2759198" cy="484839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99" name="Text Placeholder 12">
            <a:extLst>
              <a:ext uri="{FF2B5EF4-FFF2-40B4-BE49-F238E27FC236}">
                <a16:creationId xmlns:a16="http://schemas.microsoft.com/office/drawing/2014/main" id="{2B9D519B-0863-C165-1EDC-A706DC8546F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657507" y="5483115"/>
            <a:ext cx="1915620" cy="220949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100" name="TextBox 99">
            <a:extLst>
              <a:ext uri="{FF2B5EF4-FFF2-40B4-BE49-F238E27FC236}">
                <a16:creationId xmlns:a16="http://schemas.microsoft.com/office/drawing/2014/main" id="{0ECC1F42-130E-D6B1-721E-CF5C4CF41D5E}"/>
              </a:ext>
            </a:extLst>
          </p:cNvPr>
          <p:cNvSpPr txBox="1"/>
          <p:nvPr userDrawn="1"/>
        </p:nvSpPr>
        <p:spPr>
          <a:xfrm>
            <a:off x="8822323" y="5484917"/>
            <a:ext cx="830719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Title</a:t>
            </a:r>
          </a:p>
        </p:txBody>
      </p:sp>
      <p:sp>
        <p:nvSpPr>
          <p:cNvPr id="101" name="Text Placeholder 12">
            <a:extLst>
              <a:ext uri="{FF2B5EF4-FFF2-40B4-BE49-F238E27FC236}">
                <a16:creationId xmlns:a16="http://schemas.microsoft.com/office/drawing/2014/main" id="{3BCF1F87-A8A5-F3D0-31FA-568E2757239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9653043" y="5797502"/>
            <a:ext cx="1931686" cy="249718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City, Country</a:t>
            </a:r>
            <a:endParaRPr lang="en-US" dirty="0"/>
          </a:p>
        </p:txBody>
      </p:sp>
      <p:sp>
        <p:nvSpPr>
          <p:cNvPr id="102" name="TextBox 101">
            <a:extLst>
              <a:ext uri="{FF2B5EF4-FFF2-40B4-BE49-F238E27FC236}">
                <a16:creationId xmlns:a16="http://schemas.microsoft.com/office/drawing/2014/main" id="{23A39DDD-2819-3A26-5376-642570471E56}"/>
              </a:ext>
            </a:extLst>
          </p:cNvPr>
          <p:cNvSpPr txBox="1"/>
          <p:nvPr userDrawn="1"/>
        </p:nvSpPr>
        <p:spPr>
          <a:xfrm>
            <a:off x="8822323" y="5799900"/>
            <a:ext cx="837446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  <p:sp>
        <p:nvSpPr>
          <p:cNvPr id="103" name="Text Placeholder 47">
            <a:extLst>
              <a:ext uri="{FF2B5EF4-FFF2-40B4-BE49-F238E27FC236}">
                <a16:creationId xmlns:a16="http://schemas.microsoft.com/office/drawing/2014/main" id="{A243FEF1-8F8F-0E09-2832-BD814CCEACA8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8813929" y="4970327"/>
            <a:ext cx="2759198" cy="484839"/>
          </a:xfrm>
        </p:spPr>
        <p:txBody>
          <a:bodyPr>
            <a:noAutofit/>
          </a:bodyPr>
          <a:lstStyle>
            <a:lvl1pPr marL="0" indent="0">
              <a:buNone/>
              <a:defRPr sz="24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104" name="Footer Placeholder 4">
            <a:extLst>
              <a:ext uri="{FF2B5EF4-FFF2-40B4-BE49-F238E27FC236}">
                <a16:creationId xmlns:a16="http://schemas.microsoft.com/office/drawing/2014/main" id="{5770EDD4-A6EC-D292-9792-23D02A64E846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13C2F68-556B-E969-8DCE-2C85CE3240E9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2FFEBEC2-01D3-C561-ADB2-6A18D66DE241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6896257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 the team - 6 Peop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raphic 52">
            <a:extLst>
              <a:ext uri="{FF2B5EF4-FFF2-40B4-BE49-F238E27FC236}">
                <a16:creationId xmlns:a16="http://schemas.microsoft.com/office/drawing/2014/main" id="{E140095F-E316-829B-782A-14E517E64BD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B5C8511D-A1DE-14C7-1E99-B6EE4014274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7" name="Title 1">
            <a:extLst>
              <a:ext uri="{FF2B5EF4-FFF2-40B4-BE49-F238E27FC236}">
                <a16:creationId xmlns:a16="http://schemas.microsoft.com/office/drawing/2014/main" id="{34714548-5775-C906-7738-632743E3619D}"/>
              </a:ext>
            </a:extLst>
          </p:cNvPr>
          <p:cNvSpPr txBox="1">
            <a:spLocks/>
          </p:cNvSpPr>
          <p:nvPr userDrawn="1"/>
        </p:nvSpPr>
        <p:spPr>
          <a:xfrm>
            <a:off x="517585" y="619670"/>
            <a:ext cx="5041916" cy="885233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GB" sz="4000" b="0" i="0" spc="-150" dirty="0">
                <a:solidFill>
                  <a:schemeClr val="tx2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Meet the team</a:t>
            </a:r>
            <a:endParaRPr lang="en-US" sz="4000" b="0" i="0" spc="-150" dirty="0">
              <a:solidFill>
                <a:schemeClr val="tx2"/>
              </a:solidFill>
              <a:latin typeface="Inter Display SemiBold" panose="02000503000000020004" pitchFamily="2" charset="0"/>
              <a:ea typeface="Inter Display SemiBold" panose="02000503000000020004" pitchFamily="2" charset="0"/>
              <a:cs typeface="Inter Display SemiBold" panose="02000503000000020004" pitchFamily="2" charset="0"/>
            </a:endParaRPr>
          </a:p>
        </p:txBody>
      </p:sp>
      <p:sp>
        <p:nvSpPr>
          <p:cNvPr id="58" name="Text Placeholder 18">
            <a:extLst>
              <a:ext uri="{FF2B5EF4-FFF2-40B4-BE49-F238E27FC236}">
                <a16:creationId xmlns:a16="http://schemas.microsoft.com/office/drawing/2014/main" id="{67BA1664-807B-29E5-3A72-A4A225D85497}"/>
              </a:ext>
            </a:extLst>
          </p:cNvPr>
          <p:cNvSpPr txBox="1">
            <a:spLocks/>
          </p:cNvSpPr>
          <p:nvPr userDrawn="1"/>
        </p:nvSpPr>
        <p:spPr>
          <a:xfrm>
            <a:off x="6149996" y="619669"/>
            <a:ext cx="5422324" cy="1065057"/>
          </a:xfrm>
          <a:prstGeom prst="rect">
            <a:avLst/>
          </a:prstGeom>
        </p:spPr>
        <p:txBody>
          <a:bodyPr>
            <a:noAutofit/>
          </a:bodyPr>
          <a:lstStyle>
            <a:lvl1pPr marL="7938" indent="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1pPr>
            <a:lvl2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2pPr>
            <a:lvl3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3pPr>
            <a:lvl4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4pPr>
            <a:lvl5pPr marL="1828800" indent="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tabLst/>
              <a:defRPr sz="2400" kern="1200">
                <a:solidFill>
                  <a:schemeClr val="bg1"/>
                </a:solidFill>
                <a:latin typeface="Helvetica" pitchFamily="2" charset="0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>
              <a:lnSpc>
                <a:spcPts val="1800"/>
              </a:lnSpc>
            </a:pPr>
            <a: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Meet the innovation experts committed to driving growth </a:t>
            </a:r>
            <a:b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</a:br>
            <a:r>
              <a:rPr lang="en-GB" sz="1400" b="0" i="0" dirty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and delivering results for your organization.</a:t>
            </a:r>
            <a:endParaRPr lang="en-US" sz="1400" b="0" i="0" dirty="0">
              <a:solidFill>
                <a:schemeClr val="tx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1" name="Text Placeholder 12">
            <a:extLst>
              <a:ext uri="{FF2B5EF4-FFF2-40B4-BE49-F238E27FC236}">
                <a16:creationId xmlns:a16="http://schemas.microsoft.com/office/drawing/2014/main" id="{25B5582C-1810-ABBB-D4EA-013BD859E7B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38997" y="5840955"/>
            <a:ext cx="1812873" cy="224620"/>
          </a:xfrm>
        </p:spPr>
        <p:txBody>
          <a:bodyPr>
            <a:noAutofit/>
          </a:bodyPr>
          <a:lstStyle>
            <a:lvl1pPr marL="0" indent="0">
              <a:buNone/>
              <a:tabLst/>
              <a:defRPr sz="8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75" name="Text Placeholder 47">
            <a:extLst>
              <a:ext uri="{FF2B5EF4-FFF2-40B4-BE49-F238E27FC236}">
                <a16:creationId xmlns:a16="http://schemas.microsoft.com/office/drawing/2014/main" id="{612F94A8-A027-2267-26E4-BA553000AE58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17584" y="5407793"/>
            <a:ext cx="1836622" cy="361577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E41D657F-D87B-A666-A8E9-DC422618CD99}"/>
              </a:ext>
            </a:extLst>
          </p:cNvPr>
          <p:cNvSpPr/>
          <p:nvPr userDrawn="1"/>
        </p:nvSpPr>
        <p:spPr>
          <a:xfrm>
            <a:off x="631120" y="1810851"/>
            <a:ext cx="1728353" cy="3476321"/>
          </a:xfrm>
          <a:prstGeom prst="roundRect">
            <a:avLst>
              <a:gd name="adj" fmla="val 1136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48" name="Picture Placeholder 47">
            <a:extLst>
              <a:ext uri="{FF2B5EF4-FFF2-40B4-BE49-F238E27FC236}">
                <a16:creationId xmlns:a16="http://schemas.microsoft.com/office/drawing/2014/main" id="{4DE2869D-3400-DE82-2925-8FC2666E6F2B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25854" y="1811338"/>
            <a:ext cx="1728352" cy="3475501"/>
          </a:xfrm>
          <a:custGeom>
            <a:avLst/>
            <a:gdLst>
              <a:gd name="connsiteX0" fmla="*/ 204756 w 1825261"/>
              <a:gd name="connsiteY0" fmla="*/ 0 h 3733800"/>
              <a:gd name="connsiteX1" fmla="*/ 1620300 w 1825261"/>
              <a:gd name="connsiteY1" fmla="*/ 0 h 3733800"/>
              <a:gd name="connsiteX2" fmla="*/ 1698607 w 1825261"/>
              <a:gd name="connsiteY2" fmla="*/ 15810 h 3733800"/>
              <a:gd name="connsiteX3" fmla="*/ 1825261 w 1825261"/>
              <a:gd name="connsiteY3" fmla="*/ 206886 h 3733800"/>
              <a:gd name="connsiteX4" fmla="*/ 1825261 w 1825261"/>
              <a:gd name="connsiteY4" fmla="*/ 3526821 h 3733800"/>
              <a:gd name="connsiteX5" fmla="*/ 1698607 w 1825261"/>
              <a:gd name="connsiteY5" fmla="*/ 3717898 h 3733800"/>
              <a:gd name="connsiteX6" fmla="*/ 1619839 w 1825261"/>
              <a:gd name="connsiteY6" fmla="*/ 3733800 h 3733800"/>
              <a:gd name="connsiteX7" fmla="*/ 205217 w 1825261"/>
              <a:gd name="connsiteY7" fmla="*/ 3733800 h 3733800"/>
              <a:gd name="connsiteX8" fmla="*/ 126449 w 1825261"/>
              <a:gd name="connsiteY8" fmla="*/ 3717898 h 3733800"/>
              <a:gd name="connsiteX9" fmla="*/ 4008 w 1825261"/>
              <a:gd name="connsiteY9" fmla="*/ 3568614 h 3733800"/>
              <a:gd name="connsiteX10" fmla="*/ 0 w 1825261"/>
              <a:gd name="connsiteY10" fmla="*/ 3528855 h 3733800"/>
              <a:gd name="connsiteX11" fmla="*/ 0 w 1825261"/>
              <a:gd name="connsiteY11" fmla="*/ 204853 h 3733800"/>
              <a:gd name="connsiteX12" fmla="*/ 4008 w 1825261"/>
              <a:gd name="connsiteY12" fmla="*/ 165093 h 3733800"/>
              <a:gd name="connsiteX13" fmla="*/ 126449 w 1825261"/>
              <a:gd name="connsiteY13" fmla="*/ 1581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25261" h="3733800">
                <a:moveTo>
                  <a:pt x="204756" y="0"/>
                </a:moveTo>
                <a:lnTo>
                  <a:pt x="1620300" y="0"/>
                </a:lnTo>
                <a:lnTo>
                  <a:pt x="1698607" y="15810"/>
                </a:lnTo>
                <a:cubicBezTo>
                  <a:pt x="1773036" y="47290"/>
                  <a:pt x="1825261" y="120989"/>
                  <a:pt x="1825261" y="206886"/>
                </a:cubicBezTo>
                <a:lnTo>
                  <a:pt x="1825261" y="3526821"/>
                </a:lnTo>
                <a:cubicBezTo>
                  <a:pt x="1825261" y="3612718"/>
                  <a:pt x="1773036" y="3686417"/>
                  <a:pt x="1698607" y="3717898"/>
                </a:cubicBezTo>
                <a:lnTo>
                  <a:pt x="1619839" y="3733800"/>
                </a:lnTo>
                <a:lnTo>
                  <a:pt x="205217" y="3733800"/>
                </a:lnTo>
                <a:lnTo>
                  <a:pt x="126449" y="3717898"/>
                </a:lnTo>
                <a:cubicBezTo>
                  <a:pt x="64425" y="3691664"/>
                  <a:pt x="17820" y="3636112"/>
                  <a:pt x="4008" y="3568614"/>
                </a:cubicBezTo>
                <a:lnTo>
                  <a:pt x="0" y="3528855"/>
                </a:lnTo>
                <a:lnTo>
                  <a:pt x="0" y="204853"/>
                </a:lnTo>
                <a:lnTo>
                  <a:pt x="4008" y="165093"/>
                </a:lnTo>
                <a:cubicBezTo>
                  <a:pt x="17820" y="97596"/>
                  <a:pt x="64425" y="42044"/>
                  <a:pt x="126449" y="158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9" name="Text Placeholder 12">
            <a:extLst>
              <a:ext uri="{FF2B5EF4-FFF2-40B4-BE49-F238E27FC236}">
                <a16:creationId xmlns:a16="http://schemas.microsoft.com/office/drawing/2014/main" id="{11A54C11-83C1-2622-DEC5-029FC48AB7D8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55116" y="5840955"/>
            <a:ext cx="1763460" cy="224620"/>
          </a:xfrm>
        </p:spPr>
        <p:txBody>
          <a:bodyPr>
            <a:noAutofit/>
          </a:bodyPr>
          <a:lstStyle>
            <a:lvl1pPr marL="0" indent="0">
              <a:buNone/>
              <a:tabLst/>
              <a:defRPr sz="8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60" name="Text Placeholder 47">
            <a:extLst>
              <a:ext uri="{FF2B5EF4-FFF2-40B4-BE49-F238E27FC236}">
                <a16:creationId xmlns:a16="http://schemas.microsoft.com/office/drawing/2014/main" id="{19932C95-D009-FA54-1BA5-3A334B96FC5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2359473" y="5407793"/>
            <a:ext cx="1759212" cy="361577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1F1BF424-BB29-80A5-76DB-8B287A76B6EA}"/>
              </a:ext>
            </a:extLst>
          </p:cNvPr>
          <p:cNvSpPr/>
          <p:nvPr userDrawn="1"/>
        </p:nvSpPr>
        <p:spPr>
          <a:xfrm>
            <a:off x="2477621" y="1810851"/>
            <a:ext cx="1732724" cy="3476321"/>
          </a:xfrm>
          <a:prstGeom prst="roundRect">
            <a:avLst>
              <a:gd name="adj" fmla="val 1136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7" name="Picture Placeholder 66">
            <a:extLst>
              <a:ext uri="{FF2B5EF4-FFF2-40B4-BE49-F238E27FC236}">
                <a16:creationId xmlns:a16="http://schemas.microsoft.com/office/drawing/2014/main" id="{C7EA1C60-F37A-C5B3-374C-EB7BB285380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2472354" y="1811338"/>
            <a:ext cx="1732723" cy="3475501"/>
          </a:xfrm>
          <a:custGeom>
            <a:avLst/>
            <a:gdLst>
              <a:gd name="connsiteX0" fmla="*/ 204756 w 1825261"/>
              <a:gd name="connsiteY0" fmla="*/ 0 h 3733800"/>
              <a:gd name="connsiteX1" fmla="*/ 1620300 w 1825261"/>
              <a:gd name="connsiteY1" fmla="*/ 0 h 3733800"/>
              <a:gd name="connsiteX2" fmla="*/ 1698607 w 1825261"/>
              <a:gd name="connsiteY2" fmla="*/ 15810 h 3733800"/>
              <a:gd name="connsiteX3" fmla="*/ 1825261 w 1825261"/>
              <a:gd name="connsiteY3" fmla="*/ 206886 h 3733800"/>
              <a:gd name="connsiteX4" fmla="*/ 1825261 w 1825261"/>
              <a:gd name="connsiteY4" fmla="*/ 3526821 h 3733800"/>
              <a:gd name="connsiteX5" fmla="*/ 1698607 w 1825261"/>
              <a:gd name="connsiteY5" fmla="*/ 3717898 h 3733800"/>
              <a:gd name="connsiteX6" fmla="*/ 1619839 w 1825261"/>
              <a:gd name="connsiteY6" fmla="*/ 3733800 h 3733800"/>
              <a:gd name="connsiteX7" fmla="*/ 205217 w 1825261"/>
              <a:gd name="connsiteY7" fmla="*/ 3733800 h 3733800"/>
              <a:gd name="connsiteX8" fmla="*/ 126449 w 1825261"/>
              <a:gd name="connsiteY8" fmla="*/ 3717898 h 3733800"/>
              <a:gd name="connsiteX9" fmla="*/ 4008 w 1825261"/>
              <a:gd name="connsiteY9" fmla="*/ 3568614 h 3733800"/>
              <a:gd name="connsiteX10" fmla="*/ 0 w 1825261"/>
              <a:gd name="connsiteY10" fmla="*/ 3528855 h 3733800"/>
              <a:gd name="connsiteX11" fmla="*/ 0 w 1825261"/>
              <a:gd name="connsiteY11" fmla="*/ 204853 h 3733800"/>
              <a:gd name="connsiteX12" fmla="*/ 4008 w 1825261"/>
              <a:gd name="connsiteY12" fmla="*/ 165093 h 3733800"/>
              <a:gd name="connsiteX13" fmla="*/ 126449 w 1825261"/>
              <a:gd name="connsiteY13" fmla="*/ 1581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25261" h="3733800">
                <a:moveTo>
                  <a:pt x="204756" y="0"/>
                </a:moveTo>
                <a:lnTo>
                  <a:pt x="1620300" y="0"/>
                </a:lnTo>
                <a:lnTo>
                  <a:pt x="1698607" y="15810"/>
                </a:lnTo>
                <a:cubicBezTo>
                  <a:pt x="1773036" y="47290"/>
                  <a:pt x="1825261" y="120989"/>
                  <a:pt x="1825261" y="206886"/>
                </a:cubicBezTo>
                <a:lnTo>
                  <a:pt x="1825261" y="3526821"/>
                </a:lnTo>
                <a:cubicBezTo>
                  <a:pt x="1825261" y="3612718"/>
                  <a:pt x="1773036" y="3686417"/>
                  <a:pt x="1698607" y="3717898"/>
                </a:cubicBezTo>
                <a:lnTo>
                  <a:pt x="1619839" y="3733800"/>
                </a:lnTo>
                <a:lnTo>
                  <a:pt x="205217" y="3733800"/>
                </a:lnTo>
                <a:lnTo>
                  <a:pt x="126449" y="3717898"/>
                </a:lnTo>
                <a:cubicBezTo>
                  <a:pt x="64425" y="3691664"/>
                  <a:pt x="17820" y="3636112"/>
                  <a:pt x="4008" y="3568614"/>
                </a:cubicBezTo>
                <a:lnTo>
                  <a:pt x="0" y="3528855"/>
                </a:lnTo>
                <a:lnTo>
                  <a:pt x="0" y="204853"/>
                </a:lnTo>
                <a:lnTo>
                  <a:pt x="4008" y="165093"/>
                </a:lnTo>
                <a:cubicBezTo>
                  <a:pt x="17820" y="97596"/>
                  <a:pt x="64425" y="42044"/>
                  <a:pt x="126449" y="158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8" name="Text Placeholder 12">
            <a:extLst>
              <a:ext uri="{FF2B5EF4-FFF2-40B4-BE49-F238E27FC236}">
                <a16:creationId xmlns:a16="http://schemas.microsoft.com/office/drawing/2014/main" id="{2E907907-0E59-9C7C-3115-CB48F7888EBC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4205076" y="5840955"/>
            <a:ext cx="1854161" cy="224620"/>
          </a:xfrm>
        </p:spPr>
        <p:txBody>
          <a:bodyPr>
            <a:noAutofit/>
          </a:bodyPr>
          <a:lstStyle>
            <a:lvl1pPr marL="0" indent="0">
              <a:buNone/>
              <a:tabLst/>
              <a:defRPr sz="8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69" name="Text Placeholder 47">
            <a:extLst>
              <a:ext uri="{FF2B5EF4-FFF2-40B4-BE49-F238E27FC236}">
                <a16:creationId xmlns:a16="http://schemas.microsoft.com/office/drawing/2014/main" id="{C6388D57-E73F-CEDA-71F2-2F4F61CA97B8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4205076" y="5407793"/>
            <a:ext cx="1854269" cy="361577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A669FA59-8167-B841-F7C7-5C4BEB0F098D}"/>
              </a:ext>
            </a:extLst>
          </p:cNvPr>
          <p:cNvSpPr/>
          <p:nvPr userDrawn="1"/>
        </p:nvSpPr>
        <p:spPr>
          <a:xfrm>
            <a:off x="4318344" y="1810851"/>
            <a:ext cx="1728586" cy="3476321"/>
          </a:xfrm>
          <a:prstGeom prst="roundRect">
            <a:avLst>
              <a:gd name="adj" fmla="val 11360"/>
            </a:avLst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1" name="Picture Placeholder 70">
            <a:extLst>
              <a:ext uri="{FF2B5EF4-FFF2-40B4-BE49-F238E27FC236}">
                <a16:creationId xmlns:a16="http://schemas.microsoft.com/office/drawing/2014/main" id="{C2C1AB0C-83AE-10BF-758A-B400D435399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4313077" y="1811338"/>
            <a:ext cx="1728585" cy="3475501"/>
          </a:xfrm>
          <a:custGeom>
            <a:avLst/>
            <a:gdLst>
              <a:gd name="connsiteX0" fmla="*/ 204756 w 1825261"/>
              <a:gd name="connsiteY0" fmla="*/ 0 h 3733800"/>
              <a:gd name="connsiteX1" fmla="*/ 1620300 w 1825261"/>
              <a:gd name="connsiteY1" fmla="*/ 0 h 3733800"/>
              <a:gd name="connsiteX2" fmla="*/ 1698607 w 1825261"/>
              <a:gd name="connsiteY2" fmla="*/ 15810 h 3733800"/>
              <a:gd name="connsiteX3" fmla="*/ 1825261 w 1825261"/>
              <a:gd name="connsiteY3" fmla="*/ 206886 h 3733800"/>
              <a:gd name="connsiteX4" fmla="*/ 1825261 w 1825261"/>
              <a:gd name="connsiteY4" fmla="*/ 3526821 h 3733800"/>
              <a:gd name="connsiteX5" fmla="*/ 1698607 w 1825261"/>
              <a:gd name="connsiteY5" fmla="*/ 3717898 h 3733800"/>
              <a:gd name="connsiteX6" fmla="*/ 1619839 w 1825261"/>
              <a:gd name="connsiteY6" fmla="*/ 3733800 h 3733800"/>
              <a:gd name="connsiteX7" fmla="*/ 205217 w 1825261"/>
              <a:gd name="connsiteY7" fmla="*/ 3733800 h 3733800"/>
              <a:gd name="connsiteX8" fmla="*/ 126449 w 1825261"/>
              <a:gd name="connsiteY8" fmla="*/ 3717898 h 3733800"/>
              <a:gd name="connsiteX9" fmla="*/ 4008 w 1825261"/>
              <a:gd name="connsiteY9" fmla="*/ 3568614 h 3733800"/>
              <a:gd name="connsiteX10" fmla="*/ 0 w 1825261"/>
              <a:gd name="connsiteY10" fmla="*/ 3528855 h 3733800"/>
              <a:gd name="connsiteX11" fmla="*/ 0 w 1825261"/>
              <a:gd name="connsiteY11" fmla="*/ 204853 h 3733800"/>
              <a:gd name="connsiteX12" fmla="*/ 4008 w 1825261"/>
              <a:gd name="connsiteY12" fmla="*/ 165093 h 3733800"/>
              <a:gd name="connsiteX13" fmla="*/ 126449 w 1825261"/>
              <a:gd name="connsiteY13" fmla="*/ 1581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25261" h="3733800">
                <a:moveTo>
                  <a:pt x="204756" y="0"/>
                </a:moveTo>
                <a:lnTo>
                  <a:pt x="1620300" y="0"/>
                </a:lnTo>
                <a:lnTo>
                  <a:pt x="1698607" y="15810"/>
                </a:lnTo>
                <a:cubicBezTo>
                  <a:pt x="1773036" y="47290"/>
                  <a:pt x="1825261" y="120989"/>
                  <a:pt x="1825261" y="206886"/>
                </a:cubicBezTo>
                <a:lnTo>
                  <a:pt x="1825261" y="3526821"/>
                </a:lnTo>
                <a:cubicBezTo>
                  <a:pt x="1825261" y="3612718"/>
                  <a:pt x="1773036" y="3686417"/>
                  <a:pt x="1698607" y="3717898"/>
                </a:cubicBezTo>
                <a:lnTo>
                  <a:pt x="1619839" y="3733800"/>
                </a:lnTo>
                <a:lnTo>
                  <a:pt x="205217" y="3733800"/>
                </a:lnTo>
                <a:lnTo>
                  <a:pt x="126449" y="3717898"/>
                </a:lnTo>
                <a:cubicBezTo>
                  <a:pt x="64425" y="3691664"/>
                  <a:pt x="17820" y="3636112"/>
                  <a:pt x="4008" y="3568614"/>
                </a:cubicBezTo>
                <a:lnTo>
                  <a:pt x="0" y="3528855"/>
                </a:lnTo>
                <a:lnTo>
                  <a:pt x="0" y="204853"/>
                </a:lnTo>
                <a:lnTo>
                  <a:pt x="4008" y="165093"/>
                </a:lnTo>
                <a:cubicBezTo>
                  <a:pt x="17820" y="97596"/>
                  <a:pt x="64425" y="42044"/>
                  <a:pt x="126449" y="158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3" name="Text Placeholder 12">
            <a:extLst>
              <a:ext uri="{FF2B5EF4-FFF2-40B4-BE49-F238E27FC236}">
                <a16:creationId xmlns:a16="http://schemas.microsoft.com/office/drawing/2014/main" id="{A9271E8F-EDF2-83B8-38F6-9B173B038A8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056621" y="5840955"/>
            <a:ext cx="1828482" cy="224620"/>
          </a:xfrm>
        </p:spPr>
        <p:txBody>
          <a:bodyPr>
            <a:noAutofit/>
          </a:bodyPr>
          <a:lstStyle>
            <a:lvl1pPr marL="0" indent="0">
              <a:buNone/>
              <a:tabLst/>
              <a:defRPr sz="8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894A368F-E8AB-3508-5375-DF9677E675C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056620" y="5407793"/>
            <a:ext cx="1823215" cy="361577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AB45DA0E-2025-BA2D-474E-BE856F943B40}"/>
              </a:ext>
            </a:extLst>
          </p:cNvPr>
          <p:cNvSpPr/>
          <p:nvPr userDrawn="1"/>
        </p:nvSpPr>
        <p:spPr>
          <a:xfrm>
            <a:off x="6161784" y="1810851"/>
            <a:ext cx="1723652" cy="3476321"/>
          </a:xfrm>
          <a:prstGeom prst="roundRect">
            <a:avLst>
              <a:gd name="adj" fmla="val 1136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82" name="Picture Placeholder 81">
            <a:extLst>
              <a:ext uri="{FF2B5EF4-FFF2-40B4-BE49-F238E27FC236}">
                <a16:creationId xmlns:a16="http://schemas.microsoft.com/office/drawing/2014/main" id="{CF200C35-1A2B-449C-DAC7-4D8BABB93AD9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6156517" y="1811338"/>
            <a:ext cx="1723651" cy="3475501"/>
          </a:xfrm>
          <a:custGeom>
            <a:avLst/>
            <a:gdLst>
              <a:gd name="connsiteX0" fmla="*/ 204756 w 1825261"/>
              <a:gd name="connsiteY0" fmla="*/ 0 h 3733800"/>
              <a:gd name="connsiteX1" fmla="*/ 1620300 w 1825261"/>
              <a:gd name="connsiteY1" fmla="*/ 0 h 3733800"/>
              <a:gd name="connsiteX2" fmla="*/ 1698607 w 1825261"/>
              <a:gd name="connsiteY2" fmla="*/ 15810 h 3733800"/>
              <a:gd name="connsiteX3" fmla="*/ 1825261 w 1825261"/>
              <a:gd name="connsiteY3" fmla="*/ 206886 h 3733800"/>
              <a:gd name="connsiteX4" fmla="*/ 1825261 w 1825261"/>
              <a:gd name="connsiteY4" fmla="*/ 3526821 h 3733800"/>
              <a:gd name="connsiteX5" fmla="*/ 1698607 w 1825261"/>
              <a:gd name="connsiteY5" fmla="*/ 3717898 h 3733800"/>
              <a:gd name="connsiteX6" fmla="*/ 1619839 w 1825261"/>
              <a:gd name="connsiteY6" fmla="*/ 3733800 h 3733800"/>
              <a:gd name="connsiteX7" fmla="*/ 205217 w 1825261"/>
              <a:gd name="connsiteY7" fmla="*/ 3733800 h 3733800"/>
              <a:gd name="connsiteX8" fmla="*/ 126449 w 1825261"/>
              <a:gd name="connsiteY8" fmla="*/ 3717898 h 3733800"/>
              <a:gd name="connsiteX9" fmla="*/ 4008 w 1825261"/>
              <a:gd name="connsiteY9" fmla="*/ 3568614 h 3733800"/>
              <a:gd name="connsiteX10" fmla="*/ 0 w 1825261"/>
              <a:gd name="connsiteY10" fmla="*/ 3528855 h 3733800"/>
              <a:gd name="connsiteX11" fmla="*/ 0 w 1825261"/>
              <a:gd name="connsiteY11" fmla="*/ 204853 h 3733800"/>
              <a:gd name="connsiteX12" fmla="*/ 4008 w 1825261"/>
              <a:gd name="connsiteY12" fmla="*/ 165093 h 3733800"/>
              <a:gd name="connsiteX13" fmla="*/ 126449 w 1825261"/>
              <a:gd name="connsiteY13" fmla="*/ 1581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25261" h="3733800">
                <a:moveTo>
                  <a:pt x="204756" y="0"/>
                </a:moveTo>
                <a:lnTo>
                  <a:pt x="1620300" y="0"/>
                </a:lnTo>
                <a:lnTo>
                  <a:pt x="1698607" y="15810"/>
                </a:lnTo>
                <a:cubicBezTo>
                  <a:pt x="1773036" y="47290"/>
                  <a:pt x="1825261" y="120989"/>
                  <a:pt x="1825261" y="206886"/>
                </a:cubicBezTo>
                <a:lnTo>
                  <a:pt x="1825261" y="3526821"/>
                </a:lnTo>
                <a:cubicBezTo>
                  <a:pt x="1825261" y="3612718"/>
                  <a:pt x="1773036" y="3686417"/>
                  <a:pt x="1698607" y="3717898"/>
                </a:cubicBezTo>
                <a:lnTo>
                  <a:pt x="1619839" y="3733800"/>
                </a:lnTo>
                <a:lnTo>
                  <a:pt x="205217" y="3733800"/>
                </a:lnTo>
                <a:lnTo>
                  <a:pt x="126449" y="3717898"/>
                </a:lnTo>
                <a:cubicBezTo>
                  <a:pt x="64425" y="3691664"/>
                  <a:pt x="17820" y="3636112"/>
                  <a:pt x="4008" y="3568614"/>
                </a:cubicBezTo>
                <a:lnTo>
                  <a:pt x="0" y="3528855"/>
                </a:lnTo>
                <a:lnTo>
                  <a:pt x="0" y="204853"/>
                </a:lnTo>
                <a:lnTo>
                  <a:pt x="4008" y="165093"/>
                </a:lnTo>
                <a:cubicBezTo>
                  <a:pt x="17820" y="97596"/>
                  <a:pt x="64425" y="42044"/>
                  <a:pt x="126449" y="158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6" name="Text Placeholder 12">
            <a:extLst>
              <a:ext uri="{FF2B5EF4-FFF2-40B4-BE49-F238E27FC236}">
                <a16:creationId xmlns:a16="http://schemas.microsoft.com/office/drawing/2014/main" id="{30A82461-4ED0-FBBB-E41F-EC51E9EB7899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879763" y="5840955"/>
            <a:ext cx="1842936" cy="224620"/>
          </a:xfrm>
        </p:spPr>
        <p:txBody>
          <a:bodyPr>
            <a:noAutofit/>
          </a:bodyPr>
          <a:lstStyle>
            <a:lvl1pPr marL="0" indent="0">
              <a:buNone/>
              <a:tabLst/>
              <a:defRPr sz="8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90" name="Text Placeholder 47">
            <a:extLst>
              <a:ext uri="{FF2B5EF4-FFF2-40B4-BE49-F238E27FC236}">
                <a16:creationId xmlns:a16="http://schemas.microsoft.com/office/drawing/2014/main" id="{C731EDD5-F1DB-89B4-6489-05CD1C08522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7885102" y="5407793"/>
            <a:ext cx="1837596" cy="361577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92" name="Rounded Rectangle 91">
            <a:extLst>
              <a:ext uri="{FF2B5EF4-FFF2-40B4-BE49-F238E27FC236}">
                <a16:creationId xmlns:a16="http://schemas.microsoft.com/office/drawing/2014/main" id="{669DDEA8-0435-79EE-4E4B-D823C229819B}"/>
              </a:ext>
            </a:extLst>
          </p:cNvPr>
          <p:cNvSpPr/>
          <p:nvPr userDrawn="1"/>
        </p:nvSpPr>
        <p:spPr>
          <a:xfrm>
            <a:off x="7993770" y="1810851"/>
            <a:ext cx="1734196" cy="3476321"/>
          </a:xfrm>
          <a:prstGeom prst="roundRect">
            <a:avLst>
              <a:gd name="adj" fmla="val 1136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93" name="Picture Placeholder 92">
            <a:extLst>
              <a:ext uri="{FF2B5EF4-FFF2-40B4-BE49-F238E27FC236}">
                <a16:creationId xmlns:a16="http://schemas.microsoft.com/office/drawing/2014/main" id="{E75C5055-E595-D333-5000-63D6A47DC71A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988503" y="1811338"/>
            <a:ext cx="1734195" cy="3475501"/>
          </a:xfrm>
          <a:custGeom>
            <a:avLst/>
            <a:gdLst>
              <a:gd name="connsiteX0" fmla="*/ 204756 w 1825261"/>
              <a:gd name="connsiteY0" fmla="*/ 0 h 3733800"/>
              <a:gd name="connsiteX1" fmla="*/ 1620300 w 1825261"/>
              <a:gd name="connsiteY1" fmla="*/ 0 h 3733800"/>
              <a:gd name="connsiteX2" fmla="*/ 1698607 w 1825261"/>
              <a:gd name="connsiteY2" fmla="*/ 15810 h 3733800"/>
              <a:gd name="connsiteX3" fmla="*/ 1825261 w 1825261"/>
              <a:gd name="connsiteY3" fmla="*/ 206886 h 3733800"/>
              <a:gd name="connsiteX4" fmla="*/ 1825261 w 1825261"/>
              <a:gd name="connsiteY4" fmla="*/ 3526821 h 3733800"/>
              <a:gd name="connsiteX5" fmla="*/ 1698607 w 1825261"/>
              <a:gd name="connsiteY5" fmla="*/ 3717898 h 3733800"/>
              <a:gd name="connsiteX6" fmla="*/ 1619839 w 1825261"/>
              <a:gd name="connsiteY6" fmla="*/ 3733800 h 3733800"/>
              <a:gd name="connsiteX7" fmla="*/ 205217 w 1825261"/>
              <a:gd name="connsiteY7" fmla="*/ 3733800 h 3733800"/>
              <a:gd name="connsiteX8" fmla="*/ 126449 w 1825261"/>
              <a:gd name="connsiteY8" fmla="*/ 3717898 h 3733800"/>
              <a:gd name="connsiteX9" fmla="*/ 4008 w 1825261"/>
              <a:gd name="connsiteY9" fmla="*/ 3568614 h 3733800"/>
              <a:gd name="connsiteX10" fmla="*/ 0 w 1825261"/>
              <a:gd name="connsiteY10" fmla="*/ 3528855 h 3733800"/>
              <a:gd name="connsiteX11" fmla="*/ 0 w 1825261"/>
              <a:gd name="connsiteY11" fmla="*/ 204853 h 3733800"/>
              <a:gd name="connsiteX12" fmla="*/ 4008 w 1825261"/>
              <a:gd name="connsiteY12" fmla="*/ 165093 h 3733800"/>
              <a:gd name="connsiteX13" fmla="*/ 126449 w 1825261"/>
              <a:gd name="connsiteY13" fmla="*/ 1581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25261" h="3733800">
                <a:moveTo>
                  <a:pt x="204756" y="0"/>
                </a:moveTo>
                <a:lnTo>
                  <a:pt x="1620300" y="0"/>
                </a:lnTo>
                <a:lnTo>
                  <a:pt x="1698607" y="15810"/>
                </a:lnTo>
                <a:cubicBezTo>
                  <a:pt x="1773036" y="47290"/>
                  <a:pt x="1825261" y="120989"/>
                  <a:pt x="1825261" y="206886"/>
                </a:cubicBezTo>
                <a:lnTo>
                  <a:pt x="1825261" y="3526821"/>
                </a:lnTo>
                <a:cubicBezTo>
                  <a:pt x="1825261" y="3612718"/>
                  <a:pt x="1773036" y="3686417"/>
                  <a:pt x="1698607" y="3717898"/>
                </a:cubicBezTo>
                <a:lnTo>
                  <a:pt x="1619839" y="3733800"/>
                </a:lnTo>
                <a:lnTo>
                  <a:pt x="205217" y="3733800"/>
                </a:lnTo>
                <a:lnTo>
                  <a:pt x="126449" y="3717898"/>
                </a:lnTo>
                <a:cubicBezTo>
                  <a:pt x="64425" y="3691664"/>
                  <a:pt x="17820" y="3636112"/>
                  <a:pt x="4008" y="3568614"/>
                </a:cubicBezTo>
                <a:lnTo>
                  <a:pt x="0" y="3528855"/>
                </a:lnTo>
                <a:lnTo>
                  <a:pt x="0" y="204853"/>
                </a:lnTo>
                <a:lnTo>
                  <a:pt x="4008" y="165093"/>
                </a:lnTo>
                <a:cubicBezTo>
                  <a:pt x="17820" y="97596"/>
                  <a:pt x="64425" y="42044"/>
                  <a:pt x="126449" y="158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94" name="Text Placeholder 12">
            <a:extLst>
              <a:ext uri="{FF2B5EF4-FFF2-40B4-BE49-F238E27FC236}">
                <a16:creationId xmlns:a16="http://schemas.microsoft.com/office/drawing/2014/main" id="{65B0F012-C248-D3D6-51C0-8358BD922BB9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37707" y="5840955"/>
            <a:ext cx="1844354" cy="224620"/>
          </a:xfrm>
        </p:spPr>
        <p:txBody>
          <a:bodyPr>
            <a:noAutofit/>
          </a:bodyPr>
          <a:lstStyle>
            <a:lvl1pPr marL="0" indent="0">
              <a:buNone/>
              <a:tabLst/>
              <a:defRPr sz="800" baseline="0">
                <a:solidFill>
                  <a:schemeClr val="tx1"/>
                </a:solidFill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Job title</a:t>
            </a:r>
            <a:endParaRPr lang="en-US" dirty="0"/>
          </a:p>
        </p:txBody>
      </p:sp>
      <p:sp>
        <p:nvSpPr>
          <p:cNvPr id="95" name="Text Placeholder 47">
            <a:extLst>
              <a:ext uri="{FF2B5EF4-FFF2-40B4-BE49-F238E27FC236}">
                <a16:creationId xmlns:a16="http://schemas.microsoft.com/office/drawing/2014/main" id="{F8CA0AF0-DAD3-45F1-6CA7-D171FABA35DD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9727966" y="5407793"/>
            <a:ext cx="1844354" cy="361577"/>
          </a:xfrm>
        </p:spPr>
        <p:txBody>
          <a:bodyPr>
            <a:noAutofit/>
          </a:bodyPr>
          <a:lstStyle>
            <a:lvl1pPr marL="0" indent="0">
              <a:buNone/>
              <a:defRPr sz="1200"/>
            </a:lvl1pPr>
          </a:lstStyle>
          <a:p>
            <a:pPr lvl="0"/>
            <a:r>
              <a:rPr lang="en-GB" dirty="0"/>
              <a:t>Full Name</a:t>
            </a:r>
            <a:endParaRPr lang="en-US" dirty="0"/>
          </a:p>
        </p:txBody>
      </p:sp>
      <p:sp>
        <p:nvSpPr>
          <p:cNvPr id="96" name="Rounded Rectangle 95">
            <a:extLst>
              <a:ext uri="{FF2B5EF4-FFF2-40B4-BE49-F238E27FC236}">
                <a16:creationId xmlns:a16="http://schemas.microsoft.com/office/drawing/2014/main" id="{516A8620-9188-F14C-C838-2A39560E1E84}"/>
              </a:ext>
            </a:extLst>
          </p:cNvPr>
          <p:cNvSpPr/>
          <p:nvPr userDrawn="1"/>
        </p:nvSpPr>
        <p:spPr>
          <a:xfrm>
            <a:off x="9842143" y="1810851"/>
            <a:ext cx="1735445" cy="3476321"/>
          </a:xfrm>
          <a:prstGeom prst="roundRect">
            <a:avLst>
              <a:gd name="adj" fmla="val 11360"/>
            </a:avLst>
          </a:prstGeom>
          <a:solidFill>
            <a:schemeClr val="accent5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97" name="Picture Placeholder 96">
            <a:extLst>
              <a:ext uri="{FF2B5EF4-FFF2-40B4-BE49-F238E27FC236}">
                <a16:creationId xmlns:a16="http://schemas.microsoft.com/office/drawing/2014/main" id="{BFA13BA8-E724-1680-538C-828F6E4CDE57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9836877" y="1811338"/>
            <a:ext cx="1735444" cy="3475501"/>
          </a:xfrm>
          <a:custGeom>
            <a:avLst/>
            <a:gdLst>
              <a:gd name="connsiteX0" fmla="*/ 204756 w 1825261"/>
              <a:gd name="connsiteY0" fmla="*/ 0 h 3733800"/>
              <a:gd name="connsiteX1" fmla="*/ 1620300 w 1825261"/>
              <a:gd name="connsiteY1" fmla="*/ 0 h 3733800"/>
              <a:gd name="connsiteX2" fmla="*/ 1698607 w 1825261"/>
              <a:gd name="connsiteY2" fmla="*/ 15810 h 3733800"/>
              <a:gd name="connsiteX3" fmla="*/ 1825261 w 1825261"/>
              <a:gd name="connsiteY3" fmla="*/ 206886 h 3733800"/>
              <a:gd name="connsiteX4" fmla="*/ 1825261 w 1825261"/>
              <a:gd name="connsiteY4" fmla="*/ 3526821 h 3733800"/>
              <a:gd name="connsiteX5" fmla="*/ 1698607 w 1825261"/>
              <a:gd name="connsiteY5" fmla="*/ 3717898 h 3733800"/>
              <a:gd name="connsiteX6" fmla="*/ 1619839 w 1825261"/>
              <a:gd name="connsiteY6" fmla="*/ 3733800 h 3733800"/>
              <a:gd name="connsiteX7" fmla="*/ 205217 w 1825261"/>
              <a:gd name="connsiteY7" fmla="*/ 3733800 h 3733800"/>
              <a:gd name="connsiteX8" fmla="*/ 126449 w 1825261"/>
              <a:gd name="connsiteY8" fmla="*/ 3717898 h 3733800"/>
              <a:gd name="connsiteX9" fmla="*/ 4008 w 1825261"/>
              <a:gd name="connsiteY9" fmla="*/ 3568614 h 3733800"/>
              <a:gd name="connsiteX10" fmla="*/ 0 w 1825261"/>
              <a:gd name="connsiteY10" fmla="*/ 3528855 h 3733800"/>
              <a:gd name="connsiteX11" fmla="*/ 0 w 1825261"/>
              <a:gd name="connsiteY11" fmla="*/ 204853 h 3733800"/>
              <a:gd name="connsiteX12" fmla="*/ 4008 w 1825261"/>
              <a:gd name="connsiteY12" fmla="*/ 165093 h 3733800"/>
              <a:gd name="connsiteX13" fmla="*/ 126449 w 1825261"/>
              <a:gd name="connsiteY13" fmla="*/ 15810 h 37338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825261" h="3733800">
                <a:moveTo>
                  <a:pt x="204756" y="0"/>
                </a:moveTo>
                <a:lnTo>
                  <a:pt x="1620300" y="0"/>
                </a:lnTo>
                <a:lnTo>
                  <a:pt x="1698607" y="15810"/>
                </a:lnTo>
                <a:cubicBezTo>
                  <a:pt x="1773036" y="47290"/>
                  <a:pt x="1825261" y="120989"/>
                  <a:pt x="1825261" y="206886"/>
                </a:cubicBezTo>
                <a:lnTo>
                  <a:pt x="1825261" y="3526821"/>
                </a:lnTo>
                <a:cubicBezTo>
                  <a:pt x="1825261" y="3612718"/>
                  <a:pt x="1773036" y="3686417"/>
                  <a:pt x="1698607" y="3717898"/>
                </a:cubicBezTo>
                <a:lnTo>
                  <a:pt x="1619839" y="3733800"/>
                </a:lnTo>
                <a:lnTo>
                  <a:pt x="205217" y="3733800"/>
                </a:lnTo>
                <a:lnTo>
                  <a:pt x="126449" y="3717898"/>
                </a:lnTo>
                <a:cubicBezTo>
                  <a:pt x="64425" y="3691664"/>
                  <a:pt x="17820" y="3636112"/>
                  <a:pt x="4008" y="3568614"/>
                </a:cubicBezTo>
                <a:lnTo>
                  <a:pt x="0" y="3528855"/>
                </a:lnTo>
                <a:lnTo>
                  <a:pt x="0" y="204853"/>
                </a:lnTo>
                <a:lnTo>
                  <a:pt x="4008" y="165093"/>
                </a:lnTo>
                <a:cubicBezTo>
                  <a:pt x="17820" y="97596"/>
                  <a:pt x="64425" y="42044"/>
                  <a:pt x="126449" y="1581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5" name="Footer Placeholder 4">
            <a:extLst>
              <a:ext uri="{FF2B5EF4-FFF2-40B4-BE49-F238E27FC236}">
                <a16:creationId xmlns:a16="http://schemas.microsoft.com/office/drawing/2014/main" id="{87F018D8-6084-DB08-BE98-58A70C130C7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11819517-4AC5-FD54-144C-FBE2508611E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AE070644-CDC8-059E-51E1-8BC4CFA9428B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172236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g 1 column [White]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raphic 104">
            <a:extLst>
              <a:ext uri="{FF2B5EF4-FFF2-40B4-BE49-F238E27FC236}">
                <a16:creationId xmlns:a16="http://schemas.microsoft.com/office/drawing/2014/main" id="{52C6808F-4E42-2760-0815-481F641D9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07" name="Footer Placeholder 4">
            <a:extLst>
              <a:ext uri="{FF2B5EF4-FFF2-40B4-BE49-F238E27FC236}">
                <a16:creationId xmlns:a16="http://schemas.microsoft.com/office/drawing/2014/main" id="{C36CB71F-C6DC-41BD-9553-53A1D3D0933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16D0D39-3C99-4CB6-1216-FE90E4D207FA}"/>
              </a:ext>
            </a:extLst>
          </p:cNvPr>
          <p:cNvSpPr/>
          <p:nvPr userDrawn="1"/>
        </p:nvSpPr>
        <p:spPr>
          <a:xfrm>
            <a:off x="0" y="-18325"/>
            <a:ext cx="12191999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B0A92BE7-F0EF-46E1-025E-F7DAB93B8AB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109" name="Text Placeholder 47">
            <a:extLst>
              <a:ext uri="{FF2B5EF4-FFF2-40B4-BE49-F238E27FC236}">
                <a16:creationId xmlns:a16="http://schemas.microsoft.com/office/drawing/2014/main" id="{5D32D299-2DC1-EB0F-8FB1-54B07ED612B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110" name="Footer Placeholder 4">
            <a:extLst>
              <a:ext uri="{FF2B5EF4-FFF2-40B4-BE49-F238E27FC236}">
                <a16:creationId xmlns:a16="http://schemas.microsoft.com/office/drawing/2014/main" id="{98568009-311D-C459-AFD2-1BD7996CD2F3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FE8CB37-1603-C0E6-4925-C9395C5F1F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BC41CC7-1042-6320-A321-3D6B6CC4B22E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38162" y="2045952"/>
            <a:ext cx="11034157" cy="41119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E895B95D-A81B-12AD-A38E-7E8D69BAF3E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5586199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 pg 2 column [White]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raphic 104">
            <a:extLst>
              <a:ext uri="{FF2B5EF4-FFF2-40B4-BE49-F238E27FC236}">
                <a16:creationId xmlns:a16="http://schemas.microsoft.com/office/drawing/2014/main" id="{52C6808F-4E42-2760-0815-481F641D9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07" name="Footer Placeholder 4">
            <a:extLst>
              <a:ext uri="{FF2B5EF4-FFF2-40B4-BE49-F238E27FC236}">
                <a16:creationId xmlns:a16="http://schemas.microsoft.com/office/drawing/2014/main" id="{C36CB71F-C6DC-41BD-9553-53A1D3D0933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16D0D39-3C99-4CB6-1216-FE90E4D207FA}"/>
              </a:ext>
            </a:extLst>
          </p:cNvPr>
          <p:cNvSpPr/>
          <p:nvPr userDrawn="1"/>
        </p:nvSpPr>
        <p:spPr>
          <a:xfrm>
            <a:off x="0" y="-18325"/>
            <a:ext cx="12191999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0" name="Footer Placeholder 4">
            <a:extLst>
              <a:ext uri="{FF2B5EF4-FFF2-40B4-BE49-F238E27FC236}">
                <a16:creationId xmlns:a16="http://schemas.microsoft.com/office/drawing/2014/main" id="{98568009-311D-C459-AFD2-1BD7996CD2F3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FE8CB37-1603-C0E6-4925-C9395C5F1F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70BCFE98-8902-C847-C5AC-D004B65304F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9" name="Text Placeholder 47">
            <a:extLst>
              <a:ext uri="{FF2B5EF4-FFF2-40B4-BE49-F238E27FC236}">
                <a16:creationId xmlns:a16="http://schemas.microsoft.com/office/drawing/2014/main" id="{540F563C-2851-44FD-0026-B06D3B1761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C039FB7-4B2E-3F49-E74F-474E4984AD93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537593" y="2045952"/>
            <a:ext cx="5042973" cy="41119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E10C5F22-8AC6-AF39-76E4-5D1E403F227D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497183" y="2045952"/>
            <a:ext cx="5075137" cy="41119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59D6E81E-3CD9-8675-7046-03726C7F86B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4473841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 pg 3 column [White]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raphic 104">
            <a:extLst>
              <a:ext uri="{FF2B5EF4-FFF2-40B4-BE49-F238E27FC236}">
                <a16:creationId xmlns:a16="http://schemas.microsoft.com/office/drawing/2014/main" id="{52C6808F-4E42-2760-0815-481F641D9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07" name="Footer Placeholder 4">
            <a:extLst>
              <a:ext uri="{FF2B5EF4-FFF2-40B4-BE49-F238E27FC236}">
                <a16:creationId xmlns:a16="http://schemas.microsoft.com/office/drawing/2014/main" id="{C36CB71F-C6DC-41BD-9553-53A1D3D0933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16D0D39-3C99-4CB6-1216-FE90E4D207FA}"/>
              </a:ext>
            </a:extLst>
          </p:cNvPr>
          <p:cNvSpPr/>
          <p:nvPr userDrawn="1"/>
        </p:nvSpPr>
        <p:spPr>
          <a:xfrm>
            <a:off x="0" y="-18325"/>
            <a:ext cx="12191999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0" name="Footer Placeholder 4">
            <a:extLst>
              <a:ext uri="{FF2B5EF4-FFF2-40B4-BE49-F238E27FC236}">
                <a16:creationId xmlns:a16="http://schemas.microsoft.com/office/drawing/2014/main" id="{98568009-311D-C459-AFD2-1BD7996CD2F3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FE8CB37-1603-C0E6-4925-C9395C5F1F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7D3B57B4-9452-251F-6DB4-019645F6C8B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10" name="Text Placeholder 47">
            <a:extLst>
              <a:ext uri="{FF2B5EF4-FFF2-40B4-BE49-F238E27FC236}">
                <a16:creationId xmlns:a16="http://schemas.microsoft.com/office/drawing/2014/main" id="{B0984AA4-F76B-0685-0909-13E6F757A2B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7ADA8E3-CA23-9DE6-E1A1-2EEBCAFD35D5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537593" y="2041758"/>
            <a:ext cx="3321903" cy="411615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CCE28DE5-089E-E891-2E2A-D0031689FDCD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4218520" y="2041758"/>
            <a:ext cx="3321903" cy="41242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65E14BF9-B406-2E88-B903-7A02802C1E9B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7897553" y="2041758"/>
            <a:ext cx="3321903" cy="41242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019E357E-5E66-D4D2-81E6-EB8E05C4C80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17910748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 pg 4 column [White]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raphic 104">
            <a:extLst>
              <a:ext uri="{FF2B5EF4-FFF2-40B4-BE49-F238E27FC236}">
                <a16:creationId xmlns:a16="http://schemas.microsoft.com/office/drawing/2014/main" id="{52C6808F-4E42-2760-0815-481F641D9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07" name="Footer Placeholder 4">
            <a:extLst>
              <a:ext uri="{FF2B5EF4-FFF2-40B4-BE49-F238E27FC236}">
                <a16:creationId xmlns:a16="http://schemas.microsoft.com/office/drawing/2014/main" id="{C36CB71F-C6DC-41BD-9553-53A1D3D0933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16D0D39-3C99-4CB6-1216-FE90E4D207FA}"/>
              </a:ext>
            </a:extLst>
          </p:cNvPr>
          <p:cNvSpPr/>
          <p:nvPr userDrawn="1"/>
        </p:nvSpPr>
        <p:spPr>
          <a:xfrm>
            <a:off x="0" y="-18325"/>
            <a:ext cx="12191999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0" name="Footer Placeholder 4">
            <a:extLst>
              <a:ext uri="{FF2B5EF4-FFF2-40B4-BE49-F238E27FC236}">
                <a16:creationId xmlns:a16="http://schemas.microsoft.com/office/drawing/2014/main" id="{98568009-311D-C459-AFD2-1BD7996CD2F3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FE8CB37-1603-C0E6-4925-C9395C5F1F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80DF3FCA-8C6F-82B0-C22E-01938EFE6B3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86189744-B60A-4C71-DED3-A921C2F0CF0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06B37C4-8D22-0457-431C-A4C0065345DF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2041758"/>
            <a:ext cx="2625601" cy="41092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887C0AC-09AC-0F18-5787-01A5FEB1BA0F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297579" y="2049243"/>
            <a:ext cx="2625601" cy="41092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Content Placeholder 4">
            <a:extLst>
              <a:ext uri="{FF2B5EF4-FFF2-40B4-BE49-F238E27FC236}">
                <a16:creationId xmlns:a16="http://schemas.microsoft.com/office/drawing/2014/main" id="{880C75B0-55CE-2571-4624-2E9B516700CB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054956" y="2049243"/>
            <a:ext cx="2625601" cy="41092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7" name="Content Placeholder 4">
            <a:extLst>
              <a:ext uri="{FF2B5EF4-FFF2-40B4-BE49-F238E27FC236}">
                <a16:creationId xmlns:a16="http://schemas.microsoft.com/office/drawing/2014/main" id="{B7492A20-594A-0EB4-F905-16C83D7B9D88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812333" y="2049243"/>
            <a:ext cx="2625601" cy="41092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C1838CF7-AB6E-2B9F-617B-2A30C3D16BD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41503945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 pg 6 column [White] Narrow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raphic 104">
            <a:extLst>
              <a:ext uri="{FF2B5EF4-FFF2-40B4-BE49-F238E27FC236}">
                <a16:creationId xmlns:a16="http://schemas.microsoft.com/office/drawing/2014/main" id="{52C6808F-4E42-2760-0815-481F641D9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07" name="Footer Placeholder 4">
            <a:extLst>
              <a:ext uri="{FF2B5EF4-FFF2-40B4-BE49-F238E27FC236}">
                <a16:creationId xmlns:a16="http://schemas.microsoft.com/office/drawing/2014/main" id="{C36CB71F-C6DC-41BD-9553-53A1D3D0933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16D0D39-3C99-4CB6-1216-FE90E4D207FA}"/>
              </a:ext>
            </a:extLst>
          </p:cNvPr>
          <p:cNvSpPr/>
          <p:nvPr userDrawn="1"/>
        </p:nvSpPr>
        <p:spPr>
          <a:xfrm>
            <a:off x="0" y="-18325"/>
            <a:ext cx="12191999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0" name="Footer Placeholder 4">
            <a:extLst>
              <a:ext uri="{FF2B5EF4-FFF2-40B4-BE49-F238E27FC236}">
                <a16:creationId xmlns:a16="http://schemas.microsoft.com/office/drawing/2014/main" id="{98568009-311D-C459-AFD2-1BD7996CD2F3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FE8CB37-1603-C0E6-4925-C9395C5F1F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9" name="Title 1">
            <a:extLst>
              <a:ext uri="{FF2B5EF4-FFF2-40B4-BE49-F238E27FC236}">
                <a16:creationId xmlns:a16="http://schemas.microsoft.com/office/drawing/2014/main" id="{42140179-956F-0BE0-E00A-1BF372C23A8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10" name="Text Placeholder 47">
            <a:extLst>
              <a:ext uri="{FF2B5EF4-FFF2-40B4-BE49-F238E27FC236}">
                <a16:creationId xmlns:a16="http://schemas.microsoft.com/office/drawing/2014/main" id="{305809E1-500B-1D9E-BEB3-9A619BDA085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55" name="Content Placeholder 4">
            <a:extLst>
              <a:ext uri="{FF2B5EF4-FFF2-40B4-BE49-F238E27FC236}">
                <a16:creationId xmlns:a16="http://schemas.microsoft.com/office/drawing/2014/main" id="{F7EC0478-A7C6-1246-D126-1418DD98888C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2054326"/>
            <a:ext cx="1817523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Content Placeholder 4">
            <a:extLst>
              <a:ext uri="{FF2B5EF4-FFF2-40B4-BE49-F238E27FC236}">
                <a16:creationId xmlns:a16="http://schemas.microsoft.com/office/drawing/2014/main" id="{1273DFEA-C3A7-CD5B-A4EC-DB809D89C5F9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2364879" y="2054326"/>
            <a:ext cx="1827734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7" name="Content Placeholder 4">
            <a:extLst>
              <a:ext uri="{FF2B5EF4-FFF2-40B4-BE49-F238E27FC236}">
                <a16:creationId xmlns:a16="http://schemas.microsoft.com/office/drawing/2014/main" id="{35F286E3-C9D1-665A-0C45-8B6024B3B30C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193659" y="2054326"/>
            <a:ext cx="1840779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8" name="Content Placeholder 4">
            <a:extLst>
              <a:ext uri="{FF2B5EF4-FFF2-40B4-BE49-F238E27FC236}">
                <a16:creationId xmlns:a16="http://schemas.microsoft.com/office/drawing/2014/main" id="{EC6252D5-7FCE-D4A0-9AB9-E5AFBAF02D17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6043784" y="2054326"/>
            <a:ext cx="1840779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9" name="Content Placeholder 4">
            <a:extLst>
              <a:ext uri="{FF2B5EF4-FFF2-40B4-BE49-F238E27FC236}">
                <a16:creationId xmlns:a16="http://schemas.microsoft.com/office/drawing/2014/main" id="{67EA23EC-3121-67F4-ED2F-002A4EEF46E9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7892711" y="2054326"/>
            <a:ext cx="1837496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0" name="Content Placeholder 4">
            <a:extLst>
              <a:ext uri="{FF2B5EF4-FFF2-40B4-BE49-F238E27FC236}">
                <a16:creationId xmlns:a16="http://schemas.microsoft.com/office/drawing/2014/main" id="{7EA6DB37-B701-E69D-455A-52D7EF44C8D6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9730206" y="2054326"/>
            <a:ext cx="1840779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4E2FC8CA-82E5-3F56-8E3A-8D255DB4F2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5712530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 pg w icon 2 colum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5" name="Graphic 104">
            <a:extLst>
              <a:ext uri="{FF2B5EF4-FFF2-40B4-BE49-F238E27FC236}">
                <a16:creationId xmlns:a16="http://schemas.microsoft.com/office/drawing/2014/main" id="{52C6808F-4E42-2760-0815-481F641D9DF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07" name="Footer Placeholder 4">
            <a:extLst>
              <a:ext uri="{FF2B5EF4-FFF2-40B4-BE49-F238E27FC236}">
                <a16:creationId xmlns:a16="http://schemas.microsoft.com/office/drawing/2014/main" id="{C36CB71F-C6DC-41BD-9553-53A1D3D0933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816D0D39-3C99-4CB6-1216-FE90E4D207FA}"/>
              </a:ext>
            </a:extLst>
          </p:cNvPr>
          <p:cNvSpPr/>
          <p:nvPr userDrawn="1"/>
        </p:nvSpPr>
        <p:spPr>
          <a:xfrm>
            <a:off x="0" y="-18325"/>
            <a:ext cx="12191999" cy="2698952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5DB500DB-0180-1080-92F2-DDA42C5D6FE8}"/>
              </a:ext>
            </a:extLst>
          </p:cNvPr>
          <p:cNvSpPr/>
          <p:nvPr userDrawn="1"/>
        </p:nvSpPr>
        <p:spPr>
          <a:xfrm>
            <a:off x="61964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43" name="Rounded Rectangle 42">
            <a:extLst>
              <a:ext uri="{FF2B5EF4-FFF2-40B4-BE49-F238E27FC236}">
                <a16:creationId xmlns:a16="http://schemas.microsoft.com/office/drawing/2014/main" id="{C86CD3D0-1378-1A63-4236-11F59A9B7E0A}"/>
              </a:ext>
            </a:extLst>
          </p:cNvPr>
          <p:cNvSpPr/>
          <p:nvPr userDrawn="1"/>
        </p:nvSpPr>
        <p:spPr>
          <a:xfrm>
            <a:off x="6610353" y="2330018"/>
            <a:ext cx="814222" cy="816968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0" name="Footer Placeholder 4">
            <a:extLst>
              <a:ext uri="{FF2B5EF4-FFF2-40B4-BE49-F238E27FC236}">
                <a16:creationId xmlns:a16="http://schemas.microsoft.com/office/drawing/2014/main" id="{98568009-311D-C459-AFD2-1BD7996CD2F3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FE8CB37-1603-C0E6-4925-C9395C5F1F9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38A74617-E4BF-5BAA-0690-2FEB6D898E6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07412F74-BF1F-D171-C407-2B811B0EB69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6A620586-498F-3EF1-6FB5-500914F6798B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3663622"/>
            <a:ext cx="5043543" cy="25023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3E620065-EEB3-1938-B555-285AD3E713C8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6497183" y="3663622"/>
            <a:ext cx="5075137" cy="25023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36AB0E97-6D7A-E7E6-72C4-2F8C985400B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678750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g w icon 3 colum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0" name="Graphic 49">
            <a:extLst>
              <a:ext uri="{FF2B5EF4-FFF2-40B4-BE49-F238E27FC236}">
                <a16:creationId xmlns:a16="http://schemas.microsoft.com/office/drawing/2014/main" id="{BEB03F47-6844-9C2D-DC75-9F96E014586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E57BF6F3-2379-8C6A-2EA3-C2A1D84A3AF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230882B0-47BC-50F6-EAE8-EB2471DFE1B0}"/>
              </a:ext>
            </a:extLst>
          </p:cNvPr>
          <p:cNvSpPr/>
          <p:nvPr userDrawn="1"/>
        </p:nvSpPr>
        <p:spPr>
          <a:xfrm>
            <a:off x="0" y="-18325"/>
            <a:ext cx="12191999" cy="2698952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65D576CB-F11E-CE6F-2282-158CDB978852}"/>
              </a:ext>
            </a:extLst>
          </p:cNvPr>
          <p:cNvSpPr/>
          <p:nvPr userDrawn="1"/>
        </p:nvSpPr>
        <p:spPr>
          <a:xfrm>
            <a:off x="61964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EA70DF33-CE3C-7F0B-CC42-C1F612A75DC4}"/>
              </a:ext>
            </a:extLst>
          </p:cNvPr>
          <p:cNvSpPr/>
          <p:nvPr userDrawn="1"/>
        </p:nvSpPr>
        <p:spPr>
          <a:xfrm>
            <a:off x="4317471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5FD206F4-1C02-BAC2-BD71-C596AB1C9025}"/>
              </a:ext>
            </a:extLst>
          </p:cNvPr>
          <p:cNvSpPr/>
          <p:nvPr userDrawn="1"/>
        </p:nvSpPr>
        <p:spPr>
          <a:xfrm>
            <a:off x="7987746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07" name="Footer Placeholder 4">
            <a:extLst>
              <a:ext uri="{FF2B5EF4-FFF2-40B4-BE49-F238E27FC236}">
                <a16:creationId xmlns:a16="http://schemas.microsoft.com/office/drawing/2014/main" id="{1E748DCA-A584-716F-8E16-7D820C3A3936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FE66BD1-361C-E2D3-2A1E-BDE171D13B1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C35AC06-4447-8D51-84F0-BE817EF663C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EC51C30B-8997-7A4E-A5A3-3C587CACE26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CCA4CB4-6604-8CDA-0FAF-65B45EA43014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4" y="3663622"/>
            <a:ext cx="3314529" cy="2509675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8E320010-2AAA-5FB1-8B21-322B51956A5B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4217574" y="3663622"/>
            <a:ext cx="3314529" cy="2509675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1A8B64A1-76D9-DAC9-CA79-709563FBF518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7910136" y="3663622"/>
            <a:ext cx="3314529" cy="2509675"/>
          </a:xfrm>
        </p:spPr>
        <p:txBody>
          <a:bodyPr/>
          <a:lstStyle>
            <a:lvl1pPr marL="0" indent="0">
              <a:lnSpc>
                <a:spcPts val="1800"/>
              </a:lnSpc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A40943E4-20C6-4455-A771-789EB47B5F4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5578800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g w icon 4 colum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8" name="Graphic 107">
            <a:extLst>
              <a:ext uri="{FF2B5EF4-FFF2-40B4-BE49-F238E27FC236}">
                <a16:creationId xmlns:a16="http://schemas.microsoft.com/office/drawing/2014/main" id="{434B8FAB-9AAF-5051-DA1D-E54EACCAB48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10" name="Footer Placeholder 4">
            <a:extLst>
              <a:ext uri="{FF2B5EF4-FFF2-40B4-BE49-F238E27FC236}">
                <a16:creationId xmlns:a16="http://schemas.microsoft.com/office/drawing/2014/main" id="{4A9882A5-F79F-BAD1-C598-DDE8A90B6880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37F5C358-C04B-4473-8FB9-B64548531130}"/>
              </a:ext>
            </a:extLst>
          </p:cNvPr>
          <p:cNvSpPr/>
          <p:nvPr userDrawn="1"/>
        </p:nvSpPr>
        <p:spPr>
          <a:xfrm>
            <a:off x="0" y="-6829"/>
            <a:ext cx="12191999" cy="2698952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6" name="Rounded Rectangle 115">
            <a:extLst>
              <a:ext uri="{FF2B5EF4-FFF2-40B4-BE49-F238E27FC236}">
                <a16:creationId xmlns:a16="http://schemas.microsoft.com/office/drawing/2014/main" id="{5899E1FE-712C-ECC3-2EE4-41DA95A566CB}"/>
              </a:ext>
            </a:extLst>
          </p:cNvPr>
          <p:cNvSpPr/>
          <p:nvPr userDrawn="1"/>
        </p:nvSpPr>
        <p:spPr>
          <a:xfrm>
            <a:off x="61964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7" name="Rounded Rectangle 116">
            <a:extLst>
              <a:ext uri="{FF2B5EF4-FFF2-40B4-BE49-F238E27FC236}">
                <a16:creationId xmlns:a16="http://schemas.microsoft.com/office/drawing/2014/main" id="{7B10248D-E9F2-7AF1-911C-BEDF81C09F40}"/>
              </a:ext>
            </a:extLst>
          </p:cNvPr>
          <p:cNvSpPr/>
          <p:nvPr userDrawn="1"/>
        </p:nvSpPr>
        <p:spPr>
          <a:xfrm>
            <a:off x="338316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8" name="Rounded Rectangle 117">
            <a:extLst>
              <a:ext uri="{FF2B5EF4-FFF2-40B4-BE49-F238E27FC236}">
                <a16:creationId xmlns:a16="http://schemas.microsoft.com/office/drawing/2014/main" id="{0D5B67C4-4761-1973-91D6-F439FA82BDE4}"/>
              </a:ext>
            </a:extLst>
          </p:cNvPr>
          <p:cNvSpPr/>
          <p:nvPr userDrawn="1"/>
        </p:nvSpPr>
        <p:spPr>
          <a:xfrm>
            <a:off x="6148332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9" name="Rounded Rectangle 118">
            <a:extLst>
              <a:ext uri="{FF2B5EF4-FFF2-40B4-BE49-F238E27FC236}">
                <a16:creationId xmlns:a16="http://schemas.microsoft.com/office/drawing/2014/main" id="{92C017E8-5398-1D09-C488-017CC43CD3A2}"/>
              </a:ext>
            </a:extLst>
          </p:cNvPr>
          <p:cNvSpPr/>
          <p:nvPr userDrawn="1"/>
        </p:nvSpPr>
        <p:spPr>
          <a:xfrm>
            <a:off x="8926071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62" name="Footer Placeholder 4">
            <a:extLst>
              <a:ext uri="{FF2B5EF4-FFF2-40B4-BE49-F238E27FC236}">
                <a16:creationId xmlns:a16="http://schemas.microsoft.com/office/drawing/2014/main" id="{0013D02E-366C-57A7-45BD-6F65B191E9C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D7A40B5C-B796-0C46-3BDD-8039AA0DB17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8893BC8-1D98-385C-B7F1-71287D1C14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6BE3EA2B-759F-BBD0-8B87-EDEC4621A98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3EFB06F-451C-2057-8339-7051FFFB3693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3663621"/>
            <a:ext cx="2625601" cy="248736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837D7B07-9ADF-604E-78DF-98AF5926A0E4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297579" y="3663621"/>
            <a:ext cx="2625601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1695887-F887-0829-0564-CB2FCFEA61C0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054956" y="3663621"/>
            <a:ext cx="2625601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80B5C0D-4EE4-8554-A920-7C2EDF58F136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812333" y="3663621"/>
            <a:ext cx="2625601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81114FDC-C679-827A-290C-FBB7BE1B37A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9427402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g w icon 6 colum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itle 1">
            <a:extLst>
              <a:ext uri="{FF2B5EF4-FFF2-40B4-BE49-F238E27FC236}">
                <a16:creationId xmlns:a16="http://schemas.microsoft.com/office/drawing/2014/main" id="{3D4B868A-2AF0-2843-8D65-A3B47C9B4FA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258945" y="358121"/>
            <a:ext cx="11573055" cy="854802"/>
          </a:xfrm>
        </p:spPr>
        <p:txBody>
          <a:bodyPr anchor="t"/>
          <a:lstStyle>
            <a:lvl1pPr>
              <a:defRPr b="0">
                <a:solidFill>
                  <a:sysClr val="windowText" lastClr="000000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8EFED5E5-F68C-9B36-17EC-139D5E1637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61" name="Footer Placeholder 4">
            <a:extLst>
              <a:ext uri="{FF2B5EF4-FFF2-40B4-BE49-F238E27FC236}">
                <a16:creationId xmlns:a16="http://schemas.microsoft.com/office/drawing/2014/main" id="{D518A05B-A953-5172-785D-4DACAB80C29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75079FBA-250B-A42A-17AB-EA31EBD812B5}"/>
              </a:ext>
            </a:extLst>
          </p:cNvPr>
          <p:cNvSpPr/>
          <p:nvPr userDrawn="1"/>
        </p:nvSpPr>
        <p:spPr>
          <a:xfrm>
            <a:off x="0" y="-18325"/>
            <a:ext cx="12191999" cy="2698952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D1A3666C-9B3A-755A-32BF-7465178D3EEF}"/>
              </a:ext>
            </a:extLst>
          </p:cNvPr>
          <p:cNvSpPr/>
          <p:nvPr userDrawn="1"/>
        </p:nvSpPr>
        <p:spPr>
          <a:xfrm>
            <a:off x="61964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B4CCC29B-07CF-C3A5-9297-3A12CA226019}"/>
              </a:ext>
            </a:extLst>
          </p:cNvPr>
          <p:cNvSpPr/>
          <p:nvPr userDrawn="1"/>
        </p:nvSpPr>
        <p:spPr>
          <a:xfrm>
            <a:off x="2461793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F1343A33-E02D-4327-ED75-7428E45E1325}"/>
              </a:ext>
            </a:extLst>
          </p:cNvPr>
          <p:cNvSpPr/>
          <p:nvPr userDrawn="1"/>
        </p:nvSpPr>
        <p:spPr>
          <a:xfrm>
            <a:off x="4289463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5" name="Rounded Rectangle 74">
            <a:extLst>
              <a:ext uri="{FF2B5EF4-FFF2-40B4-BE49-F238E27FC236}">
                <a16:creationId xmlns:a16="http://schemas.microsoft.com/office/drawing/2014/main" id="{6381BEA9-BF86-4E1B-9BF1-62DB034713A5}"/>
              </a:ext>
            </a:extLst>
          </p:cNvPr>
          <p:cNvSpPr/>
          <p:nvPr userDrawn="1"/>
        </p:nvSpPr>
        <p:spPr>
          <a:xfrm>
            <a:off x="6126519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CAAC42CB-9D12-6197-2BE2-E819CEB4FE6D}"/>
              </a:ext>
            </a:extLst>
          </p:cNvPr>
          <p:cNvSpPr/>
          <p:nvPr userDrawn="1"/>
        </p:nvSpPr>
        <p:spPr>
          <a:xfrm>
            <a:off x="7999796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9" name="Rounded Rectangle 78">
            <a:extLst>
              <a:ext uri="{FF2B5EF4-FFF2-40B4-BE49-F238E27FC236}">
                <a16:creationId xmlns:a16="http://schemas.microsoft.com/office/drawing/2014/main" id="{AC0D4AD8-EB75-3689-F523-26C8F3542664}"/>
              </a:ext>
            </a:extLst>
          </p:cNvPr>
          <p:cNvSpPr/>
          <p:nvPr userDrawn="1"/>
        </p:nvSpPr>
        <p:spPr>
          <a:xfrm>
            <a:off x="981907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24" name="Footer Placeholder 4">
            <a:extLst>
              <a:ext uri="{FF2B5EF4-FFF2-40B4-BE49-F238E27FC236}">
                <a16:creationId xmlns:a16="http://schemas.microsoft.com/office/drawing/2014/main" id="{3EB22655-7A70-94BC-7527-57955E33D49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9C02F4A-9704-4C72-BE53-FED9440F5BC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28E850E-1239-7365-2FBE-F7CD36A56D98}"/>
              </a:ext>
            </a:extLst>
          </p:cNvPr>
          <p:cNvSpPr txBox="1">
            <a:spLocks/>
          </p:cNvSpPr>
          <p:nvPr userDrawn="1"/>
        </p:nvSpPr>
        <p:spPr>
          <a:xfrm>
            <a:off x="537593" y="630908"/>
            <a:ext cx="11034727" cy="593213"/>
          </a:xfrm>
          <a:prstGeom prst="rect">
            <a:avLst/>
          </a:prstGeom>
        </p:spPr>
        <p:txBody>
          <a:bodyPr vert="horz" lIns="91440" tIns="45720" rIns="91440" bIns="45720" rtlCol="0" anchor="t">
            <a:normAutofit lnSpcReduction="10000"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000" b="0" i="0" kern="1200" spc="-150">
                <a:solidFill>
                  <a:schemeClr val="tx2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defRPr>
            </a:lvl1pPr>
          </a:lstStyle>
          <a:p>
            <a:r>
              <a:rPr lang="en-GB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CAB9F8D1-BD57-75AD-5D98-C62D4289F5D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23903B5-8232-E080-BCE8-10A9E486707B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3656136"/>
            <a:ext cx="1817523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49F11660-35DF-0C8A-8751-049778F290AB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2364879" y="3656136"/>
            <a:ext cx="1827734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4B12576D-8475-40F3-AB84-29860F98417F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193659" y="3656136"/>
            <a:ext cx="1840779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AF58468-4D4A-8A7F-A2A5-A40B3BC31CAD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6043784" y="3656136"/>
            <a:ext cx="1840779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B53EE13-B382-1478-07AD-C9D978390672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7892711" y="3656136"/>
            <a:ext cx="1837496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C01A073A-A870-4913-37C6-BFC8D307D6C8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9730206" y="3656136"/>
            <a:ext cx="1840779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3" name="Text Placeholder 8">
            <a:extLst>
              <a:ext uri="{FF2B5EF4-FFF2-40B4-BE49-F238E27FC236}">
                <a16:creationId xmlns:a16="http://schemas.microsoft.com/office/drawing/2014/main" id="{B9542944-C947-C9CE-4E98-3C340D4B3ED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02567293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1 colum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4" name="Graphic 53">
            <a:extLst>
              <a:ext uri="{FF2B5EF4-FFF2-40B4-BE49-F238E27FC236}">
                <a16:creationId xmlns:a16="http://schemas.microsoft.com/office/drawing/2014/main" id="{7AD03A90-3FB7-A599-9A29-154315131A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26CA3E6A-C082-4066-2C1F-019EB9CF0F3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2" name="Text Placeholder 47">
            <a:extLst>
              <a:ext uri="{FF2B5EF4-FFF2-40B4-BE49-F238E27FC236}">
                <a16:creationId xmlns:a16="http://schemas.microsoft.com/office/drawing/2014/main" id="{EC27F25B-B70E-F8CB-C3F5-09C261249C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4244" y="1923402"/>
            <a:ext cx="11048076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5" name="Footer Placeholder 4">
            <a:extLst>
              <a:ext uri="{FF2B5EF4-FFF2-40B4-BE49-F238E27FC236}">
                <a16:creationId xmlns:a16="http://schemas.microsoft.com/office/drawing/2014/main" id="{213C60BC-9568-F7E6-7C9C-D080F81D503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61B9916-7C3E-5BB2-735E-70790CEADD8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457FF2AB-1723-67F3-252B-959A7A7218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2E0B1986-9672-DA6F-2E90-AD190150B13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699F7D97-B633-CA5C-1680-A6E741787D8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24244" y="2356112"/>
            <a:ext cx="11048076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8D8F4F1B-7851-25AC-2B32-68BF43B0DFD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833904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2 colum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raphic 46">
            <a:extLst>
              <a:ext uri="{FF2B5EF4-FFF2-40B4-BE49-F238E27FC236}">
                <a16:creationId xmlns:a16="http://schemas.microsoft.com/office/drawing/2014/main" id="{88C8E1C4-3E2E-E16A-ADBA-4691EA3EA22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E3223E77-DBF7-2A80-2667-F3AF522FC3F6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3A588EA5-3488-A64E-0F8A-90BA14327E58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243" y="1923075"/>
            <a:ext cx="5066715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379D584B-4CFC-6F71-6E51-196D9DE7A62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4553" y="1923075"/>
            <a:ext cx="5077616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1" name="Footer Placeholder 4">
            <a:extLst>
              <a:ext uri="{FF2B5EF4-FFF2-40B4-BE49-F238E27FC236}">
                <a16:creationId xmlns:a16="http://schemas.microsoft.com/office/drawing/2014/main" id="{0BBB9895-A9D1-DEEF-42B2-3F8392891660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AF581127-94C3-20F9-D7DD-A63E84F0369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67538D4C-0D75-AEC5-D644-1053691FAF2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DB6A299B-9AE0-E0B9-0BA7-74006D426A5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823259F-E279-3618-7A75-4BF266F1941A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504552" y="2356112"/>
            <a:ext cx="5077616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86FE098-FD5C-09EC-78D9-7079C305C05F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524243" y="2355785"/>
            <a:ext cx="5077616" cy="380212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3F48F9FA-E40A-9439-57CC-0763B2C0240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85542725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3 colum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raphic 46">
            <a:extLst>
              <a:ext uri="{FF2B5EF4-FFF2-40B4-BE49-F238E27FC236}">
                <a16:creationId xmlns:a16="http://schemas.microsoft.com/office/drawing/2014/main" id="{6F86192A-37C2-3849-2520-AB0B65903F0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D6429FDC-BF04-1214-E06B-2CBBE7952D6E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887013A8-977F-C9B9-B22F-5A0261C025E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4243" y="1923402"/>
            <a:ext cx="321345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0BC82B5E-0500-EBB9-05B9-7C530B5E795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00153" y="1923402"/>
            <a:ext cx="321345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ED04F763-52EC-FFA7-5007-9AB7FE393FC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98001" y="1923402"/>
            <a:ext cx="321345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5" name="Footer Placeholder 4">
            <a:extLst>
              <a:ext uri="{FF2B5EF4-FFF2-40B4-BE49-F238E27FC236}">
                <a16:creationId xmlns:a16="http://schemas.microsoft.com/office/drawing/2014/main" id="{7859B19E-8544-3678-692F-953A4F343F1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A5A7888-129F-EAA9-C99B-D7733343551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D3D170B-B5CA-4E1B-9212-4FF0E7E894F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75A205A4-6C32-F46F-B4EB-CCF14DE4C27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1132242-1A03-1FA0-838A-97D9EB7883BE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24244" y="2356112"/>
            <a:ext cx="321345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334D821-8975-45F0-BA9B-C03DC8F9F838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200153" y="2356112"/>
            <a:ext cx="321345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4875DE6-4B2E-47A5-0D23-EB449FB61EE9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7898002" y="2356112"/>
            <a:ext cx="321345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6064B16F-00A3-D449-89A9-DA9D04C53A9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3671076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4 colum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3" name="Graphic 52">
            <a:extLst>
              <a:ext uri="{FF2B5EF4-FFF2-40B4-BE49-F238E27FC236}">
                <a16:creationId xmlns:a16="http://schemas.microsoft.com/office/drawing/2014/main" id="{3017C8D8-72A1-0FD8-8127-A229D224360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A1E2BCCF-27C9-4A3A-B977-5C040280D9C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1" name="Text Placeholder 47">
            <a:extLst>
              <a:ext uri="{FF2B5EF4-FFF2-40B4-BE49-F238E27FC236}">
                <a16:creationId xmlns:a16="http://schemas.microsoft.com/office/drawing/2014/main" id="{8027FAF2-5D84-1AB0-1D3B-238E0E149E0B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4243" y="1923402"/>
            <a:ext cx="229173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Text Placeholder 47">
            <a:extLst>
              <a:ext uri="{FF2B5EF4-FFF2-40B4-BE49-F238E27FC236}">
                <a16:creationId xmlns:a16="http://schemas.microsoft.com/office/drawing/2014/main" id="{4063ADDE-A6ED-AFB7-FF7A-0722EFEB284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73944" y="1923402"/>
            <a:ext cx="2307192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6" name="Text Placeholder 47">
            <a:extLst>
              <a:ext uri="{FF2B5EF4-FFF2-40B4-BE49-F238E27FC236}">
                <a16:creationId xmlns:a16="http://schemas.microsoft.com/office/drawing/2014/main" id="{5945F25C-8C27-9DD6-325B-AAFBAB1DE21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37167" y="1923402"/>
            <a:ext cx="2309127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08AF7125-4EEB-FB3A-CDCA-FB0E28743F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19721" y="1923402"/>
            <a:ext cx="229173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2" name="Footer Placeholder 4">
            <a:extLst>
              <a:ext uri="{FF2B5EF4-FFF2-40B4-BE49-F238E27FC236}">
                <a16:creationId xmlns:a16="http://schemas.microsoft.com/office/drawing/2014/main" id="{3ED79E61-99E8-B9A1-9FCF-8565C275737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A465945E-DFD5-1EC9-84E5-C432593BAC0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75058C49-ABA6-3C23-5720-C996958690F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6FA45A57-390F-8C6D-AA13-C3A2E64F988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3161A95-A611-CFDE-77E4-50307E8FBCB1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24244" y="2356112"/>
            <a:ext cx="230719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5A7FAB7A-D4F5-9408-A4FB-68CD95835B1D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3274532" y="2356112"/>
            <a:ext cx="230719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EE26BD4-B881-FD89-1FD0-98E3F44DA023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037167" y="2356112"/>
            <a:ext cx="230719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E8413B79-8CF5-9636-2178-0A79CC6072EE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8819721" y="2356112"/>
            <a:ext cx="230719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FFB17E63-F2E8-3B73-D257-AAF783158EF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37760764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6 colum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c 45">
            <a:extLst>
              <a:ext uri="{FF2B5EF4-FFF2-40B4-BE49-F238E27FC236}">
                <a16:creationId xmlns:a16="http://schemas.microsoft.com/office/drawing/2014/main" id="{A0700D05-5874-D7A3-3F5A-43D4786A83D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8" name="Footer Placeholder 4">
            <a:extLst>
              <a:ext uri="{FF2B5EF4-FFF2-40B4-BE49-F238E27FC236}">
                <a16:creationId xmlns:a16="http://schemas.microsoft.com/office/drawing/2014/main" id="{AD1298D4-FA1A-F3DE-9E6F-E5B384D7E76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6" name="Text Placeholder 47">
            <a:extLst>
              <a:ext uri="{FF2B5EF4-FFF2-40B4-BE49-F238E27FC236}">
                <a16:creationId xmlns:a16="http://schemas.microsoft.com/office/drawing/2014/main" id="{0712E7B2-FD95-5C3E-A9CF-EC27323C9EF5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4243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5D15DA80-16BC-1D72-BC16-D4931AD47083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66392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0" name="Text Placeholder 47">
            <a:extLst>
              <a:ext uri="{FF2B5EF4-FFF2-40B4-BE49-F238E27FC236}">
                <a16:creationId xmlns:a16="http://schemas.microsoft.com/office/drawing/2014/main" id="{93A93127-41F2-FC8E-5D77-3908B18D2391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08540" y="1923402"/>
            <a:ext cx="1824199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2" name="Text Placeholder 47">
            <a:extLst>
              <a:ext uri="{FF2B5EF4-FFF2-40B4-BE49-F238E27FC236}">
                <a16:creationId xmlns:a16="http://schemas.microsoft.com/office/drawing/2014/main" id="{E8ECEFFB-620C-2A82-9511-88DEEEF0536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44015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35BB4B6E-3221-5BC8-490A-A84985104AF6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874888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6" name="Text Placeholder 47">
            <a:extLst>
              <a:ext uri="{FF2B5EF4-FFF2-40B4-BE49-F238E27FC236}">
                <a16:creationId xmlns:a16="http://schemas.microsoft.com/office/drawing/2014/main" id="{8DA01359-216B-8346-7EC7-A6CEB258EEE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723202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80" name="Footer Placeholder 4">
            <a:extLst>
              <a:ext uri="{FF2B5EF4-FFF2-40B4-BE49-F238E27FC236}">
                <a16:creationId xmlns:a16="http://schemas.microsoft.com/office/drawing/2014/main" id="{A3811226-BDB2-A7B5-BF2A-1E2020FD2DD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1F4F122-EA7A-4171-762E-E53E98873F09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1DEA6BB7-9BD5-6D76-ED38-18877293461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6C22D78D-16A6-9467-B556-86077DC62CF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A4174715-3808-E62E-D2F9-F1CB21AC5C01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2350324"/>
            <a:ext cx="18175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A8D1A61-EE55-F8E9-CBE8-34F4F73AB6B7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2364879" y="2350324"/>
            <a:ext cx="1827734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912E8164-C1C7-1A96-DEA3-3FCE090B6E5A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193659" y="2350324"/>
            <a:ext cx="1840779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7262A2C5-669B-5730-4290-468C44C9E206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6043784" y="2350324"/>
            <a:ext cx="1840779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AA5B595F-D766-1438-9BF9-32A1C026B512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7892711" y="2350324"/>
            <a:ext cx="1837496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D9BB7914-C7B7-EA68-6863-DE8C62CD983D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9730206" y="2350324"/>
            <a:ext cx="1840779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15D5BDF-67C8-8E5C-DF54-F6930EACA90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7092284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2 column w ico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6" name="Graphic 45">
            <a:extLst>
              <a:ext uri="{FF2B5EF4-FFF2-40B4-BE49-F238E27FC236}">
                <a16:creationId xmlns:a16="http://schemas.microsoft.com/office/drawing/2014/main" id="{0CE6B104-8843-5341-31CC-5DB8B6A901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8" name="Footer Placeholder 4">
            <a:extLst>
              <a:ext uri="{FF2B5EF4-FFF2-40B4-BE49-F238E27FC236}">
                <a16:creationId xmlns:a16="http://schemas.microsoft.com/office/drawing/2014/main" id="{CD738B19-727F-0602-1D15-8F1396D0C6C9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881CEAC5-2D06-8043-FD8A-606AA69956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46086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1" name="Rounded Rectangle 100">
            <a:extLst>
              <a:ext uri="{FF2B5EF4-FFF2-40B4-BE49-F238E27FC236}">
                <a16:creationId xmlns:a16="http://schemas.microsoft.com/office/drawing/2014/main" id="{5DB500DB-0180-1080-92F2-DDA42C5D6FE8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DCF38B3E-A444-7AF1-EB2E-8B808BC1BB5F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66195" y="1922820"/>
            <a:ext cx="46086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4AB870AC-D3D0-CD00-4B36-2AE72321CAB0}"/>
              </a:ext>
            </a:extLst>
          </p:cNvPr>
          <p:cNvSpPr/>
          <p:nvPr userDrawn="1"/>
        </p:nvSpPr>
        <p:spPr>
          <a:xfrm>
            <a:off x="6620726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1" name="Footer Placeholder 4">
            <a:extLst>
              <a:ext uri="{FF2B5EF4-FFF2-40B4-BE49-F238E27FC236}">
                <a16:creationId xmlns:a16="http://schemas.microsoft.com/office/drawing/2014/main" id="{9EC3D0F6-604D-EB06-9AB0-AF782094D9FC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B6314FC-4233-53AB-A725-E34EFA847A6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35DBDAA-954E-546F-CFA1-AAD32ED058A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2DFA6695-7771-1F6B-A928-A020D49FC59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B6C1DFFF-6230-F312-47DF-08A2CD488358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87617" y="2355785"/>
            <a:ext cx="4614242" cy="380212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7027A34-85B5-EEBB-78C5-EC36E8B3BBF2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6963374" y="2355785"/>
            <a:ext cx="4614242" cy="380212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95523897-87A0-76A3-5C61-49B2D95BD9A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007720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3 column w ico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8" name="Graphic 97">
            <a:extLst>
              <a:ext uri="{FF2B5EF4-FFF2-40B4-BE49-F238E27FC236}">
                <a16:creationId xmlns:a16="http://schemas.microsoft.com/office/drawing/2014/main" id="{B3B3860A-31E1-D8B1-6BFF-B1CB5EA9D00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00" name="Footer Placeholder 4">
            <a:extLst>
              <a:ext uri="{FF2B5EF4-FFF2-40B4-BE49-F238E27FC236}">
                <a16:creationId xmlns:a16="http://schemas.microsoft.com/office/drawing/2014/main" id="{71F8E74E-6AE7-7117-F785-2905C09E117D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104" name="Text Placeholder 47">
            <a:extLst>
              <a:ext uri="{FF2B5EF4-FFF2-40B4-BE49-F238E27FC236}">
                <a16:creationId xmlns:a16="http://schemas.microsoft.com/office/drawing/2014/main" id="{7F8A96E7-7BA5-502A-0D71-F9AA3FB43ACB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322602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6" name="Rounded Rectangle 105">
            <a:extLst>
              <a:ext uri="{FF2B5EF4-FFF2-40B4-BE49-F238E27FC236}">
                <a16:creationId xmlns:a16="http://schemas.microsoft.com/office/drawing/2014/main" id="{FD15ABF3-C6AD-D3F4-A9F2-1C6815726D19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07" name="Text Placeholder 47">
            <a:extLst>
              <a:ext uri="{FF2B5EF4-FFF2-40B4-BE49-F238E27FC236}">
                <a16:creationId xmlns:a16="http://schemas.microsoft.com/office/drawing/2014/main" id="{50E1525F-3864-3941-DA91-C60724B31161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66194" y="1922820"/>
            <a:ext cx="3219242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9" name="Rounded Rectangle 108">
            <a:extLst>
              <a:ext uri="{FF2B5EF4-FFF2-40B4-BE49-F238E27FC236}">
                <a16:creationId xmlns:a16="http://schemas.microsoft.com/office/drawing/2014/main" id="{3B10F363-D17A-FEF2-D0FC-9264C06879C1}"/>
              </a:ext>
            </a:extLst>
          </p:cNvPr>
          <p:cNvSpPr/>
          <p:nvPr userDrawn="1"/>
        </p:nvSpPr>
        <p:spPr>
          <a:xfrm>
            <a:off x="4320725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0" name="Text Placeholder 47">
            <a:extLst>
              <a:ext uri="{FF2B5EF4-FFF2-40B4-BE49-F238E27FC236}">
                <a16:creationId xmlns:a16="http://schemas.microsoft.com/office/drawing/2014/main" id="{32F17912-852A-6F95-62C8-B1344C2E0C77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60359" y="1922820"/>
            <a:ext cx="320457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12" name="Rounded Rectangle 111">
            <a:extLst>
              <a:ext uri="{FF2B5EF4-FFF2-40B4-BE49-F238E27FC236}">
                <a16:creationId xmlns:a16="http://schemas.microsoft.com/office/drawing/2014/main" id="{9F5FBF19-9530-A9A2-5805-6AEA9CE25B4A}"/>
              </a:ext>
            </a:extLst>
          </p:cNvPr>
          <p:cNvSpPr/>
          <p:nvPr userDrawn="1"/>
        </p:nvSpPr>
        <p:spPr>
          <a:xfrm>
            <a:off x="8014891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5" name="Footer Placeholder 4">
            <a:extLst>
              <a:ext uri="{FF2B5EF4-FFF2-40B4-BE49-F238E27FC236}">
                <a16:creationId xmlns:a16="http://schemas.microsoft.com/office/drawing/2014/main" id="{C4E27EF8-4D33-6C43-27CE-540567ED280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AC40A44F-7561-BFAC-0DA7-E783D35F88C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376EBAE-44A6-D991-B39C-9BF4500F90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A3898BEB-B15C-9CCA-1C1D-CE3089C1AC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CBAB304-94F5-D70C-F2BE-C396256D66E2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66894" y="2357247"/>
            <a:ext cx="3252385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8187969-0256-C171-BADD-666897D8499B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4660552" y="2357247"/>
            <a:ext cx="3252385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67039199-7FE1-2828-10DE-E4425A3E7E88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8354210" y="2357247"/>
            <a:ext cx="3252385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DB1DFBD5-AD6B-D51B-9790-80E3B3C8E8F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47567230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4 column w ico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>
            <a:extLst>
              <a:ext uri="{FF2B5EF4-FFF2-40B4-BE49-F238E27FC236}">
                <a16:creationId xmlns:a16="http://schemas.microsoft.com/office/drawing/2014/main" id="{B623F92B-E67F-1000-F870-7E6A10C0D3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DD48DADD-3166-12A3-F910-D53830B13562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4CB5F1AE-EB2B-2A89-B92E-DE7EEFF360F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1184522E-689F-8CB8-86B5-F2932B8B8010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E345E6A1-212D-D734-2925-BAB7DBED92E5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739197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A46070DF-6749-86F4-A64A-06E3A4A2DF99}"/>
              </a:ext>
            </a:extLst>
          </p:cNvPr>
          <p:cNvSpPr/>
          <p:nvPr userDrawn="1"/>
        </p:nvSpPr>
        <p:spPr>
          <a:xfrm>
            <a:off x="3393728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24564592-2E32-53A0-BD3A-1D7B7CE10603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500807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1C68194C-2B04-7E01-7AF0-3ECCD0AD4D52}"/>
              </a:ext>
            </a:extLst>
          </p:cNvPr>
          <p:cNvSpPr/>
          <p:nvPr userDrawn="1"/>
        </p:nvSpPr>
        <p:spPr>
          <a:xfrm>
            <a:off x="6155338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CAFFBF13-AE56-3111-B6C6-9A3512B155AF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271673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3369B947-7D22-315A-34BA-BEACBA2076DC}"/>
              </a:ext>
            </a:extLst>
          </p:cNvPr>
          <p:cNvSpPr/>
          <p:nvPr userDrawn="1"/>
        </p:nvSpPr>
        <p:spPr>
          <a:xfrm>
            <a:off x="8926204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7" name="Footer Placeholder 4">
            <a:extLst>
              <a:ext uri="{FF2B5EF4-FFF2-40B4-BE49-F238E27FC236}">
                <a16:creationId xmlns:a16="http://schemas.microsoft.com/office/drawing/2014/main" id="{9B00EF2B-069E-BDD6-D534-B55D401357E0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5B009B00-06A6-1F28-8989-6FFE4CBE99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73A1357-C769-B399-0041-B4ADA7CC81A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9A8FB753-3F06-7393-E967-B960655F29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E32ADC9-32D9-0C56-122A-BB54625C1F50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66894" y="2357247"/>
            <a:ext cx="23250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C48F0CDB-E584-0D7D-0020-BB0F75236D42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3739197" y="2357247"/>
            <a:ext cx="23250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3F72CCE-60AE-6FA1-B5B5-887ECC9B8C44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6500807" y="2357247"/>
            <a:ext cx="23250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73D794B-0ADD-0E39-2910-A3A812DF8243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9271673" y="2357247"/>
            <a:ext cx="23250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5542602-D5F6-0A67-6D10-50ACA372DEB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3147604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6 column w ico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4" name="Graphic 103">
            <a:extLst>
              <a:ext uri="{FF2B5EF4-FFF2-40B4-BE49-F238E27FC236}">
                <a16:creationId xmlns:a16="http://schemas.microsoft.com/office/drawing/2014/main" id="{E24D7E3C-0C55-AA20-6E10-FEA7FD84824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106" name="Footer Placeholder 4">
            <a:extLst>
              <a:ext uri="{FF2B5EF4-FFF2-40B4-BE49-F238E27FC236}">
                <a16:creationId xmlns:a16="http://schemas.microsoft.com/office/drawing/2014/main" id="{F67F0D30-C152-14FF-92D6-08890B09F0DE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122" name="Text Placeholder 47">
            <a:extLst>
              <a:ext uri="{FF2B5EF4-FFF2-40B4-BE49-F238E27FC236}">
                <a16:creationId xmlns:a16="http://schemas.microsoft.com/office/drawing/2014/main" id="{489C0F14-4A7F-6D20-5C9D-3952AF5CA4B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0452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24" name="Rounded Rectangle 123">
            <a:extLst>
              <a:ext uri="{FF2B5EF4-FFF2-40B4-BE49-F238E27FC236}">
                <a16:creationId xmlns:a16="http://schemas.microsoft.com/office/drawing/2014/main" id="{0D3CA7BD-32EE-0BED-53C6-832837AFD755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25" name="Text Placeholder 47">
            <a:extLst>
              <a:ext uri="{FF2B5EF4-FFF2-40B4-BE49-F238E27FC236}">
                <a16:creationId xmlns:a16="http://schemas.microsoft.com/office/drawing/2014/main" id="{CBB2A8DC-1DA0-2036-7570-BA7D68355996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362503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27" name="Rounded Rectangle 126">
            <a:extLst>
              <a:ext uri="{FF2B5EF4-FFF2-40B4-BE49-F238E27FC236}">
                <a16:creationId xmlns:a16="http://schemas.microsoft.com/office/drawing/2014/main" id="{95A4FD48-915C-4F6D-6D18-FC378CFDEEF3}"/>
              </a:ext>
            </a:extLst>
          </p:cNvPr>
          <p:cNvSpPr/>
          <p:nvPr userDrawn="1"/>
        </p:nvSpPr>
        <p:spPr>
          <a:xfrm>
            <a:off x="2469118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28" name="Text Placeholder 47">
            <a:extLst>
              <a:ext uri="{FF2B5EF4-FFF2-40B4-BE49-F238E27FC236}">
                <a16:creationId xmlns:a16="http://schemas.microsoft.com/office/drawing/2014/main" id="{C63FB6C5-702B-CA90-1CEB-782C3640AB1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206673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30" name="Rounded Rectangle 129">
            <a:extLst>
              <a:ext uri="{FF2B5EF4-FFF2-40B4-BE49-F238E27FC236}">
                <a16:creationId xmlns:a16="http://schemas.microsoft.com/office/drawing/2014/main" id="{9AC609FB-5601-36F3-6613-0AD34FD85477}"/>
              </a:ext>
            </a:extLst>
          </p:cNvPr>
          <p:cNvSpPr/>
          <p:nvPr userDrawn="1"/>
        </p:nvSpPr>
        <p:spPr>
          <a:xfrm>
            <a:off x="4313288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31" name="Text Placeholder 47">
            <a:extLst>
              <a:ext uri="{FF2B5EF4-FFF2-40B4-BE49-F238E27FC236}">
                <a16:creationId xmlns:a16="http://schemas.microsoft.com/office/drawing/2014/main" id="{A8FA5F64-3763-FE4C-6881-E06427A18DE5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41696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33" name="Rounded Rectangle 132">
            <a:extLst>
              <a:ext uri="{FF2B5EF4-FFF2-40B4-BE49-F238E27FC236}">
                <a16:creationId xmlns:a16="http://schemas.microsoft.com/office/drawing/2014/main" id="{F0B8BAB8-1196-AB03-C0A2-CBFF8ED01E9B}"/>
              </a:ext>
            </a:extLst>
          </p:cNvPr>
          <p:cNvSpPr/>
          <p:nvPr userDrawn="1"/>
        </p:nvSpPr>
        <p:spPr>
          <a:xfrm>
            <a:off x="6148311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34" name="Text Placeholder 47">
            <a:extLst>
              <a:ext uri="{FF2B5EF4-FFF2-40B4-BE49-F238E27FC236}">
                <a16:creationId xmlns:a16="http://schemas.microsoft.com/office/drawing/2014/main" id="{7DE33350-C9B2-85DB-60F1-FCCCD7849119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83367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36" name="Rounded Rectangle 135">
            <a:extLst>
              <a:ext uri="{FF2B5EF4-FFF2-40B4-BE49-F238E27FC236}">
                <a16:creationId xmlns:a16="http://schemas.microsoft.com/office/drawing/2014/main" id="{29D77CD7-9CD2-E3E4-4750-E02B715288EB}"/>
              </a:ext>
            </a:extLst>
          </p:cNvPr>
          <p:cNvSpPr/>
          <p:nvPr userDrawn="1"/>
        </p:nvSpPr>
        <p:spPr>
          <a:xfrm>
            <a:off x="7989982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37" name="Text Placeholder 47">
            <a:extLst>
              <a:ext uri="{FF2B5EF4-FFF2-40B4-BE49-F238E27FC236}">
                <a16:creationId xmlns:a16="http://schemas.microsoft.com/office/drawing/2014/main" id="{A96760DE-12A8-D223-DBB6-0D26BAE6D204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732513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39" name="Rounded Rectangle 138">
            <a:extLst>
              <a:ext uri="{FF2B5EF4-FFF2-40B4-BE49-F238E27FC236}">
                <a16:creationId xmlns:a16="http://schemas.microsoft.com/office/drawing/2014/main" id="{9FA7D80F-9169-F464-90C5-BD410F76F9D6}"/>
              </a:ext>
            </a:extLst>
          </p:cNvPr>
          <p:cNvSpPr/>
          <p:nvPr userDrawn="1"/>
        </p:nvSpPr>
        <p:spPr>
          <a:xfrm>
            <a:off x="9839128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41" name="Footer Placeholder 4">
            <a:extLst>
              <a:ext uri="{FF2B5EF4-FFF2-40B4-BE49-F238E27FC236}">
                <a16:creationId xmlns:a16="http://schemas.microsoft.com/office/drawing/2014/main" id="{20810F74-7E3E-BCDE-A1E2-5DCCF0B7724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5C7BDB6-BE1F-ACF1-9CAF-01EB2B2FEC3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D002316-55F5-A664-BA0F-DCA1B9B8F1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9FA93E09-386F-BEF6-FECE-50ACEA54D63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227F9CBA-1B5E-C0D7-837A-8A14FA1BB8C6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37619" y="2791155"/>
            <a:ext cx="172452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B3C8700B-97CC-9F1A-4A9B-6D26F4AFB664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2466419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642662E0-29ED-D8C1-F907-D0C52C731479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4309396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0CCD908-26A5-0E47-1025-FCB4C74A7569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6151834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F4642DA5-71C2-3894-77B7-F5CC8F717B56}"/>
              </a:ext>
            </a:extLst>
          </p:cNvPr>
          <p:cNvSpPr>
            <a:spLocks noGrp="1"/>
          </p:cNvSpPr>
          <p:nvPr>
            <p:ph sz="quarter" idx="59" hasCustomPrompt="1"/>
          </p:nvPr>
        </p:nvSpPr>
        <p:spPr>
          <a:xfrm>
            <a:off x="7993505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B8846BE6-9150-CBFF-5F07-620A0EC97264}"/>
              </a:ext>
            </a:extLst>
          </p:cNvPr>
          <p:cNvSpPr>
            <a:spLocks noGrp="1"/>
          </p:cNvSpPr>
          <p:nvPr>
            <p:ph sz="quarter" idx="60" hasCustomPrompt="1"/>
          </p:nvPr>
        </p:nvSpPr>
        <p:spPr>
          <a:xfrm>
            <a:off x="9835176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96A1384B-AB21-2872-913B-23CE7138A2D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19698638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2x2 column w ico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>
            <a:extLst>
              <a:ext uri="{FF2B5EF4-FFF2-40B4-BE49-F238E27FC236}">
                <a16:creationId xmlns:a16="http://schemas.microsoft.com/office/drawing/2014/main" id="{825D8471-B2C1-82E6-0D9E-B5918A420ED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96047DD6-6340-C683-D118-D3A73085B30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45564FD8-39DA-A737-6B21-E79C7CCB019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506946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391E262D-6D29-4F08-4A0F-63A168869E29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BBCD0CFA-E10C-C659-B20A-1D59805F4F6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2536" y="4094901"/>
            <a:ext cx="506946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C92C8C86-743D-055A-5CD9-34A06339E63F}"/>
              </a:ext>
            </a:extLst>
          </p:cNvPr>
          <p:cNvSpPr/>
          <p:nvPr userDrawn="1"/>
        </p:nvSpPr>
        <p:spPr>
          <a:xfrm>
            <a:off x="627067" y="4094900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1" name="Text Placeholder 47">
            <a:extLst>
              <a:ext uri="{FF2B5EF4-FFF2-40B4-BE49-F238E27FC236}">
                <a16:creationId xmlns:a16="http://schemas.microsoft.com/office/drawing/2014/main" id="{3DFAA80F-618D-B25B-F01A-362EDD03765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97388" y="1922820"/>
            <a:ext cx="506946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44DD3F2B-F428-148E-21E0-75520E115A90}"/>
              </a:ext>
            </a:extLst>
          </p:cNvPr>
          <p:cNvSpPr/>
          <p:nvPr userDrawn="1"/>
        </p:nvSpPr>
        <p:spPr>
          <a:xfrm>
            <a:off x="6151919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6F214CE0-7F8F-4430-B4B9-B843F8C12753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97388" y="4094860"/>
            <a:ext cx="506946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EBAB90A6-D9C1-9CB9-1C7B-F1582525A77E}"/>
              </a:ext>
            </a:extLst>
          </p:cNvPr>
          <p:cNvSpPr/>
          <p:nvPr userDrawn="1"/>
        </p:nvSpPr>
        <p:spPr>
          <a:xfrm>
            <a:off x="6151919" y="409485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9" name="Footer Placeholder 4">
            <a:extLst>
              <a:ext uri="{FF2B5EF4-FFF2-40B4-BE49-F238E27FC236}">
                <a16:creationId xmlns:a16="http://schemas.microsoft.com/office/drawing/2014/main" id="{3F16581F-4CF2-9345-1AB3-9B25244CFE5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797589E-6E78-3866-0378-25822FD56EA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91FDE50-BA0F-D886-A8F8-2177C253109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4E16CDF6-57B8-C5CF-A12D-3F80C422C96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522A9AFD-7931-E5B3-024A-B8510DDD1726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66894" y="2354683"/>
            <a:ext cx="5069460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DED88358-358C-AF14-5184-A4F4623C2E3B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6491746" y="2354683"/>
            <a:ext cx="505936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D13D1B6-EC65-7320-2DE7-700155398BE3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972536" y="4537902"/>
            <a:ext cx="506381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C107335-298B-3100-5A59-C55569C444BE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6487290" y="4537902"/>
            <a:ext cx="506381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A8BF820E-77BE-F005-2408-4E67E0441BE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9355645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3x2 column w ico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>
            <a:extLst>
              <a:ext uri="{FF2B5EF4-FFF2-40B4-BE49-F238E27FC236}">
                <a16:creationId xmlns:a16="http://schemas.microsoft.com/office/drawing/2014/main" id="{42867CB4-BC58-E826-FF5E-5E0E5331EF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B00CFC9A-E40E-5899-2A6D-72E80396FC52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DCFF799D-F945-B328-34B8-C46F58D72B2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5" y="1922820"/>
            <a:ext cx="3225081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7CC83AC5-A7F9-8536-AFA8-F08B33071FA6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363A04F3-A512-B4ED-10F7-4F54A93B2A88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72535" y="4094901"/>
            <a:ext cx="3225081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94661371-EA61-8B38-252A-293FE84D86C4}"/>
              </a:ext>
            </a:extLst>
          </p:cNvPr>
          <p:cNvSpPr/>
          <p:nvPr userDrawn="1"/>
        </p:nvSpPr>
        <p:spPr>
          <a:xfrm>
            <a:off x="627067" y="4094900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80C823B6-3451-4394-C458-92FED5F5DD4D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49827" y="1922820"/>
            <a:ext cx="322568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1BC7F810-56ED-25BB-E4F7-5B9F164B70CA}"/>
              </a:ext>
            </a:extLst>
          </p:cNvPr>
          <p:cNvSpPr/>
          <p:nvPr userDrawn="1"/>
        </p:nvSpPr>
        <p:spPr>
          <a:xfrm>
            <a:off x="4304358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D036BD5D-15D7-93E3-3FF7-3D6F92C82F3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649827" y="4094901"/>
            <a:ext cx="322568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20073C2A-ECC4-F09E-2206-A8B0EB39EC47}"/>
              </a:ext>
            </a:extLst>
          </p:cNvPr>
          <p:cNvSpPr/>
          <p:nvPr userDrawn="1"/>
        </p:nvSpPr>
        <p:spPr>
          <a:xfrm>
            <a:off x="4304358" y="4094900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B9E47D42-A68C-CDA1-3B10-FF3D5FF26EA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347887" y="1922820"/>
            <a:ext cx="3232497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2BF5BCED-524B-0B98-3FD0-4666AA78BB0B}"/>
              </a:ext>
            </a:extLst>
          </p:cNvPr>
          <p:cNvSpPr/>
          <p:nvPr userDrawn="1"/>
        </p:nvSpPr>
        <p:spPr>
          <a:xfrm>
            <a:off x="8002419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4D9787D0-BDF3-5967-C1A5-60591199422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347887" y="4094901"/>
            <a:ext cx="3232497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2AD4E997-E10C-B339-B452-204EB8A016B3}"/>
              </a:ext>
            </a:extLst>
          </p:cNvPr>
          <p:cNvSpPr/>
          <p:nvPr userDrawn="1"/>
        </p:nvSpPr>
        <p:spPr>
          <a:xfrm>
            <a:off x="8002419" y="4094900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3" name="Footer Placeholder 4">
            <a:extLst>
              <a:ext uri="{FF2B5EF4-FFF2-40B4-BE49-F238E27FC236}">
                <a16:creationId xmlns:a16="http://schemas.microsoft.com/office/drawing/2014/main" id="{6AC28ABD-914F-79F6-7A6B-21EA10F18B9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CA9C0EA-110C-C04A-AECB-8B41BDF18B8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333E932-0E2A-2C0C-C975-2F1B97E0039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0DF9DCFD-91C5-E1D9-FABB-E297855BDFD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B093A0D-88A7-2D08-10C7-A168B2CCC7EB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66894" y="2354683"/>
            <a:ext cx="323909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5C2BD42-9468-5393-928F-197B40D85A1A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4644185" y="2354683"/>
            <a:ext cx="324947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F59A7A3-2634-6D75-047E-AA7A2DC1BFAA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8342244" y="2354683"/>
            <a:ext cx="3230075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442E3B9-69E1-1738-C559-E7084B75923E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4644185" y="4529890"/>
            <a:ext cx="324947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502C47B5-A69E-D373-D587-9E3DFCAC4EFC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8342244" y="4529890"/>
            <a:ext cx="3230075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213EFDB4-6594-4215-0F9E-2C8B5694CD2C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973647" y="4529890"/>
            <a:ext cx="324947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1271B138-B73C-52F1-452E-98BDDBB14B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50919682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4x2 column w ico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>
            <a:extLst>
              <a:ext uri="{FF2B5EF4-FFF2-40B4-BE49-F238E27FC236}">
                <a16:creationId xmlns:a16="http://schemas.microsoft.com/office/drawing/2014/main" id="{0899BC4B-433F-5712-44F4-CF103274F4E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23C2F025-3523-90E5-9C0C-1E89B5F99416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56AA28C8-4266-93D3-7D10-2BD2707BCB5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69995945-6FD1-C428-AB9D-F8EA78FE68A8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99E7E2A2-AE09-6AD5-7EAF-5FA05E61845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2536" y="4094901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B07012E4-DDD6-5CC7-21A4-73D15FA3093B}"/>
              </a:ext>
            </a:extLst>
          </p:cNvPr>
          <p:cNvSpPr/>
          <p:nvPr userDrawn="1"/>
        </p:nvSpPr>
        <p:spPr>
          <a:xfrm>
            <a:off x="627067" y="4094900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44B6E60B-FAA0-DF95-D454-B28965AFFC4C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3869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CE8BD247-4E0C-ECB2-45E1-376849F795EB}"/>
              </a:ext>
            </a:extLst>
          </p:cNvPr>
          <p:cNvSpPr/>
          <p:nvPr userDrawn="1"/>
        </p:nvSpPr>
        <p:spPr>
          <a:xfrm>
            <a:off x="3378400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32B69D40-092D-95B9-A5C7-EB05A2346DD7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23869" y="4094901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146AD47D-5430-5711-1957-28640FDECF10}"/>
              </a:ext>
            </a:extLst>
          </p:cNvPr>
          <p:cNvSpPr/>
          <p:nvPr userDrawn="1"/>
        </p:nvSpPr>
        <p:spPr>
          <a:xfrm>
            <a:off x="3378400" y="4094900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74EF119B-CC8C-B8D5-03BC-EDAC63FDBFA7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506204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F89E7F6E-1CA7-C3CE-FA9E-3283749586E6}"/>
              </a:ext>
            </a:extLst>
          </p:cNvPr>
          <p:cNvSpPr/>
          <p:nvPr userDrawn="1"/>
        </p:nvSpPr>
        <p:spPr>
          <a:xfrm>
            <a:off x="6160735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9A366C43-D1A5-967A-0C44-F1799F3D390A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506204" y="4094901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25C48F30-BFBB-9BA2-DA28-FBDDB7334B64}"/>
              </a:ext>
            </a:extLst>
          </p:cNvPr>
          <p:cNvSpPr/>
          <p:nvPr userDrawn="1"/>
        </p:nvSpPr>
        <p:spPr>
          <a:xfrm>
            <a:off x="6160735" y="4094900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1" name="Text Placeholder 47">
            <a:extLst>
              <a:ext uri="{FF2B5EF4-FFF2-40B4-BE49-F238E27FC236}">
                <a16:creationId xmlns:a16="http://schemas.microsoft.com/office/drawing/2014/main" id="{646CE245-225F-F30E-AE43-5922BDF35432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264030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EA3102CB-60F5-D450-AAC1-0614BC3F9C81}"/>
              </a:ext>
            </a:extLst>
          </p:cNvPr>
          <p:cNvSpPr/>
          <p:nvPr userDrawn="1"/>
        </p:nvSpPr>
        <p:spPr>
          <a:xfrm>
            <a:off x="8918561" y="1922819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5" name="Text Placeholder 47">
            <a:extLst>
              <a:ext uri="{FF2B5EF4-FFF2-40B4-BE49-F238E27FC236}">
                <a16:creationId xmlns:a16="http://schemas.microsoft.com/office/drawing/2014/main" id="{CE8BEE1B-2705-6FD1-D10D-B3AD84693DA3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264030" y="4094901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7" name="Rounded Rectangle 76">
            <a:extLst>
              <a:ext uri="{FF2B5EF4-FFF2-40B4-BE49-F238E27FC236}">
                <a16:creationId xmlns:a16="http://schemas.microsoft.com/office/drawing/2014/main" id="{F0488718-3D0D-112E-1895-04EBD3AA04FE}"/>
              </a:ext>
            </a:extLst>
          </p:cNvPr>
          <p:cNvSpPr/>
          <p:nvPr userDrawn="1"/>
        </p:nvSpPr>
        <p:spPr>
          <a:xfrm>
            <a:off x="8918561" y="4094900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9" name="Footer Placeholder 4">
            <a:extLst>
              <a:ext uri="{FF2B5EF4-FFF2-40B4-BE49-F238E27FC236}">
                <a16:creationId xmlns:a16="http://schemas.microsoft.com/office/drawing/2014/main" id="{043AA3E0-DF5F-1B0F-A3FC-BE698D44FADC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27D6A565-51FB-FA5B-6B4B-AEF10685740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D769D7B-DF95-0B75-8EE5-2B769EFBC76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8CD6284A-7648-CB0A-8EE4-68DB23B3BAE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6D8DE834-10F3-10E2-1844-ACD60C8C7C27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537593" y="2354685"/>
            <a:ext cx="2739243" cy="16291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904A14D-5D79-0AAA-D307-3D80CFCF0BF5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3288927" y="2354685"/>
            <a:ext cx="2763752" cy="16291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87159BE7-F6DC-5E20-ED23-2D801A663D76}"/>
              </a:ext>
            </a:extLst>
          </p:cNvPr>
          <p:cNvSpPr>
            <a:spLocks noGrp="1"/>
          </p:cNvSpPr>
          <p:nvPr>
            <p:ph sz="quarter" idx="68" hasCustomPrompt="1"/>
          </p:nvPr>
        </p:nvSpPr>
        <p:spPr>
          <a:xfrm>
            <a:off x="6067569" y="2354685"/>
            <a:ext cx="2763752" cy="16291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E322F72-8011-EE59-F300-419E7497187D}"/>
              </a:ext>
            </a:extLst>
          </p:cNvPr>
          <p:cNvSpPr>
            <a:spLocks noGrp="1"/>
          </p:cNvSpPr>
          <p:nvPr>
            <p:ph sz="quarter" idx="69" hasCustomPrompt="1"/>
          </p:nvPr>
        </p:nvSpPr>
        <p:spPr>
          <a:xfrm>
            <a:off x="8810504" y="2354685"/>
            <a:ext cx="2763752" cy="16291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9D2FE3DC-8E6E-B83C-4A6F-8A13235A18CB}"/>
              </a:ext>
            </a:extLst>
          </p:cNvPr>
          <p:cNvSpPr>
            <a:spLocks noGrp="1"/>
          </p:cNvSpPr>
          <p:nvPr>
            <p:ph sz="quarter" idx="70" hasCustomPrompt="1"/>
          </p:nvPr>
        </p:nvSpPr>
        <p:spPr>
          <a:xfrm>
            <a:off x="537593" y="4529303"/>
            <a:ext cx="273924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0C297203-1340-7525-E96D-F0E2C443037C}"/>
              </a:ext>
            </a:extLst>
          </p:cNvPr>
          <p:cNvSpPr>
            <a:spLocks noGrp="1"/>
          </p:cNvSpPr>
          <p:nvPr>
            <p:ph sz="quarter" idx="71" hasCustomPrompt="1"/>
          </p:nvPr>
        </p:nvSpPr>
        <p:spPr>
          <a:xfrm>
            <a:off x="3276836" y="4529303"/>
            <a:ext cx="279073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4D9C2FC-D1D0-B0AC-6E27-7B5EB1B4F9EC}"/>
              </a:ext>
            </a:extLst>
          </p:cNvPr>
          <p:cNvSpPr>
            <a:spLocks noGrp="1"/>
          </p:cNvSpPr>
          <p:nvPr>
            <p:ph sz="quarter" idx="72" hasCustomPrompt="1"/>
          </p:nvPr>
        </p:nvSpPr>
        <p:spPr>
          <a:xfrm>
            <a:off x="6079823" y="4529303"/>
            <a:ext cx="273924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0CFFE51D-C011-7B2C-39AB-11BD2038F0A3}"/>
              </a:ext>
            </a:extLst>
          </p:cNvPr>
          <p:cNvSpPr>
            <a:spLocks noGrp="1"/>
          </p:cNvSpPr>
          <p:nvPr>
            <p:ph sz="quarter" idx="73" hasCustomPrompt="1"/>
          </p:nvPr>
        </p:nvSpPr>
        <p:spPr>
          <a:xfrm>
            <a:off x="8829087" y="4529303"/>
            <a:ext cx="273924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00B5BE52-8494-8DD0-2731-68756B13F26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66610889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6x2 column w icon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1" name="Graphic 70">
            <a:extLst>
              <a:ext uri="{FF2B5EF4-FFF2-40B4-BE49-F238E27FC236}">
                <a16:creationId xmlns:a16="http://schemas.microsoft.com/office/drawing/2014/main" id="{D78C2160-01E8-748D-8074-4C4D23BB7C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74" name="Footer Placeholder 4">
            <a:extLst>
              <a:ext uri="{FF2B5EF4-FFF2-40B4-BE49-F238E27FC236}">
                <a16:creationId xmlns:a16="http://schemas.microsoft.com/office/drawing/2014/main" id="{BABC5A15-68F7-2CE7-76DA-AB0CC679E1E4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77" name="Text Placeholder 47">
            <a:extLst>
              <a:ext uri="{FF2B5EF4-FFF2-40B4-BE49-F238E27FC236}">
                <a16:creationId xmlns:a16="http://schemas.microsoft.com/office/drawing/2014/main" id="{6042E921-9BAA-D3C5-4AF5-557B720408A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7593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84" name="Text Placeholder 47">
            <a:extLst>
              <a:ext uri="{FF2B5EF4-FFF2-40B4-BE49-F238E27FC236}">
                <a16:creationId xmlns:a16="http://schemas.microsoft.com/office/drawing/2014/main" id="{28DD93DA-4B82-BC59-621F-161478C04E6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368074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86" name="Text Placeholder 47">
            <a:extLst>
              <a:ext uri="{FF2B5EF4-FFF2-40B4-BE49-F238E27FC236}">
                <a16:creationId xmlns:a16="http://schemas.microsoft.com/office/drawing/2014/main" id="{12A8B1AB-8DC9-9A32-0165-F203A810E839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211511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88" name="Text Placeholder 47">
            <a:extLst>
              <a:ext uri="{FF2B5EF4-FFF2-40B4-BE49-F238E27FC236}">
                <a16:creationId xmlns:a16="http://schemas.microsoft.com/office/drawing/2014/main" id="{B230587C-11AF-2F23-DDAD-1F55BF0E51A4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40096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0" name="Text Placeholder 47">
            <a:extLst>
              <a:ext uri="{FF2B5EF4-FFF2-40B4-BE49-F238E27FC236}">
                <a16:creationId xmlns:a16="http://schemas.microsoft.com/office/drawing/2014/main" id="{50EBA9BB-9723-529F-E9FB-C4823E7B7150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93844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2" name="Text Placeholder 47">
            <a:extLst>
              <a:ext uri="{FF2B5EF4-FFF2-40B4-BE49-F238E27FC236}">
                <a16:creationId xmlns:a16="http://schemas.microsoft.com/office/drawing/2014/main" id="{CA60F38E-2812-D686-016F-6765B1E556E4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742809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4" name="Text Placeholder 47">
            <a:extLst>
              <a:ext uri="{FF2B5EF4-FFF2-40B4-BE49-F238E27FC236}">
                <a16:creationId xmlns:a16="http://schemas.microsoft.com/office/drawing/2014/main" id="{0B8BA2C9-0528-BEE6-5D3A-F3EB76CAB4DA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37593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6" name="Text Placeholder 47">
            <a:extLst>
              <a:ext uri="{FF2B5EF4-FFF2-40B4-BE49-F238E27FC236}">
                <a16:creationId xmlns:a16="http://schemas.microsoft.com/office/drawing/2014/main" id="{A810A8BA-4AD1-6B62-8D6B-E12116A5E04F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368074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8" name="Text Placeholder 47">
            <a:extLst>
              <a:ext uri="{FF2B5EF4-FFF2-40B4-BE49-F238E27FC236}">
                <a16:creationId xmlns:a16="http://schemas.microsoft.com/office/drawing/2014/main" id="{402E8598-554D-2C07-121C-87C3C14A3730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211511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0" name="Text Placeholder 47">
            <a:extLst>
              <a:ext uri="{FF2B5EF4-FFF2-40B4-BE49-F238E27FC236}">
                <a16:creationId xmlns:a16="http://schemas.microsoft.com/office/drawing/2014/main" id="{98D37FE1-0D90-D826-C32B-0EC501F24798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040096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2" name="Text Placeholder 47">
            <a:extLst>
              <a:ext uri="{FF2B5EF4-FFF2-40B4-BE49-F238E27FC236}">
                <a16:creationId xmlns:a16="http://schemas.microsoft.com/office/drawing/2014/main" id="{625B6353-5F44-348E-0213-D1DC3276FFDD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893844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4" name="Text Placeholder 47">
            <a:extLst>
              <a:ext uri="{FF2B5EF4-FFF2-40B4-BE49-F238E27FC236}">
                <a16:creationId xmlns:a16="http://schemas.microsoft.com/office/drawing/2014/main" id="{2BC696CF-2D60-07B0-BDBC-DD88EED1EF00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742809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107" name="Footer Placeholder 4">
            <a:extLst>
              <a:ext uri="{FF2B5EF4-FFF2-40B4-BE49-F238E27FC236}">
                <a16:creationId xmlns:a16="http://schemas.microsoft.com/office/drawing/2014/main" id="{33329B58-E414-21AF-C04A-DEDF2F8D4A6C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CCACF93-3D3A-2A60-79A0-90AD4228EDA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E215F40-0AB7-6DDA-1EEC-E4E60C0475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74CF2306-33D9-A525-7942-919BD552A5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A8BB4EF-4887-CD1A-A1F5-0116EE6B4655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537593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72CFBF9F-D03C-B562-B142-48329F5633DF}"/>
              </a:ext>
            </a:extLst>
          </p:cNvPr>
          <p:cNvSpPr>
            <a:spLocks noGrp="1"/>
          </p:cNvSpPr>
          <p:nvPr>
            <p:ph sz="quarter" idx="62" hasCustomPrompt="1"/>
          </p:nvPr>
        </p:nvSpPr>
        <p:spPr>
          <a:xfrm>
            <a:off x="2368074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B8AC87D-06F3-42FB-AE6A-69C79AF2B833}"/>
              </a:ext>
            </a:extLst>
          </p:cNvPr>
          <p:cNvSpPr>
            <a:spLocks noGrp="1"/>
          </p:cNvSpPr>
          <p:nvPr>
            <p:ph sz="quarter" idx="63" hasCustomPrompt="1"/>
          </p:nvPr>
        </p:nvSpPr>
        <p:spPr>
          <a:xfrm>
            <a:off x="4209617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E71BCAB5-9D52-040F-6EE0-B888B8E732CD}"/>
              </a:ext>
            </a:extLst>
          </p:cNvPr>
          <p:cNvSpPr>
            <a:spLocks noGrp="1"/>
          </p:cNvSpPr>
          <p:nvPr>
            <p:ph sz="quarter" idx="64" hasCustomPrompt="1"/>
          </p:nvPr>
        </p:nvSpPr>
        <p:spPr>
          <a:xfrm>
            <a:off x="6042859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3EE7FA2-A1D5-8F30-B8A6-E7275A40E8A5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7896607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FB648D70-197C-01E8-0BF8-80085CC4B109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9741839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7D347A41-93E6-FB24-4EEA-78F66AC85987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537593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D788C85D-14F3-3130-DA7E-02CCD2436EA6}"/>
              </a:ext>
            </a:extLst>
          </p:cNvPr>
          <p:cNvSpPr>
            <a:spLocks noGrp="1"/>
          </p:cNvSpPr>
          <p:nvPr>
            <p:ph sz="quarter" idx="68" hasCustomPrompt="1"/>
          </p:nvPr>
        </p:nvSpPr>
        <p:spPr>
          <a:xfrm>
            <a:off x="2368074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3DEEB44E-030E-FD3F-5E1C-06DC23DF0BD0}"/>
              </a:ext>
            </a:extLst>
          </p:cNvPr>
          <p:cNvSpPr>
            <a:spLocks noGrp="1"/>
          </p:cNvSpPr>
          <p:nvPr>
            <p:ph sz="quarter" idx="69" hasCustomPrompt="1"/>
          </p:nvPr>
        </p:nvSpPr>
        <p:spPr>
          <a:xfrm>
            <a:off x="4209617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DB71A8E3-252B-FF69-62A8-14FD1C3FA565}"/>
              </a:ext>
            </a:extLst>
          </p:cNvPr>
          <p:cNvSpPr>
            <a:spLocks noGrp="1"/>
          </p:cNvSpPr>
          <p:nvPr>
            <p:ph sz="quarter" idx="70" hasCustomPrompt="1"/>
          </p:nvPr>
        </p:nvSpPr>
        <p:spPr>
          <a:xfrm>
            <a:off x="6042859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B6B17FD-E3FA-8E55-8F8F-8A20B8F0DA6F}"/>
              </a:ext>
            </a:extLst>
          </p:cNvPr>
          <p:cNvSpPr>
            <a:spLocks noGrp="1"/>
          </p:cNvSpPr>
          <p:nvPr>
            <p:ph sz="quarter" idx="71" hasCustomPrompt="1"/>
          </p:nvPr>
        </p:nvSpPr>
        <p:spPr>
          <a:xfrm>
            <a:off x="7896607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DA1C9288-9006-5400-2510-4F1CC45E17F9}"/>
              </a:ext>
            </a:extLst>
          </p:cNvPr>
          <p:cNvSpPr>
            <a:spLocks noGrp="1"/>
          </p:cNvSpPr>
          <p:nvPr>
            <p:ph sz="quarter" idx="72" hasCustomPrompt="1"/>
          </p:nvPr>
        </p:nvSpPr>
        <p:spPr>
          <a:xfrm>
            <a:off x="9741839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E3C5675E-DFB7-3A56-323B-94624793DE2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95393891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R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5" name="Graphic 44">
            <a:extLst>
              <a:ext uri="{FF2B5EF4-FFF2-40B4-BE49-F238E27FC236}">
                <a16:creationId xmlns:a16="http://schemas.microsoft.com/office/drawing/2014/main" id="{6C79BFDF-5312-48B1-1A84-B5F822B21DD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8" name="Footer Placeholder 4">
            <a:extLst>
              <a:ext uri="{FF2B5EF4-FFF2-40B4-BE49-F238E27FC236}">
                <a16:creationId xmlns:a16="http://schemas.microsoft.com/office/drawing/2014/main" id="{6AE78851-AF71-E434-1A0A-4EF107688779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6" name="Text Placeholder 47">
            <a:extLst>
              <a:ext uri="{FF2B5EF4-FFF2-40B4-BE49-F238E27FC236}">
                <a16:creationId xmlns:a16="http://schemas.microsoft.com/office/drawing/2014/main" id="{63625F3F-50F3-8382-A562-226CD799B4B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9643" y="1922901"/>
            <a:ext cx="4958315" cy="2932851"/>
          </a:xfrm>
        </p:spPr>
        <p:txBody>
          <a:bodyPr anchor="ctr">
            <a:noAutofit/>
          </a:bodyPr>
          <a:lstStyle>
            <a:lvl1pPr marL="0" indent="0">
              <a:buNone/>
              <a:defRPr sz="2400" spc="-15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F684FABA-DD26-8F1C-DA54-D0A76AD3BCE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49996" y="612963"/>
            <a:ext cx="5419151" cy="5545512"/>
          </a:xfrm>
          <a:custGeom>
            <a:avLst/>
            <a:gdLst>
              <a:gd name="connsiteX0" fmla="*/ 176219 w 5683226"/>
              <a:gd name="connsiteY0" fmla="*/ 0 h 6133355"/>
              <a:gd name="connsiteX1" fmla="*/ 5516532 w 5683226"/>
              <a:gd name="connsiteY1" fmla="*/ 0 h 6133355"/>
              <a:gd name="connsiteX2" fmla="*/ 5557918 w 5683226"/>
              <a:gd name="connsiteY2" fmla="*/ 12847 h 6133355"/>
              <a:gd name="connsiteX3" fmla="*/ 5675402 w 5683226"/>
              <a:gd name="connsiteY3" fmla="*/ 130332 h 6133355"/>
              <a:gd name="connsiteX4" fmla="*/ 5683226 w 5683226"/>
              <a:gd name="connsiteY4" fmla="*/ 155535 h 6133355"/>
              <a:gd name="connsiteX5" fmla="*/ 5683226 w 5683226"/>
              <a:gd name="connsiteY5" fmla="*/ 5973459 h 6133355"/>
              <a:gd name="connsiteX6" fmla="*/ 5675402 w 5683226"/>
              <a:gd name="connsiteY6" fmla="*/ 5998663 h 6133355"/>
              <a:gd name="connsiteX7" fmla="*/ 5516478 w 5683226"/>
              <a:gd name="connsiteY7" fmla="*/ 6129011 h 6133355"/>
              <a:gd name="connsiteX8" fmla="*/ 5473385 w 5683226"/>
              <a:gd name="connsiteY8" fmla="*/ 6133355 h 6133355"/>
              <a:gd name="connsiteX9" fmla="*/ 219366 w 5683226"/>
              <a:gd name="connsiteY9" fmla="*/ 6133355 h 6133355"/>
              <a:gd name="connsiteX10" fmla="*/ 176273 w 5683226"/>
              <a:gd name="connsiteY10" fmla="*/ 6129011 h 6133355"/>
              <a:gd name="connsiteX11" fmla="*/ 0 w 5683226"/>
              <a:gd name="connsiteY11" fmla="*/ 5912731 h 6133355"/>
              <a:gd name="connsiteX12" fmla="*/ 0 w 5683226"/>
              <a:gd name="connsiteY12" fmla="*/ 216263 h 6133355"/>
              <a:gd name="connsiteX13" fmla="*/ 134834 w 5683226"/>
              <a:gd name="connsiteY13" fmla="*/ 12847 h 6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3226" h="6133355">
                <a:moveTo>
                  <a:pt x="176219" y="0"/>
                </a:moveTo>
                <a:lnTo>
                  <a:pt x="5516532" y="0"/>
                </a:lnTo>
                <a:lnTo>
                  <a:pt x="5557918" y="12847"/>
                </a:lnTo>
                <a:cubicBezTo>
                  <a:pt x="5610742" y="35190"/>
                  <a:pt x="5653060" y="77508"/>
                  <a:pt x="5675402" y="130332"/>
                </a:cubicBezTo>
                <a:lnTo>
                  <a:pt x="5683226" y="155535"/>
                </a:lnTo>
                <a:lnTo>
                  <a:pt x="5683226" y="5973459"/>
                </a:lnTo>
                <a:lnTo>
                  <a:pt x="5675402" y="5998663"/>
                </a:lnTo>
                <a:cubicBezTo>
                  <a:pt x="5647474" y="6064693"/>
                  <a:pt x="5588334" y="6114307"/>
                  <a:pt x="5516478" y="6129011"/>
                </a:cubicBezTo>
                <a:lnTo>
                  <a:pt x="5473385" y="6133355"/>
                </a:lnTo>
                <a:lnTo>
                  <a:pt x="219366" y="6133355"/>
                </a:lnTo>
                <a:lnTo>
                  <a:pt x="176273" y="6129011"/>
                </a:lnTo>
                <a:cubicBezTo>
                  <a:pt x="75675" y="6108426"/>
                  <a:pt x="0" y="6019416"/>
                  <a:pt x="0" y="5912731"/>
                </a:cubicBezTo>
                <a:lnTo>
                  <a:pt x="0" y="216263"/>
                </a:lnTo>
                <a:cubicBezTo>
                  <a:pt x="0" y="124819"/>
                  <a:pt x="55598" y="46361"/>
                  <a:pt x="134834" y="1284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0" name="Footer Placeholder 4">
            <a:extLst>
              <a:ext uri="{FF2B5EF4-FFF2-40B4-BE49-F238E27FC236}">
                <a16:creationId xmlns:a16="http://schemas.microsoft.com/office/drawing/2014/main" id="{29402B97-C978-9E10-9640-D23AE5E5B38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607FD74-D416-6377-7B37-AF82EABAB74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1B63AE6-4B52-C4BA-FEC8-1B00D44D447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3321118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L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7" name="Graphic 46">
            <a:extLst>
              <a:ext uri="{FF2B5EF4-FFF2-40B4-BE49-F238E27FC236}">
                <a16:creationId xmlns:a16="http://schemas.microsoft.com/office/drawing/2014/main" id="{1C6F3687-E990-C280-E59D-D1FC82DEF3A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608822EE-875E-06B3-E4CC-76AB7CA9EE2E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C5F37491-8EF1-B57F-36D7-13056EB02857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14007" y="1922901"/>
            <a:ext cx="4958315" cy="2932851"/>
          </a:xfrm>
        </p:spPr>
        <p:txBody>
          <a:bodyPr anchor="ctr">
            <a:noAutofit/>
          </a:bodyPr>
          <a:lstStyle>
            <a:lvl1pPr marL="0" indent="0">
              <a:buNone/>
              <a:defRPr sz="2400" spc="-15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2" name="Picture Placeholder 48">
            <a:extLst>
              <a:ext uri="{FF2B5EF4-FFF2-40B4-BE49-F238E27FC236}">
                <a16:creationId xmlns:a16="http://schemas.microsoft.com/office/drawing/2014/main" id="{A1E04750-E00A-2F6C-720F-3AF8ED1E8CD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9643" y="612963"/>
            <a:ext cx="5419151" cy="5545512"/>
          </a:xfrm>
          <a:custGeom>
            <a:avLst/>
            <a:gdLst>
              <a:gd name="connsiteX0" fmla="*/ 176219 w 5683226"/>
              <a:gd name="connsiteY0" fmla="*/ 0 h 6133355"/>
              <a:gd name="connsiteX1" fmla="*/ 5516532 w 5683226"/>
              <a:gd name="connsiteY1" fmla="*/ 0 h 6133355"/>
              <a:gd name="connsiteX2" fmla="*/ 5557918 w 5683226"/>
              <a:gd name="connsiteY2" fmla="*/ 12847 h 6133355"/>
              <a:gd name="connsiteX3" fmla="*/ 5675402 w 5683226"/>
              <a:gd name="connsiteY3" fmla="*/ 130332 h 6133355"/>
              <a:gd name="connsiteX4" fmla="*/ 5683226 w 5683226"/>
              <a:gd name="connsiteY4" fmla="*/ 155535 h 6133355"/>
              <a:gd name="connsiteX5" fmla="*/ 5683226 w 5683226"/>
              <a:gd name="connsiteY5" fmla="*/ 5973459 h 6133355"/>
              <a:gd name="connsiteX6" fmla="*/ 5675402 w 5683226"/>
              <a:gd name="connsiteY6" fmla="*/ 5998663 h 6133355"/>
              <a:gd name="connsiteX7" fmla="*/ 5516478 w 5683226"/>
              <a:gd name="connsiteY7" fmla="*/ 6129011 h 6133355"/>
              <a:gd name="connsiteX8" fmla="*/ 5473385 w 5683226"/>
              <a:gd name="connsiteY8" fmla="*/ 6133355 h 6133355"/>
              <a:gd name="connsiteX9" fmla="*/ 219366 w 5683226"/>
              <a:gd name="connsiteY9" fmla="*/ 6133355 h 6133355"/>
              <a:gd name="connsiteX10" fmla="*/ 176273 w 5683226"/>
              <a:gd name="connsiteY10" fmla="*/ 6129011 h 6133355"/>
              <a:gd name="connsiteX11" fmla="*/ 0 w 5683226"/>
              <a:gd name="connsiteY11" fmla="*/ 5912731 h 6133355"/>
              <a:gd name="connsiteX12" fmla="*/ 0 w 5683226"/>
              <a:gd name="connsiteY12" fmla="*/ 216263 h 6133355"/>
              <a:gd name="connsiteX13" fmla="*/ 134834 w 5683226"/>
              <a:gd name="connsiteY13" fmla="*/ 12847 h 6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3226" h="6133355">
                <a:moveTo>
                  <a:pt x="176219" y="0"/>
                </a:moveTo>
                <a:lnTo>
                  <a:pt x="5516532" y="0"/>
                </a:lnTo>
                <a:lnTo>
                  <a:pt x="5557918" y="12847"/>
                </a:lnTo>
                <a:cubicBezTo>
                  <a:pt x="5610742" y="35190"/>
                  <a:pt x="5653060" y="77508"/>
                  <a:pt x="5675402" y="130332"/>
                </a:cubicBezTo>
                <a:lnTo>
                  <a:pt x="5683226" y="155535"/>
                </a:lnTo>
                <a:lnTo>
                  <a:pt x="5683226" y="5973459"/>
                </a:lnTo>
                <a:lnTo>
                  <a:pt x="5675402" y="5998663"/>
                </a:lnTo>
                <a:cubicBezTo>
                  <a:pt x="5647474" y="6064693"/>
                  <a:pt x="5588334" y="6114307"/>
                  <a:pt x="5516478" y="6129011"/>
                </a:cubicBezTo>
                <a:lnTo>
                  <a:pt x="5473385" y="6133355"/>
                </a:lnTo>
                <a:lnTo>
                  <a:pt x="219366" y="6133355"/>
                </a:lnTo>
                <a:lnTo>
                  <a:pt x="176273" y="6129011"/>
                </a:lnTo>
                <a:cubicBezTo>
                  <a:pt x="75675" y="6108426"/>
                  <a:pt x="0" y="6019416"/>
                  <a:pt x="0" y="5912731"/>
                </a:cubicBezTo>
                <a:lnTo>
                  <a:pt x="0" y="216263"/>
                </a:lnTo>
                <a:cubicBezTo>
                  <a:pt x="0" y="124819"/>
                  <a:pt x="55598" y="46361"/>
                  <a:pt x="134834" y="1284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87366F21-3B38-5BD9-9508-65B51859E9F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960274E7-F597-CCB7-7446-D7F70DACE68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BD2A1A2-5BCA-DDAE-1E13-FBD54FEB9A9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54796629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image R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Text Placeholder 12">
            <a:extLst>
              <a:ext uri="{FF2B5EF4-FFF2-40B4-BE49-F238E27FC236}">
                <a16:creationId xmlns:a16="http://schemas.microsoft.com/office/drawing/2014/main" id="{24275F77-F4DD-E847-0A7B-C492306F8D1E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5043543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21797241-A35D-D4B7-6F91-736606841FA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B8A731AA-117B-8951-5598-FBE54FE3CFA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61086EBB-CA0B-6B93-487D-307C7D177B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5043543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3" name="Picture Placeholder 48">
            <a:extLst>
              <a:ext uri="{FF2B5EF4-FFF2-40B4-BE49-F238E27FC236}">
                <a16:creationId xmlns:a16="http://schemas.microsoft.com/office/drawing/2014/main" id="{F32DE387-D5EA-CD4C-E4B8-9FA4CDE7091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49996" y="612963"/>
            <a:ext cx="5419151" cy="5545512"/>
          </a:xfrm>
          <a:custGeom>
            <a:avLst/>
            <a:gdLst>
              <a:gd name="connsiteX0" fmla="*/ 176219 w 5683226"/>
              <a:gd name="connsiteY0" fmla="*/ 0 h 6133355"/>
              <a:gd name="connsiteX1" fmla="*/ 5516532 w 5683226"/>
              <a:gd name="connsiteY1" fmla="*/ 0 h 6133355"/>
              <a:gd name="connsiteX2" fmla="*/ 5557918 w 5683226"/>
              <a:gd name="connsiteY2" fmla="*/ 12847 h 6133355"/>
              <a:gd name="connsiteX3" fmla="*/ 5675402 w 5683226"/>
              <a:gd name="connsiteY3" fmla="*/ 130332 h 6133355"/>
              <a:gd name="connsiteX4" fmla="*/ 5683226 w 5683226"/>
              <a:gd name="connsiteY4" fmla="*/ 155535 h 6133355"/>
              <a:gd name="connsiteX5" fmla="*/ 5683226 w 5683226"/>
              <a:gd name="connsiteY5" fmla="*/ 5973459 h 6133355"/>
              <a:gd name="connsiteX6" fmla="*/ 5675402 w 5683226"/>
              <a:gd name="connsiteY6" fmla="*/ 5998663 h 6133355"/>
              <a:gd name="connsiteX7" fmla="*/ 5516478 w 5683226"/>
              <a:gd name="connsiteY7" fmla="*/ 6129011 h 6133355"/>
              <a:gd name="connsiteX8" fmla="*/ 5473385 w 5683226"/>
              <a:gd name="connsiteY8" fmla="*/ 6133355 h 6133355"/>
              <a:gd name="connsiteX9" fmla="*/ 219366 w 5683226"/>
              <a:gd name="connsiteY9" fmla="*/ 6133355 h 6133355"/>
              <a:gd name="connsiteX10" fmla="*/ 176273 w 5683226"/>
              <a:gd name="connsiteY10" fmla="*/ 6129011 h 6133355"/>
              <a:gd name="connsiteX11" fmla="*/ 0 w 5683226"/>
              <a:gd name="connsiteY11" fmla="*/ 5912731 h 6133355"/>
              <a:gd name="connsiteX12" fmla="*/ 0 w 5683226"/>
              <a:gd name="connsiteY12" fmla="*/ 216263 h 6133355"/>
              <a:gd name="connsiteX13" fmla="*/ 134834 w 5683226"/>
              <a:gd name="connsiteY13" fmla="*/ 12847 h 6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3226" h="6133355">
                <a:moveTo>
                  <a:pt x="176219" y="0"/>
                </a:moveTo>
                <a:lnTo>
                  <a:pt x="5516532" y="0"/>
                </a:lnTo>
                <a:lnTo>
                  <a:pt x="5557918" y="12847"/>
                </a:lnTo>
                <a:cubicBezTo>
                  <a:pt x="5610742" y="35190"/>
                  <a:pt x="5653060" y="77508"/>
                  <a:pt x="5675402" y="130332"/>
                </a:cubicBezTo>
                <a:lnTo>
                  <a:pt x="5683226" y="155535"/>
                </a:lnTo>
                <a:lnTo>
                  <a:pt x="5683226" y="5973459"/>
                </a:lnTo>
                <a:lnTo>
                  <a:pt x="5675402" y="5998663"/>
                </a:lnTo>
                <a:cubicBezTo>
                  <a:pt x="5647474" y="6064693"/>
                  <a:pt x="5588334" y="6114307"/>
                  <a:pt x="5516478" y="6129011"/>
                </a:cubicBezTo>
                <a:lnTo>
                  <a:pt x="5473385" y="6133355"/>
                </a:lnTo>
                <a:lnTo>
                  <a:pt x="219366" y="6133355"/>
                </a:lnTo>
                <a:lnTo>
                  <a:pt x="176273" y="6129011"/>
                </a:lnTo>
                <a:cubicBezTo>
                  <a:pt x="75675" y="6108426"/>
                  <a:pt x="0" y="6019416"/>
                  <a:pt x="0" y="5912731"/>
                </a:cubicBezTo>
                <a:lnTo>
                  <a:pt x="0" y="216263"/>
                </a:lnTo>
                <a:cubicBezTo>
                  <a:pt x="0" y="124819"/>
                  <a:pt x="55598" y="46361"/>
                  <a:pt x="134834" y="1284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3E59DB22-BDC0-392C-BA5F-C6094B38F13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5043543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4D9AD32C-8317-8493-BE63-056220AB017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1FBE09DB-5201-D7A6-56E2-2EB402DED28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AB1E4ABF-847A-F7A6-B04C-B7B9596C750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552585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image L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F1B2055B-AD4A-C3D0-2902-760904F4552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08729" y="5845888"/>
            <a:ext cx="5043543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797E970E-A3EC-3CCD-F264-2CB57C4367E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11C9412B-3DB3-5A99-C320-E5A6FBDBD139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C3938898-3EDC-5D7D-B498-82639E3CAC4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8729" y="2805032"/>
            <a:ext cx="5043543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4" name="Picture Placeholder 48">
            <a:extLst>
              <a:ext uri="{FF2B5EF4-FFF2-40B4-BE49-F238E27FC236}">
                <a16:creationId xmlns:a16="http://schemas.microsoft.com/office/drawing/2014/main" id="{3B7D445D-0F7F-560F-EF00-F8B1C6D1D056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9908" y="619637"/>
            <a:ext cx="5419151" cy="5545512"/>
          </a:xfrm>
          <a:custGeom>
            <a:avLst/>
            <a:gdLst>
              <a:gd name="connsiteX0" fmla="*/ 176219 w 5683226"/>
              <a:gd name="connsiteY0" fmla="*/ 0 h 6133355"/>
              <a:gd name="connsiteX1" fmla="*/ 5516532 w 5683226"/>
              <a:gd name="connsiteY1" fmla="*/ 0 h 6133355"/>
              <a:gd name="connsiteX2" fmla="*/ 5557918 w 5683226"/>
              <a:gd name="connsiteY2" fmla="*/ 12847 h 6133355"/>
              <a:gd name="connsiteX3" fmla="*/ 5675402 w 5683226"/>
              <a:gd name="connsiteY3" fmla="*/ 130332 h 6133355"/>
              <a:gd name="connsiteX4" fmla="*/ 5683226 w 5683226"/>
              <a:gd name="connsiteY4" fmla="*/ 155535 h 6133355"/>
              <a:gd name="connsiteX5" fmla="*/ 5683226 w 5683226"/>
              <a:gd name="connsiteY5" fmla="*/ 5973459 h 6133355"/>
              <a:gd name="connsiteX6" fmla="*/ 5675402 w 5683226"/>
              <a:gd name="connsiteY6" fmla="*/ 5998663 h 6133355"/>
              <a:gd name="connsiteX7" fmla="*/ 5516478 w 5683226"/>
              <a:gd name="connsiteY7" fmla="*/ 6129011 h 6133355"/>
              <a:gd name="connsiteX8" fmla="*/ 5473385 w 5683226"/>
              <a:gd name="connsiteY8" fmla="*/ 6133355 h 6133355"/>
              <a:gd name="connsiteX9" fmla="*/ 219366 w 5683226"/>
              <a:gd name="connsiteY9" fmla="*/ 6133355 h 6133355"/>
              <a:gd name="connsiteX10" fmla="*/ 176273 w 5683226"/>
              <a:gd name="connsiteY10" fmla="*/ 6129011 h 6133355"/>
              <a:gd name="connsiteX11" fmla="*/ 0 w 5683226"/>
              <a:gd name="connsiteY11" fmla="*/ 5912731 h 6133355"/>
              <a:gd name="connsiteX12" fmla="*/ 0 w 5683226"/>
              <a:gd name="connsiteY12" fmla="*/ 216263 h 6133355"/>
              <a:gd name="connsiteX13" fmla="*/ 134834 w 5683226"/>
              <a:gd name="connsiteY13" fmla="*/ 12847 h 6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3226" h="6133355">
                <a:moveTo>
                  <a:pt x="176219" y="0"/>
                </a:moveTo>
                <a:lnTo>
                  <a:pt x="5516532" y="0"/>
                </a:lnTo>
                <a:lnTo>
                  <a:pt x="5557918" y="12847"/>
                </a:lnTo>
                <a:cubicBezTo>
                  <a:pt x="5610742" y="35190"/>
                  <a:pt x="5653060" y="77508"/>
                  <a:pt x="5675402" y="130332"/>
                </a:cubicBezTo>
                <a:lnTo>
                  <a:pt x="5683226" y="155535"/>
                </a:lnTo>
                <a:lnTo>
                  <a:pt x="5683226" y="5973459"/>
                </a:lnTo>
                <a:lnTo>
                  <a:pt x="5675402" y="5998663"/>
                </a:lnTo>
                <a:cubicBezTo>
                  <a:pt x="5647474" y="6064693"/>
                  <a:pt x="5588334" y="6114307"/>
                  <a:pt x="5516478" y="6129011"/>
                </a:cubicBezTo>
                <a:lnTo>
                  <a:pt x="5473385" y="6133355"/>
                </a:lnTo>
                <a:lnTo>
                  <a:pt x="219366" y="6133355"/>
                </a:lnTo>
                <a:lnTo>
                  <a:pt x="176273" y="6129011"/>
                </a:lnTo>
                <a:cubicBezTo>
                  <a:pt x="75675" y="6108426"/>
                  <a:pt x="0" y="6019416"/>
                  <a:pt x="0" y="5912731"/>
                </a:cubicBezTo>
                <a:lnTo>
                  <a:pt x="0" y="216263"/>
                </a:lnTo>
                <a:cubicBezTo>
                  <a:pt x="0" y="124819"/>
                  <a:pt x="55598" y="46361"/>
                  <a:pt x="134834" y="1284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CF8FF626-B9C2-72C2-9E69-BC2A74C2A2C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02856" y="619671"/>
            <a:ext cx="5069236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DCEC0350-3942-FAA9-A2B4-073F3FE68310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F9C0B71A-22AE-3684-A263-A609D374FC7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D391D79-08DA-E044-2266-D2E1CA16C19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85167023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L narrow content R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BF092518-39D0-9F5F-0CAF-E371195DE80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367656" y="5832573"/>
            <a:ext cx="3200099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DC6182C1-69FA-B600-3F1E-AD52F9CD727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141D0888-D215-0320-AA7E-8367626684F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9B274895-197C-42B6-3D16-28EAB6AE236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367656" y="619672"/>
            <a:ext cx="3200099" cy="5104397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2" name="Picture Placeholder 48">
            <a:extLst>
              <a:ext uri="{FF2B5EF4-FFF2-40B4-BE49-F238E27FC236}">
                <a16:creationId xmlns:a16="http://schemas.microsoft.com/office/drawing/2014/main" id="{9EF3B454-390D-614A-B798-96B1F8C8233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9644" y="619676"/>
            <a:ext cx="7717146" cy="5538799"/>
          </a:xfrm>
          <a:custGeom>
            <a:avLst/>
            <a:gdLst>
              <a:gd name="connsiteX0" fmla="*/ 209192 w 8578225"/>
              <a:gd name="connsiteY0" fmla="*/ 0 h 6123830"/>
              <a:gd name="connsiteX1" fmla="*/ 8378651 w 8578225"/>
              <a:gd name="connsiteY1" fmla="*/ 0 h 6123830"/>
              <a:gd name="connsiteX2" fmla="*/ 8571404 w 8578225"/>
              <a:gd name="connsiteY2" fmla="*/ 127765 h 6123830"/>
              <a:gd name="connsiteX3" fmla="*/ 8578225 w 8578225"/>
              <a:gd name="connsiteY3" fmla="*/ 161552 h 6123830"/>
              <a:gd name="connsiteX4" fmla="*/ 8578225 w 8578225"/>
              <a:gd name="connsiteY4" fmla="*/ 5962347 h 6123830"/>
              <a:gd name="connsiteX5" fmla="*/ 8571404 w 8578225"/>
              <a:gd name="connsiteY5" fmla="*/ 5996134 h 6123830"/>
              <a:gd name="connsiteX6" fmla="*/ 8420811 w 8578225"/>
              <a:gd name="connsiteY6" fmla="*/ 6119649 h 6123830"/>
              <a:gd name="connsiteX7" fmla="*/ 8379335 w 8578225"/>
              <a:gd name="connsiteY7" fmla="*/ 6123830 h 6123830"/>
              <a:gd name="connsiteX8" fmla="*/ 208508 w 8578225"/>
              <a:gd name="connsiteY8" fmla="*/ 6123830 h 6123830"/>
              <a:gd name="connsiteX9" fmla="*/ 167033 w 8578225"/>
              <a:gd name="connsiteY9" fmla="*/ 6119649 h 6123830"/>
              <a:gd name="connsiteX10" fmla="*/ 0 w 8578225"/>
              <a:gd name="connsiteY10" fmla="*/ 5914707 h 6123830"/>
              <a:gd name="connsiteX11" fmla="*/ 0 w 8578225"/>
              <a:gd name="connsiteY11" fmla="*/ 209192 h 6123830"/>
              <a:gd name="connsiteX12" fmla="*/ 209192 w 8578225"/>
              <a:gd name="connsiteY12" fmla="*/ 0 h 612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78225" h="6123830">
                <a:moveTo>
                  <a:pt x="209192" y="0"/>
                </a:moveTo>
                <a:lnTo>
                  <a:pt x="8378651" y="0"/>
                </a:lnTo>
                <a:cubicBezTo>
                  <a:pt x="8465302" y="0"/>
                  <a:pt x="8539647" y="52683"/>
                  <a:pt x="8571404" y="127765"/>
                </a:cubicBezTo>
                <a:lnTo>
                  <a:pt x="8578225" y="161552"/>
                </a:lnTo>
                <a:lnTo>
                  <a:pt x="8578225" y="5962347"/>
                </a:lnTo>
                <a:lnTo>
                  <a:pt x="8571404" y="5996134"/>
                </a:lnTo>
                <a:cubicBezTo>
                  <a:pt x="8544940" y="6058703"/>
                  <a:pt x="8488900" y="6105716"/>
                  <a:pt x="8420811" y="6119649"/>
                </a:cubicBezTo>
                <a:lnTo>
                  <a:pt x="8379335" y="6123830"/>
                </a:lnTo>
                <a:lnTo>
                  <a:pt x="208508" y="6123830"/>
                </a:lnTo>
                <a:lnTo>
                  <a:pt x="167033" y="6119649"/>
                </a:lnTo>
                <a:cubicBezTo>
                  <a:pt x="71707" y="6100143"/>
                  <a:pt x="0" y="6015799"/>
                  <a:pt x="0" y="5914707"/>
                </a:cubicBezTo>
                <a:lnTo>
                  <a:pt x="0" y="209192"/>
                </a:lnTo>
                <a:cubicBezTo>
                  <a:pt x="0" y="93658"/>
                  <a:pt x="93658" y="0"/>
                  <a:pt x="2091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90E7BFCA-168F-CCB4-BA7A-47F3C3C370D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BC149F0-20CC-F78A-D01A-963A4241E9D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B30D3D85-E85E-D04A-FAD1-421F3AE397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12326405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R content narrow L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271AB755-69D8-6FF9-A703-C87B268AED61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7593" y="5832573"/>
            <a:ext cx="3200099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46" name="Graphic 45">
            <a:extLst>
              <a:ext uri="{FF2B5EF4-FFF2-40B4-BE49-F238E27FC236}">
                <a16:creationId xmlns:a16="http://schemas.microsoft.com/office/drawing/2014/main" id="{4E875E9C-B63B-0432-1256-19AEA327C80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8" name="Footer Placeholder 4">
            <a:extLst>
              <a:ext uri="{FF2B5EF4-FFF2-40B4-BE49-F238E27FC236}">
                <a16:creationId xmlns:a16="http://schemas.microsoft.com/office/drawing/2014/main" id="{1A03BC81-B3C0-6114-516C-FBCA93FB8A0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709C5A8D-E9EA-2923-9A89-3B6964E1C47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619672"/>
            <a:ext cx="3200099" cy="5104397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49" name="Picture Placeholder 48">
            <a:extLst>
              <a:ext uri="{FF2B5EF4-FFF2-40B4-BE49-F238E27FC236}">
                <a16:creationId xmlns:a16="http://schemas.microsoft.com/office/drawing/2014/main" id="{355EAAE9-A1A2-11D9-5FDF-5664CE89085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55174" y="619676"/>
            <a:ext cx="7717146" cy="5538799"/>
          </a:xfrm>
          <a:custGeom>
            <a:avLst/>
            <a:gdLst>
              <a:gd name="connsiteX0" fmla="*/ 209192 w 8578225"/>
              <a:gd name="connsiteY0" fmla="*/ 0 h 6123830"/>
              <a:gd name="connsiteX1" fmla="*/ 8378651 w 8578225"/>
              <a:gd name="connsiteY1" fmla="*/ 0 h 6123830"/>
              <a:gd name="connsiteX2" fmla="*/ 8571404 w 8578225"/>
              <a:gd name="connsiteY2" fmla="*/ 127765 h 6123830"/>
              <a:gd name="connsiteX3" fmla="*/ 8578225 w 8578225"/>
              <a:gd name="connsiteY3" fmla="*/ 161552 h 6123830"/>
              <a:gd name="connsiteX4" fmla="*/ 8578225 w 8578225"/>
              <a:gd name="connsiteY4" fmla="*/ 5962347 h 6123830"/>
              <a:gd name="connsiteX5" fmla="*/ 8571404 w 8578225"/>
              <a:gd name="connsiteY5" fmla="*/ 5996134 h 6123830"/>
              <a:gd name="connsiteX6" fmla="*/ 8420811 w 8578225"/>
              <a:gd name="connsiteY6" fmla="*/ 6119649 h 6123830"/>
              <a:gd name="connsiteX7" fmla="*/ 8379335 w 8578225"/>
              <a:gd name="connsiteY7" fmla="*/ 6123830 h 6123830"/>
              <a:gd name="connsiteX8" fmla="*/ 208508 w 8578225"/>
              <a:gd name="connsiteY8" fmla="*/ 6123830 h 6123830"/>
              <a:gd name="connsiteX9" fmla="*/ 167033 w 8578225"/>
              <a:gd name="connsiteY9" fmla="*/ 6119649 h 6123830"/>
              <a:gd name="connsiteX10" fmla="*/ 0 w 8578225"/>
              <a:gd name="connsiteY10" fmla="*/ 5914707 h 6123830"/>
              <a:gd name="connsiteX11" fmla="*/ 0 w 8578225"/>
              <a:gd name="connsiteY11" fmla="*/ 209192 h 6123830"/>
              <a:gd name="connsiteX12" fmla="*/ 209192 w 8578225"/>
              <a:gd name="connsiteY12" fmla="*/ 0 h 612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78225" h="6123830">
                <a:moveTo>
                  <a:pt x="209192" y="0"/>
                </a:moveTo>
                <a:lnTo>
                  <a:pt x="8378651" y="0"/>
                </a:lnTo>
                <a:cubicBezTo>
                  <a:pt x="8465302" y="0"/>
                  <a:pt x="8539647" y="52683"/>
                  <a:pt x="8571404" y="127765"/>
                </a:cubicBezTo>
                <a:lnTo>
                  <a:pt x="8578225" y="161552"/>
                </a:lnTo>
                <a:lnTo>
                  <a:pt x="8578225" y="5962347"/>
                </a:lnTo>
                <a:lnTo>
                  <a:pt x="8571404" y="5996134"/>
                </a:lnTo>
                <a:cubicBezTo>
                  <a:pt x="8544940" y="6058703"/>
                  <a:pt x="8488900" y="6105716"/>
                  <a:pt x="8420811" y="6119649"/>
                </a:cubicBezTo>
                <a:lnTo>
                  <a:pt x="8379335" y="6123830"/>
                </a:lnTo>
                <a:lnTo>
                  <a:pt x="208508" y="6123830"/>
                </a:lnTo>
                <a:lnTo>
                  <a:pt x="167033" y="6119649"/>
                </a:lnTo>
                <a:cubicBezTo>
                  <a:pt x="71707" y="6100143"/>
                  <a:pt x="0" y="6015799"/>
                  <a:pt x="0" y="5914707"/>
                </a:cubicBezTo>
                <a:lnTo>
                  <a:pt x="0" y="209192"/>
                </a:lnTo>
                <a:cubicBezTo>
                  <a:pt x="0" y="93658"/>
                  <a:pt x="93658" y="0"/>
                  <a:pt x="2091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3B0150F0-F005-A184-4073-F3DD4366E4C2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FCA6CFC1-71BE-BC5A-5527-C4CDF9580C5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0A7B33BB-636C-23F0-D40B-D2267775C26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3641071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narrow R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AC7A2D25-FE23-00B5-4E7E-2EA1EE8C7A1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54296" y="619676"/>
            <a:ext cx="3111031" cy="5538799"/>
          </a:xfrm>
          <a:custGeom>
            <a:avLst/>
            <a:gdLst>
              <a:gd name="connsiteX0" fmla="*/ 215897 w 3278188"/>
              <a:gd name="connsiteY0" fmla="*/ 0 h 6137275"/>
              <a:gd name="connsiteX1" fmla="*/ 3061909 w 3278188"/>
              <a:gd name="connsiteY1" fmla="*/ 0 h 6137275"/>
              <a:gd name="connsiteX2" fmla="*/ 3144153 w 3278188"/>
              <a:gd name="connsiteY2" fmla="*/ 16604 h 6137275"/>
              <a:gd name="connsiteX3" fmla="*/ 3273819 w 3278188"/>
              <a:gd name="connsiteY3" fmla="*/ 174698 h 6137275"/>
              <a:gd name="connsiteX4" fmla="*/ 3278188 w 3278188"/>
              <a:gd name="connsiteY4" fmla="*/ 218034 h 6137275"/>
              <a:gd name="connsiteX5" fmla="*/ 3278188 w 3278188"/>
              <a:gd name="connsiteY5" fmla="*/ 5918646 h 6137275"/>
              <a:gd name="connsiteX6" fmla="*/ 3273819 w 3278188"/>
              <a:gd name="connsiteY6" fmla="*/ 5961983 h 6137275"/>
              <a:gd name="connsiteX7" fmla="*/ 3144153 w 3278188"/>
              <a:gd name="connsiteY7" fmla="*/ 6120076 h 6137275"/>
              <a:gd name="connsiteX8" fmla="*/ 3058962 w 3278188"/>
              <a:gd name="connsiteY8" fmla="*/ 6137275 h 6137275"/>
              <a:gd name="connsiteX9" fmla="*/ 218844 w 3278188"/>
              <a:gd name="connsiteY9" fmla="*/ 6137275 h 6137275"/>
              <a:gd name="connsiteX10" fmla="*/ 133653 w 3278188"/>
              <a:gd name="connsiteY10" fmla="*/ 6120076 h 6137275"/>
              <a:gd name="connsiteX11" fmla="*/ 3987 w 3278188"/>
              <a:gd name="connsiteY11" fmla="*/ 5961983 h 6137275"/>
              <a:gd name="connsiteX12" fmla="*/ 0 w 3278188"/>
              <a:gd name="connsiteY12" fmla="*/ 5922435 h 6137275"/>
              <a:gd name="connsiteX13" fmla="*/ 0 w 3278188"/>
              <a:gd name="connsiteY13" fmla="*/ 214245 h 6137275"/>
              <a:gd name="connsiteX14" fmla="*/ 3987 w 3278188"/>
              <a:gd name="connsiteY14" fmla="*/ 174698 h 6137275"/>
              <a:gd name="connsiteX15" fmla="*/ 133653 w 3278188"/>
              <a:gd name="connsiteY15" fmla="*/ 16604 h 613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8188" h="6137275">
                <a:moveTo>
                  <a:pt x="215897" y="0"/>
                </a:moveTo>
                <a:lnTo>
                  <a:pt x="3061909" y="0"/>
                </a:lnTo>
                <a:lnTo>
                  <a:pt x="3144153" y="16604"/>
                </a:lnTo>
                <a:cubicBezTo>
                  <a:pt x="3209837" y="44386"/>
                  <a:pt x="3259192" y="103217"/>
                  <a:pt x="3273819" y="174698"/>
                </a:cubicBezTo>
                <a:lnTo>
                  <a:pt x="3278188" y="218034"/>
                </a:lnTo>
                <a:lnTo>
                  <a:pt x="3278188" y="5918646"/>
                </a:lnTo>
                <a:lnTo>
                  <a:pt x="3273819" y="5961983"/>
                </a:lnTo>
                <a:cubicBezTo>
                  <a:pt x="3259192" y="6033463"/>
                  <a:pt x="3209837" y="6092294"/>
                  <a:pt x="3144153" y="6120076"/>
                </a:cubicBezTo>
                <a:lnTo>
                  <a:pt x="3058962" y="6137275"/>
                </a:lnTo>
                <a:lnTo>
                  <a:pt x="218844" y="6137275"/>
                </a:lnTo>
                <a:lnTo>
                  <a:pt x="133653" y="6120076"/>
                </a:lnTo>
                <a:cubicBezTo>
                  <a:pt x="67969" y="6092294"/>
                  <a:pt x="18614" y="6033463"/>
                  <a:pt x="3987" y="5961983"/>
                </a:cubicBezTo>
                <a:lnTo>
                  <a:pt x="0" y="5922435"/>
                </a:lnTo>
                <a:lnTo>
                  <a:pt x="0" y="214245"/>
                </a:lnTo>
                <a:lnTo>
                  <a:pt x="3987" y="174698"/>
                </a:lnTo>
                <a:cubicBezTo>
                  <a:pt x="18614" y="103217"/>
                  <a:pt x="67969" y="44386"/>
                  <a:pt x="133653" y="1660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18FA80F2-945A-3966-61E1-80220DF502A8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9832" y="5845888"/>
            <a:ext cx="5043543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B1884EEC-E9BB-176B-7BC8-CD1AAE6466E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7EB65895-3201-45C8-C905-F51F21127237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A21CD2AA-D1B6-DFDC-42B8-3378E12BE7B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9832" y="2791717"/>
            <a:ext cx="7820442" cy="2932851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2EC3F64B-5E96-E407-9348-02C45282F24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7" y="619671"/>
            <a:ext cx="7820442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C248FAE8-6377-5D23-72BA-88F98C80B06C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F64D20CA-A16D-1649-CF78-617E2D87337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49C65ACA-74AB-89C3-9F80-91E53B5CD8F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5343353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narrow L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5">
            <a:extLst>
              <a:ext uri="{FF2B5EF4-FFF2-40B4-BE49-F238E27FC236}">
                <a16:creationId xmlns:a16="http://schemas.microsoft.com/office/drawing/2014/main" id="{C57DBC95-1D8A-CE02-63D8-C73BDBDD6CE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784" y="619676"/>
            <a:ext cx="3111031" cy="5538799"/>
          </a:xfrm>
          <a:custGeom>
            <a:avLst/>
            <a:gdLst>
              <a:gd name="connsiteX0" fmla="*/ 215897 w 3278188"/>
              <a:gd name="connsiteY0" fmla="*/ 0 h 6137275"/>
              <a:gd name="connsiteX1" fmla="*/ 3061909 w 3278188"/>
              <a:gd name="connsiteY1" fmla="*/ 0 h 6137275"/>
              <a:gd name="connsiteX2" fmla="*/ 3144153 w 3278188"/>
              <a:gd name="connsiteY2" fmla="*/ 16604 h 6137275"/>
              <a:gd name="connsiteX3" fmla="*/ 3273819 w 3278188"/>
              <a:gd name="connsiteY3" fmla="*/ 174698 h 6137275"/>
              <a:gd name="connsiteX4" fmla="*/ 3278188 w 3278188"/>
              <a:gd name="connsiteY4" fmla="*/ 218034 h 6137275"/>
              <a:gd name="connsiteX5" fmla="*/ 3278188 w 3278188"/>
              <a:gd name="connsiteY5" fmla="*/ 5918646 h 6137275"/>
              <a:gd name="connsiteX6" fmla="*/ 3273819 w 3278188"/>
              <a:gd name="connsiteY6" fmla="*/ 5961983 h 6137275"/>
              <a:gd name="connsiteX7" fmla="*/ 3144153 w 3278188"/>
              <a:gd name="connsiteY7" fmla="*/ 6120076 h 6137275"/>
              <a:gd name="connsiteX8" fmla="*/ 3058962 w 3278188"/>
              <a:gd name="connsiteY8" fmla="*/ 6137275 h 6137275"/>
              <a:gd name="connsiteX9" fmla="*/ 218844 w 3278188"/>
              <a:gd name="connsiteY9" fmla="*/ 6137275 h 6137275"/>
              <a:gd name="connsiteX10" fmla="*/ 133653 w 3278188"/>
              <a:gd name="connsiteY10" fmla="*/ 6120076 h 6137275"/>
              <a:gd name="connsiteX11" fmla="*/ 3987 w 3278188"/>
              <a:gd name="connsiteY11" fmla="*/ 5961983 h 6137275"/>
              <a:gd name="connsiteX12" fmla="*/ 0 w 3278188"/>
              <a:gd name="connsiteY12" fmla="*/ 5922435 h 6137275"/>
              <a:gd name="connsiteX13" fmla="*/ 0 w 3278188"/>
              <a:gd name="connsiteY13" fmla="*/ 214245 h 6137275"/>
              <a:gd name="connsiteX14" fmla="*/ 3987 w 3278188"/>
              <a:gd name="connsiteY14" fmla="*/ 174698 h 6137275"/>
              <a:gd name="connsiteX15" fmla="*/ 133653 w 3278188"/>
              <a:gd name="connsiteY15" fmla="*/ 16604 h 613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8188" h="6137275">
                <a:moveTo>
                  <a:pt x="215897" y="0"/>
                </a:moveTo>
                <a:lnTo>
                  <a:pt x="3061909" y="0"/>
                </a:lnTo>
                <a:lnTo>
                  <a:pt x="3144153" y="16604"/>
                </a:lnTo>
                <a:cubicBezTo>
                  <a:pt x="3209837" y="44386"/>
                  <a:pt x="3259192" y="103217"/>
                  <a:pt x="3273819" y="174698"/>
                </a:cubicBezTo>
                <a:lnTo>
                  <a:pt x="3278188" y="218034"/>
                </a:lnTo>
                <a:lnTo>
                  <a:pt x="3278188" y="5918646"/>
                </a:lnTo>
                <a:lnTo>
                  <a:pt x="3273819" y="5961983"/>
                </a:lnTo>
                <a:cubicBezTo>
                  <a:pt x="3259192" y="6033463"/>
                  <a:pt x="3209837" y="6092294"/>
                  <a:pt x="3144153" y="6120076"/>
                </a:cubicBezTo>
                <a:lnTo>
                  <a:pt x="3058962" y="6137275"/>
                </a:lnTo>
                <a:lnTo>
                  <a:pt x="218844" y="6137275"/>
                </a:lnTo>
                <a:lnTo>
                  <a:pt x="133653" y="6120076"/>
                </a:lnTo>
                <a:cubicBezTo>
                  <a:pt x="67969" y="6092294"/>
                  <a:pt x="18614" y="6033463"/>
                  <a:pt x="3987" y="5961983"/>
                </a:cubicBezTo>
                <a:lnTo>
                  <a:pt x="0" y="5922435"/>
                </a:lnTo>
                <a:lnTo>
                  <a:pt x="0" y="214245"/>
                </a:lnTo>
                <a:lnTo>
                  <a:pt x="3987" y="174698"/>
                </a:lnTo>
                <a:cubicBezTo>
                  <a:pt x="18614" y="103217"/>
                  <a:pt x="67969" y="44386"/>
                  <a:pt x="133653" y="1660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8E1184B4-8B8A-604C-CEF2-CF7C5B8A1C86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92881" y="5845888"/>
            <a:ext cx="7392109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49" name="Graphic 48">
            <a:extLst>
              <a:ext uri="{FF2B5EF4-FFF2-40B4-BE49-F238E27FC236}">
                <a16:creationId xmlns:a16="http://schemas.microsoft.com/office/drawing/2014/main" id="{BBFBBA3C-8515-1BD6-1D50-13B2C1FE95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4C575128-2E68-A1BD-77BA-8FC5C3033926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0BAE251E-ECE5-31B7-8F3E-73F27E20F9A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2881" y="2791717"/>
            <a:ext cx="7392109" cy="2932851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188AB697-B1E4-875F-5135-8B5BC071706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8557" y="619671"/>
            <a:ext cx="7386434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4634A985-9E97-C634-D7FD-5A7B64AAF29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191927FC-1F8F-A121-D09B-DE4F7DD0291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DE7428F5-9D5A-1EC5-1F5C-D131F100522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0476527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 2 x Image narrow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FE786658-8C1E-45EC-D0DC-1B2BCBEFA7DF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3660962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1E247B87-041A-C2C8-0286-D5AFF6CBD95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245190B5-C91D-4645-0507-FEB170F1DBBE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1DA7035C-3407-40EE-B992-D58CC5FB89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3660962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2" name="Title 1">
            <a:extLst>
              <a:ext uri="{FF2B5EF4-FFF2-40B4-BE49-F238E27FC236}">
                <a16:creationId xmlns:a16="http://schemas.microsoft.com/office/drawing/2014/main" id="{1BA11BD6-2F32-4E4B-5D8A-0F65D571693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3660962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100" name="Picture Placeholder 99">
            <a:extLst>
              <a:ext uri="{FF2B5EF4-FFF2-40B4-BE49-F238E27FC236}">
                <a16:creationId xmlns:a16="http://schemas.microsoft.com/office/drawing/2014/main" id="{2E8472E9-834A-47EE-94EC-DDFFA4AFEB38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993437" y="619671"/>
            <a:ext cx="3578886" cy="5538804"/>
          </a:xfrm>
          <a:custGeom>
            <a:avLst/>
            <a:gdLst>
              <a:gd name="connsiteX0" fmla="*/ 185746 w 3741738"/>
              <a:gd name="connsiteY0" fmla="*/ 0 h 6133745"/>
              <a:gd name="connsiteX1" fmla="*/ 3565504 w 3741738"/>
              <a:gd name="connsiteY1" fmla="*/ 0 h 6133745"/>
              <a:gd name="connsiteX2" fmla="*/ 3629111 w 3741738"/>
              <a:gd name="connsiteY2" fmla="*/ 12842 h 6133745"/>
              <a:gd name="connsiteX3" fmla="*/ 3697690 w 3741738"/>
              <a:gd name="connsiteY3" fmla="*/ 59078 h 6133745"/>
              <a:gd name="connsiteX4" fmla="*/ 3741738 w 3741738"/>
              <a:gd name="connsiteY4" fmla="*/ 124411 h 6133745"/>
              <a:gd name="connsiteX5" fmla="*/ 3741738 w 3741738"/>
              <a:gd name="connsiteY5" fmla="*/ 6009120 h 6133745"/>
              <a:gd name="connsiteX6" fmla="*/ 3697690 w 3741738"/>
              <a:gd name="connsiteY6" fmla="*/ 6074453 h 6133745"/>
              <a:gd name="connsiteX7" fmla="*/ 3629111 w 3741738"/>
              <a:gd name="connsiteY7" fmla="*/ 6120690 h 6133745"/>
              <a:gd name="connsiteX8" fmla="*/ 3564444 w 3741738"/>
              <a:gd name="connsiteY8" fmla="*/ 6133745 h 6133745"/>
              <a:gd name="connsiteX9" fmla="*/ 186806 w 3741738"/>
              <a:gd name="connsiteY9" fmla="*/ 6133745 h 6133745"/>
              <a:gd name="connsiteX10" fmla="*/ 122139 w 3741738"/>
              <a:gd name="connsiteY10" fmla="*/ 6120690 h 6133745"/>
              <a:gd name="connsiteX11" fmla="*/ 7324 w 3741738"/>
              <a:gd name="connsiteY11" fmla="*/ 6005875 h 6133745"/>
              <a:gd name="connsiteX12" fmla="*/ 0 w 3741738"/>
              <a:gd name="connsiteY12" fmla="*/ 5982282 h 6133745"/>
              <a:gd name="connsiteX13" fmla="*/ 0 w 3741738"/>
              <a:gd name="connsiteY13" fmla="*/ 151250 h 6133745"/>
              <a:gd name="connsiteX14" fmla="*/ 7324 w 3741738"/>
              <a:gd name="connsiteY14" fmla="*/ 127657 h 6133745"/>
              <a:gd name="connsiteX15" fmla="*/ 122139 w 3741738"/>
              <a:gd name="connsiteY15" fmla="*/ 12842 h 6133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41738" h="6133745">
                <a:moveTo>
                  <a:pt x="185746" y="0"/>
                </a:moveTo>
                <a:lnTo>
                  <a:pt x="3565504" y="0"/>
                </a:lnTo>
                <a:lnTo>
                  <a:pt x="3629111" y="12842"/>
                </a:lnTo>
                <a:cubicBezTo>
                  <a:pt x="3654923" y="23759"/>
                  <a:pt x="3678168" y="39557"/>
                  <a:pt x="3697690" y="59078"/>
                </a:cubicBezTo>
                <a:lnTo>
                  <a:pt x="3741738" y="124411"/>
                </a:lnTo>
                <a:lnTo>
                  <a:pt x="3741738" y="6009120"/>
                </a:lnTo>
                <a:lnTo>
                  <a:pt x="3697690" y="6074453"/>
                </a:lnTo>
                <a:cubicBezTo>
                  <a:pt x="3678168" y="6093974"/>
                  <a:pt x="3654923" y="6109772"/>
                  <a:pt x="3629111" y="6120690"/>
                </a:cubicBezTo>
                <a:lnTo>
                  <a:pt x="3564444" y="6133745"/>
                </a:lnTo>
                <a:lnTo>
                  <a:pt x="186806" y="6133745"/>
                </a:lnTo>
                <a:lnTo>
                  <a:pt x="122139" y="6120690"/>
                </a:lnTo>
                <a:cubicBezTo>
                  <a:pt x="70515" y="6098855"/>
                  <a:pt x="29159" y="6057498"/>
                  <a:pt x="7324" y="6005875"/>
                </a:cubicBezTo>
                <a:lnTo>
                  <a:pt x="0" y="5982282"/>
                </a:lnTo>
                <a:lnTo>
                  <a:pt x="0" y="151250"/>
                </a:lnTo>
                <a:lnTo>
                  <a:pt x="7324" y="127657"/>
                </a:lnTo>
                <a:cubicBezTo>
                  <a:pt x="29159" y="76033"/>
                  <a:pt x="70515" y="34677"/>
                  <a:pt x="122139" y="128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Picture Placeholder 99">
            <a:extLst>
              <a:ext uri="{FF2B5EF4-FFF2-40B4-BE49-F238E27FC236}">
                <a16:creationId xmlns:a16="http://schemas.microsoft.com/office/drawing/2014/main" id="{67DC5945-A3EC-8B28-ACF9-B523C90F8A53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09733" y="619671"/>
            <a:ext cx="3572526" cy="5538804"/>
          </a:xfrm>
          <a:custGeom>
            <a:avLst/>
            <a:gdLst>
              <a:gd name="connsiteX0" fmla="*/ 185746 w 3741738"/>
              <a:gd name="connsiteY0" fmla="*/ 0 h 6133745"/>
              <a:gd name="connsiteX1" fmla="*/ 3565504 w 3741738"/>
              <a:gd name="connsiteY1" fmla="*/ 0 h 6133745"/>
              <a:gd name="connsiteX2" fmla="*/ 3629111 w 3741738"/>
              <a:gd name="connsiteY2" fmla="*/ 12842 h 6133745"/>
              <a:gd name="connsiteX3" fmla="*/ 3697690 w 3741738"/>
              <a:gd name="connsiteY3" fmla="*/ 59078 h 6133745"/>
              <a:gd name="connsiteX4" fmla="*/ 3741738 w 3741738"/>
              <a:gd name="connsiteY4" fmla="*/ 124411 h 6133745"/>
              <a:gd name="connsiteX5" fmla="*/ 3741738 w 3741738"/>
              <a:gd name="connsiteY5" fmla="*/ 6009120 h 6133745"/>
              <a:gd name="connsiteX6" fmla="*/ 3697690 w 3741738"/>
              <a:gd name="connsiteY6" fmla="*/ 6074453 h 6133745"/>
              <a:gd name="connsiteX7" fmla="*/ 3629111 w 3741738"/>
              <a:gd name="connsiteY7" fmla="*/ 6120690 h 6133745"/>
              <a:gd name="connsiteX8" fmla="*/ 3564444 w 3741738"/>
              <a:gd name="connsiteY8" fmla="*/ 6133745 h 6133745"/>
              <a:gd name="connsiteX9" fmla="*/ 186806 w 3741738"/>
              <a:gd name="connsiteY9" fmla="*/ 6133745 h 6133745"/>
              <a:gd name="connsiteX10" fmla="*/ 122139 w 3741738"/>
              <a:gd name="connsiteY10" fmla="*/ 6120690 h 6133745"/>
              <a:gd name="connsiteX11" fmla="*/ 7324 w 3741738"/>
              <a:gd name="connsiteY11" fmla="*/ 6005875 h 6133745"/>
              <a:gd name="connsiteX12" fmla="*/ 0 w 3741738"/>
              <a:gd name="connsiteY12" fmla="*/ 5982282 h 6133745"/>
              <a:gd name="connsiteX13" fmla="*/ 0 w 3741738"/>
              <a:gd name="connsiteY13" fmla="*/ 151250 h 6133745"/>
              <a:gd name="connsiteX14" fmla="*/ 7324 w 3741738"/>
              <a:gd name="connsiteY14" fmla="*/ 127657 h 6133745"/>
              <a:gd name="connsiteX15" fmla="*/ 122139 w 3741738"/>
              <a:gd name="connsiteY15" fmla="*/ 12842 h 6133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41738" h="6133745">
                <a:moveTo>
                  <a:pt x="185746" y="0"/>
                </a:moveTo>
                <a:lnTo>
                  <a:pt x="3565504" y="0"/>
                </a:lnTo>
                <a:lnTo>
                  <a:pt x="3629111" y="12842"/>
                </a:lnTo>
                <a:cubicBezTo>
                  <a:pt x="3654923" y="23759"/>
                  <a:pt x="3678168" y="39557"/>
                  <a:pt x="3697690" y="59078"/>
                </a:cubicBezTo>
                <a:lnTo>
                  <a:pt x="3741738" y="124411"/>
                </a:lnTo>
                <a:lnTo>
                  <a:pt x="3741738" y="6009120"/>
                </a:lnTo>
                <a:lnTo>
                  <a:pt x="3697690" y="6074453"/>
                </a:lnTo>
                <a:cubicBezTo>
                  <a:pt x="3678168" y="6093974"/>
                  <a:pt x="3654923" y="6109772"/>
                  <a:pt x="3629111" y="6120690"/>
                </a:cubicBezTo>
                <a:lnTo>
                  <a:pt x="3564444" y="6133745"/>
                </a:lnTo>
                <a:lnTo>
                  <a:pt x="186806" y="6133745"/>
                </a:lnTo>
                <a:lnTo>
                  <a:pt x="122139" y="6120690"/>
                </a:lnTo>
                <a:cubicBezTo>
                  <a:pt x="70515" y="6098855"/>
                  <a:pt x="29159" y="6057498"/>
                  <a:pt x="7324" y="6005875"/>
                </a:cubicBezTo>
                <a:lnTo>
                  <a:pt x="0" y="5982282"/>
                </a:lnTo>
                <a:lnTo>
                  <a:pt x="0" y="151250"/>
                </a:lnTo>
                <a:lnTo>
                  <a:pt x="7324" y="127657"/>
                </a:lnTo>
                <a:cubicBezTo>
                  <a:pt x="29159" y="76033"/>
                  <a:pt x="70515" y="34677"/>
                  <a:pt x="122139" y="128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09904073-684A-11C3-C8C7-6C2FBCC0227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20014867-4DDE-CE5C-55BF-7F442CD910B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A049CC2B-9D8E-1D3C-FF00-A2DAA8B0F16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627437547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 2 x Image w exp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icture Placeholder 63">
            <a:extLst>
              <a:ext uri="{FF2B5EF4-FFF2-40B4-BE49-F238E27FC236}">
                <a16:creationId xmlns:a16="http://schemas.microsoft.com/office/drawing/2014/main" id="{D018F797-1F88-7B57-A07E-9F077DB1D9CB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998091" y="618573"/>
            <a:ext cx="3571342" cy="2933955"/>
          </a:xfrm>
          <a:custGeom>
            <a:avLst/>
            <a:gdLst>
              <a:gd name="connsiteX0" fmla="*/ 195398 w 3740456"/>
              <a:gd name="connsiteY0" fmla="*/ 0 h 3261038"/>
              <a:gd name="connsiteX1" fmla="*/ 3545059 w 3740456"/>
              <a:gd name="connsiteY1" fmla="*/ 0 h 3261038"/>
              <a:gd name="connsiteX2" fmla="*/ 3725102 w 3740456"/>
              <a:gd name="connsiteY2" fmla="*/ 119340 h 3261038"/>
              <a:gd name="connsiteX3" fmla="*/ 3740456 w 3740456"/>
              <a:gd name="connsiteY3" fmla="*/ 195393 h 3261038"/>
              <a:gd name="connsiteX4" fmla="*/ 3740456 w 3740456"/>
              <a:gd name="connsiteY4" fmla="*/ 3066134 h 3261038"/>
              <a:gd name="connsiteX5" fmla="*/ 3725102 w 3740456"/>
              <a:gd name="connsiteY5" fmla="*/ 3142187 h 3261038"/>
              <a:gd name="connsiteX6" fmla="*/ 3584439 w 3740456"/>
              <a:gd name="connsiteY6" fmla="*/ 3257557 h 3261038"/>
              <a:gd name="connsiteX7" fmla="*/ 3549910 w 3740456"/>
              <a:gd name="connsiteY7" fmla="*/ 3261038 h 3261038"/>
              <a:gd name="connsiteX8" fmla="*/ 190548 w 3740456"/>
              <a:gd name="connsiteY8" fmla="*/ 3261038 h 3261038"/>
              <a:gd name="connsiteX9" fmla="*/ 156019 w 3740456"/>
              <a:gd name="connsiteY9" fmla="*/ 3257557 h 3261038"/>
              <a:gd name="connsiteX10" fmla="*/ 0 w 3740456"/>
              <a:gd name="connsiteY10" fmla="*/ 3066129 h 3261038"/>
              <a:gd name="connsiteX11" fmla="*/ 0 w 3740456"/>
              <a:gd name="connsiteY11" fmla="*/ 195398 h 3261038"/>
              <a:gd name="connsiteX12" fmla="*/ 195398 w 3740456"/>
              <a:gd name="connsiteY12" fmla="*/ 0 h 326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0456" h="3261038">
                <a:moveTo>
                  <a:pt x="195398" y="0"/>
                </a:moveTo>
                <a:lnTo>
                  <a:pt x="3545059" y="0"/>
                </a:lnTo>
                <a:cubicBezTo>
                  <a:pt x="3625995" y="0"/>
                  <a:pt x="3695439" y="49209"/>
                  <a:pt x="3725102" y="119340"/>
                </a:cubicBezTo>
                <a:lnTo>
                  <a:pt x="3740456" y="195393"/>
                </a:lnTo>
                <a:lnTo>
                  <a:pt x="3740456" y="3066134"/>
                </a:lnTo>
                <a:lnTo>
                  <a:pt x="3725102" y="3142187"/>
                </a:lnTo>
                <a:cubicBezTo>
                  <a:pt x="3700383" y="3200629"/>
                  <a:pt x="3648038" y="3244543"/>
                  <a:pt x="3584439" y="3257557"/>
                </a:cubicBezTo>
                <a:lnTo>
                  <a:pt x="3549910" y="3261038"/>
                </a:lnTo>
                <a:lnTo>
                  <a:pt x="190548" y="3261038"/>
                </a:lnTo>
                <a:lnTo>
                  <a:pt x="156019" y="3257557"/>
                </a:lnTo>
                <a:cubicBezTo>
                  <a:pt x="66979" y="3239337"/>
                  <a:pt x="0" y="3160555"/>
                  <a:pt x="0" y="3066129"/>
                </a:cubicBezTo>
                <a:lnTo>
                  <a:pt x="0" y="195398"/>
                </a:lnTo>
                <a:cubicBezTo>
                  <a:pt x="0" y="87483"/>
                  <a:pt x="87483" y="0"/>
                  <a:pt x="1953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7B38A34E-4C8B-D131-7851-D44CFBADE23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3660962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51" name="Graphic 50">
            <a:extLst>
              <a:ext uri="{FF2B5EF4-FFF2-40B4-BE49-F238E27FC236}">
                <a16:creationId xmlns:a16="http://schemas.microsoft.com/office/drawing/2014/main" id="{33E6C80A-1374-344F-A271-68F7942333C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FB192615-17B3-AF30-C31F-007B5B4237B9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5" name="Text Placeholder 47">
            <a:extLst>
              <a:ext uri="{FF2B5EF4-FFF2-40B4-BE49-F238E27FC236}">
                <a16:creationId xmlns:a16="http://schemas.microsoft.com/office/drawing/2014/main" id="{65EB7FDA-8FC9-E141-5B57-3111F4545D5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3660962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0D5D2BD1-C0CE-F634-EEE5-FD6F39BBEDC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3660962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0" name="Picture Placeholder 63">
            <a:extLst>
              <a:ext uri="{FF2B5EF4-FFF2-40B4-BE49-F238E27FC236}">
                <a16:creationId xmlns:a16="http://schemas.microsoft.com/office/drawing/2014/main" id="{7B08850E-EC61-9F86-0227-A5221908C1AF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313794" y="618573"/>
            <a:ext cx="3571342" cy="2933955"/>
          </a:xfrm>
          <a:custGeom>
            <a:avLst/>
            <a:gdLst>
              <a:gd name="connsiteX0" fmla="*/ 195398 w 3740456"/>
              <a:gd name="connsiteY0" fmla="*/ 0 h 3261038"/>
              <a:gd name="connsiteX1" fmla="*/ 3545059 w 3740456"/>
              <a:gd name="connsiteY1" fmla="*/ 0 h 3261038"/>
              <a:gd name="connsiteX2" fmla="*/ 3725102 w 3740456"/>
              <a:gd name="connsiteY2" fmla="*/ 119340 h 3261038"/>
              <a:gd name="connsiteX3" fmla="*/ 3740456 w 3740456"/>
              <a:gd name="connsiteY3" fmla="*/ 195393 h 3261038"/>
              <a:gd name="connsiteX4" fmla="*/ 3740456 w 3740456"/>
              <a:gd name="connsiteY4" fmla="*/ 3066134 h 3261038"/>
              <a:gd name="connsiteX5" fmla="*/ 3725102 w 3740456"/>
              <a:gd name="connsiteY5" fmla="*/ 3142187 h 3261038"/>
              <a:gd name="connsiteX6" fmla="*/ 3584439 w 3740456"/>
              <a:gd name="connsiteY6" fmla="*/ 3257557 h 3261038"/>
              <a:gd name="connsiteX7" fmla="*/ 3549910 w 3740456"/>
              <a:gd name="connsiteY7" fmla="*/ 3261038 h 3261038"/>
              <a:gd name="connsiteX8" fmla="*/ 190548 w 3740456"/>
              <a:gd name="connsiteY8" fmla="*/ 3261038 h 3261038"/>
              <a:gd name="connsiteX9" fmla="*/ 156019 w 3740456"/>
              <a:gd name="connsiteY9" fmla="*/ 3257557 h 3261038"/>
              <a:gd name="connsiteX10" fmla="*/ 0 w 3740456"/>
              <a:gd name="connsiteY10" fmla="*/ 3066129 h 3261038"/>
              <a:gd name="connsiteX11" fmla="*/ 0 w 3740456"/>
              <a:gd name="connsiteY11" fmla="*/ 195398 h 3261038"/>
              <a:gd name="connsiteX12" fmla="*/ 195398 w 3740456"/>
              <a:gd name="connsiteY12" fmla="*/ 0 h 326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0456" h="3261038">
                <a:moveTo>
                  <a:pt x="195398" y="0"/>
                </a:moveTo>
                <a:lnTo>
                  <a:pt x="3545059" y="0"/>
                </a:lnTo>
                <a:cubicBezTo>
                  <a:pt x="3625995" y="0"/>
                  <a:pt x="3695439" y="49209"/>
                  <a:pt x="3725102" y="119340"/>
                </a:cubicBezTo>
                <a:lnTo>
                  <a:pt x="3740456" y="195393"/>
                </a:lnTo>
                <a:lnTo>
                  <a:pt x="3740456" y="3066134"/>
                </a:lnTo>
                <a:lnTo>
                  <a:pt x="3725102" y="3142187"/>
                </a:lnTo>
                <a:cubicBezTo>
                  <a:pt x="3700383" y="3200629"/>
                  <a:pt x="3648038" y="3244543"/>
                  <a:pt x="3584439" y="3257557"/>
                </a:cubicBezTo>
                <a:lnTo>
                  <a:pt x="3549910" y="3261038"/>
                </a:lnTo>
                <a:lnTo>
                  <a:pt x="190548" y="3261038"/>
                </a:lnTo>
                <a:lnTo>
                  <a:pt x="156019" y="3257557"/>
                </a:lnTo>
                <a:cubicBezTo>
                  <a:pt x="66979" y="3239337"/>
                  <a:pt x="0" y="3160555"/>
                  <a:pt x="0" y="3066129"/>
                </a:cubicBezTo>
                <a:lnTo>
                  <a:pt x="0" y="195398"/>
                </a:lnTo>
                <a:cubicBezTo>
                  <a:pt x="0" y="87483"/>
                  <a:pt x="87483" y="0"/>
                  <a:pt x="1953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1" name="Text Placeholder 47">
            <a:extLst>
              <a:ext uri="{FF2B5EF4-FFF2-40B4-BE49-F238E27FC236}">
                <a16:creationId xmlns:a16="http://schemas.microsoft.com/office/drawing/2014/main" id="{ED98C7A5-9256-50A7-F348-998E329552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01446" y="3666032"/>
            <a:ext cx="3683990" cy="320405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2" name="Text Placeholder 12">
            <a:extLst>
              <a:ext uri="{FF2B5EF4-FFF2-40B4-BE49-F238E27FC236}">
                <a16:creationId xmlns:a16="http://schemas.microsoft.com/office/drawing/2014/main" id="{D97FAB78-D6CA-7073-F3EE-E442CAE55AE3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01446" y="4094941"/>
            <a:ext cx="3683990" cy="2063534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D5246F26-A47D-CBFD-FB84-D24E1A3F5E3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892418" y="3666032"/>
            <a:ext cx="3683990" cy="320405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6" name="Text Placeholder 12">
            <a:extLst>
              <a:ext uri="{FF2B5EF4-FFF2-40B4-BE49-F238E27FC236}">
                <a16:creationId xmlns:a16="http://schemas.microsoft.com/office/drawing/2014/main" id="{13C2B017-6CCA-5C5B-FE86-223380459910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892418" y="4094941"/>
            <a:ext cx="3683990" cy="2063534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7" name="Footer Placeholder 4">
            <a:extLst>
              <a:ext uri="{FF2B5EF4-FFF2-40B4-BE49-F238E27FC236}">
                <a16:creationId xmlns:a16="http://schemas.microsoft.com/office/drawing/2014/main" id="{0A88D5C0-1723-6571-C21B-0E66E1EEA4C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C20740D-D632-111D-BD6F-6E3A31E2E856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3AE2903-354F-1A04-A7C2-897DA303083E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50470219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x Image narrow L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" name="Picture Placeholder 21">
            <a:extLst>
              <a:ext uri="{FF2B5EF4-FFF2-40B4-BE49-F238E27FC236}">
                <a16:creationId xmlns:a16="http://schemas.microsoft.com/office/drawing/2014/main" id="{BED559E9-2904-CD47-879A-6CD1E3115481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84836" y="2791717"/>
            <a:ext cx="2657160" cy="3366759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Text Placeholder 12">
            <a:extLst>
              <a:ext uri="{FF2B5EF4-FFF2-40B4-BE49-F238E27FC236}">
                <a16:creationId xmlns:a16="http://schemas.microsoft.com/office/drawing/2014/main" id="{0DB048C2-82A6-2362-4B98-5C34DBA41D82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7593" y="5832573"/>
            <a:ext cx="2726022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AE243146-4EDF-0CE7-B70D-84B29715E75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10ED3333-5938-92DA-E0C9-CD452FA6F85F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0" name="Text Placeholder 47">
            <a:extLst>
              <a:ext uri="{FF2B5EF4-FFF2-40B4-BE49-F238E27FC236}">
                <a16:creationId xmlns:a16="http://schemas.microsoft.com/office/drawing/2014/main" id="{C5BE4C05-D2FA-FE3A-BAEF-AFF14C749C6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619672"/>
            <a:ext cx="2726022" cy="5104397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3" name="Picture Placeholder 21">
            <a:extLst>
              <a:ext uri="{FF2B5EF4-FFF2-40B4-BE49-F238E27FC236}">
                <a16:creationId xmlns:a16="http://schemas.microsoft.com/office/drawing/2014/main" id="{5BC046D4-B660-DF11-9723-B7C87B82E853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384836" y="630331"/>
            <a:ext cx="2657160" cy="2052883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5" name="Picture Placeholder 21">
            <a:extLst>
              <a:ext uri="{FF2B5EF4-FFF2-40B4-BE49-F238E27FC236}">
                <a16:creationId xmlns:a16="http://schemas.microsoft.com/office/drawing/2014/main" id="{2BB14745-1369-B7BC-FB27-F6F518005FF2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49992" y="619678"/>
            <a:ext cx="2657160" cy="3366759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6" name="Picture Placeholder 21">
            <a:extLst>
              <a:ext uri="{FF2B5EF4-FFF2-40B4-BE49-F238E27FC236}">
                <a16:creationId xmlns:a16="http://schemas.microsoft.com/office/drawing/2014/main" id="{EF0D218E-F4C8-C140-1399-866BFAD13B5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49992" y="4105592"/>
            <a:ext cx="2657160" cy="2052883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7" name="Picture Placeholder 21">
            <a:extLst>
              <a:ext uri="{FF2B5EF4-FFF2-40B4-BE49-F238E27FC236}">
                <a16:creationId xmlns:a16="http://schemas.microsoft.com/office/drawing/2014/main" id="{C0857B25-CEC7-16BE-44C0-5134F17133D1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19890" y="2791717"/>
            <a:ext cx="2657160" cy="3366759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8" name="Picture Placeholder 21">
            <a:extLst>
              <a:ext uri="{FF2B5EF4-FFF2-40B4-BE49-F238E27FC236}">
                <a16:creationId xmlns:a16="http://schemas.microsoft.com/office/drawing/2014/main" id="{6C3B9AFB-301D-8955-0C2A-C13DC719D7CA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919890" y="630331"/>
            <a:ext cx="2657160" cy="2052883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9" name="Footer Placeholder 4">
            <a:extLst>
              <a:ext uri="{FF2B5EF4-FFF2-40B4-BE49-F238E27FC236}">
                <a16:creationId xmlns:a16="http://schemas.microsoft.com/office/drawing/2014/main" id="{EA880178-FC99-97CB-F792-8B2988E1BB18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3C1D4A0-3BF3-B0AF-B134-25D9D2EBC3F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1461095E-C29A-D46A-3DCF-C3A28064B9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61446563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 R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C2A8C780-D8D7-6F84-CA5E-3D77868FD8E8}"/>
              </a:ext>
            </a:extLst>
          </p:cNvPr>
          <p:cNvSpPr/>
          <p:nvPr userDrawn="1"/>
        </p:nvSpPr>
        <p:spPr>
          <a:xfrm>
            <a:off x="8461293" y="619671"/>
            <a:ext cx="3128792" cy="5546292"/>
          </a:xfrm>
          <a:prstGeom prst="roundRect">
            <a:avLst>
              <a:gd name="adj" fmla="val 5516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" name="Text Placeholder 12">
            <a:extLst>
              <a:ext uri="{FF2B5EF4-FFF2-40B4-BE49-F238E27FC236}">
                <a16:creationId xmlns:a16="http://schemas.microsoft.com/office/drawing/2014/main" id="{D6BAC26A-0789-182A-1B0F-0786C59237C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9832" y="5845888"/>
            <a:ext cx="7819467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9BBFB390-36F3-BB10-67D6-0E2E9FA9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E4ACF655-0B4F-9FCC-1D7D-2FC23022B1D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9F67B650-939A-DDD8-3603-C68F0C76E0A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9832" y="2791717"/>
            <a:ext cx="7820442" cy="2932851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C3FC5E69-A53A-A5CD-4418-A601265815F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7" y="619671"/>
            <a:ext cx="7820442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A9700C98-E14E-7D34-7D01-FA7061C1374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D3517D6-070B-F19B-B98B-275CC82BC2B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E68FF93D-186C-4E9A-15AA-060CE402013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97340189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 L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C2A8C780-D8D7-6F84-CA5E-3D77868FD8E8}"/>
              </a:ext>
            </a:extLst>
          </p:cNvPr>
          <p:cNvSpPr/>
          <p:nvPr userDrawn="1"/>
        </p:nvSpPr>
        <p:spPr>
          <a:xfrm>
            <a:off x="626675" y="619671"/>
            <a:ext cx="7258762" cy="5546292"/>
          </a:xfrm>
          <a:prstGeom prst="roundRect">
            <a:avLst>
              <a:gd name="adj" fmla="val 3724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9BBFB390-36F3-BB10-67D6-0E2E9FA974D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E4ACF655-0B4F-9FCC-1D7D-2FC23022B1D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A9700C98-E14E-7D34-7D01-FA7061C1374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3" name="Title 1">
            <a:extLst>
              <a:ext uri="{FF2B5EF4-FFF2-40B4-BE49-F238E27FC236}">
                <a16:creationId xmlns:a16="http://schemas.microsoft.com/office/drawing/2014/main" id="{F39BF00C-5C81-6A27-8B65-738FFAFBC5C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6081"/>
            <a:ext cx="6452039" cy="4918006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93" name="Text Placeholder 8">
            <a:extLst>
              <a:ext uri="{FF2B5EF4-FFF2-40B4-BE49-F238E27FC236}">
                <a16:creationId xmlns:a16="http://schemas.microsoft.com/office/drawing/2014/main" id="{7C454C66-5B9E-0F1F-70C0-7626AC88AA0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197F94C5-0D70-029A-5B15-164069F8AF3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44778890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Bottom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58C54C27-8926-08CD-692C-F80F94CF51C1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9644" y="1922901"/>
            <a:ext cx="10952676" cy="4243062"/>
          </a:xfrm>
          <a:custGeom>
            <a:avLst/>
            <a:gdLst>
              <a:gd name="connsiteX0" fmla="*/ 150137 w 11464858"/>
              <a:gd name="connsiteY0" fmla="*/ 0 h 4682448"/>
              <a:gd name="connsiteX1" fmla="*/ 11324340 w 11464858"/>
              <a:gd name="connsiteY1" fmla="*/ 0 h 4682448"/>
              <a:gd name="connsiteX2" fmla="*/ 11344783 w 11464858"/>
              <a:gd name="connsiteY2" fmla="*/ 6346 h 4682448"/>
              <a:gd name="connsiteX3" fmla="*/ 11457789 w 11464858"/>
              <a:gd name="connsiteY3" fmla="*/ 119353 h 4682448"/>
              <a:gd name="connsiteX4" fmla="*/ 11464858 w 11464858"/>
              <a:gd name="connsiteY4" fmla="*/ 154365 h 4682448"/>
              <a:gd name="connsiteX5" fmla="*/ 11464858 w 11464858"/>
              <a:gd name="connsiteY5" fmla="*/ 4517799 h 4682448"/>
              <a:gd name="connsiteX6" fmla="*/ 11457789 w 11464858"/>
              <a:gd name="connsiteY6" fmla="*/ 4552811 h 4682448"/>
              <a:gd name="connsiteX7" fmla="*/ 11304922 w 11464858"/>
              <a:gd name="connsiteY7" fmla="*/ 4678191 h 4682448"/>
              <a:gd name="connsiteX8" fmla="*/ 11262691 w 11464858"/>
              <a:gd name="connsiteY8" fmla="*/ 4682448 h 4682448"/>
              <a:gd name="connsiteX9" fmla="*/ 211786 w 11464858"/>
              <a:gd name="connsiteY9" fmla="*/ 4682448 h 4682448"/>
              <a:gd name="connsiteX10" fmla="*/ 169555 w 11464858"/>
              <a:gd name="connsiteY10" fmla="*/ 4678191 h 4682448"/>
              <a:gd name="connsiteX11" fmla="*/ 0 w 11464858"/>
              <a:gd name="connsiteY11" fmla="*/ 4470154 h 4682448"/>
              <a:gd name="connsiteX12" fmla="*/ 0 w 11464858"/>
              <a:gd name="connsiteY12" fmla="*/ 202009 h 4682448"/>
              <a:gd name="connsiteX13" fmla="*/ 129695 w 11464858"/>
              <a:gd name="connsiteY13" fmla="*/ 6346 h 468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4858" h="4682448">
                <a:moveTo>
                  <a:pt x="150137" y="0"/>
                </a:moveTo>
                <a:lnTo>
                  <a:pt x="11324340" y="0"/>
                </a:lnTo>
                <a:lnTo>
                  <a:pt x="11344783" y="6346"/>
                </a:lnTo>
                <a:cubicBezTo>
                  <a:pt x="11395593" y="27837"/>
                  <a:pt x="11436298" y="68542"/>
                  <a:pt x="11457789" y="119353"/>
                </a:cubicBezTo>
                <a:lnTo>
                  <a:pt x="11464858" y="154365"/>
                </a:lnTo>
                <a:lnTo>
                  <a:pt x="11464858" y="4517799"/>
                </a:lnTo>
                <a:lnTo>
                  <a:pt x="11457789" y="4552811"/>
                </a:lnTo>
                <a:cubicBezTo>
                  <a:pt x="11430925" y="4616324"/>
                  <a:pt x="11374040" y="4664047"/>
                  <a:pt x="11304922" y="4678191"/>
                </a:cubicBezTo>
                <a:lnTo>
                  <a:pt x="11262691" y="4682448"/>
                </a:lnTo>
                <a:lnTo>
                  <a:pt x="211786" y="4682448"/>
                </a:lnTo>
                <a:lnTo>
                  <a:pt x="169555" y="4678191"/>
                </a:lnTo>
                <a:cubicBezTo>
                  <a:pt x="72790" y="4658390"/>
                  <a:pt x="0" y="4572773"/>
                  <a:pt x="0" y="4470154"/>
                </a:cubicBezTo>
                <a:lnTo>
                  <a:pt x="0" y="202009"/>
                </a:lnTo>
                <a:cubicBezTo>
                  <a:pt x="0" y="114051"/>
                  <a:pt x="53479" y="38582"/>
                  <a:pt x="129695" y="63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D3B1822C-C902-20B2-5CED-75AA7174617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90127422-DBE3-FD70-41B9-BA061BBBBAD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EFA8DC07-C808-C0A2-C181-21E91394712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F38DF74-6C4E-43EB-8F03-9D5FC3AACB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AA6C79D-5C41-B5BD-AB47-9C6AB2710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0FCFE845-4E98-9E15-8955-1792F2703B4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50589A38-1AC4-048A-34E2-D41211C6984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89161240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top w title bottom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51">
            <a:extLst>
              <a:ext uri="{FF2B5EF4-FFF2-40B4-BE49-F238E27FC236}">
                <a16:creationId xmlns:a16="http://schemas.microsoft.com/office/drawing/2014/main" id="{C6EF3CF2-C998-A522-FAD7-43BAD4442F5E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9644" y="618931"/>
            <a:ext cx="10952676" cy="4242525"/>
          </a:xfrm>
          <a:custGeom>
            <a:avLst/>
            <a:gdLst>
              <a:gd name="connsiteX0" fmla="*/ 150137 w 11464858"/>
              <a:gd name="connsiteY0" fmla="*/ 0 h 4682448"/>
              <a:gd name="connsiteX1" fmla="*/ 11324340 w 11464858"/>
              <a:gd name="connsiteY1" fmla="*/ 0 h 4682448"/>
              <a:gd name="connsiteX2" fmla="*/ 11344783 w 11464858"/>
              <a:gd name="connsiteY2" fmla="*/ 6346 h 4682448"/>
              <a:gd name="connsiteX3" fmla="*/ 11457789 w 11464858"/>
              <a:gd name="connsiteY3" fmla="*/ 119353 h 4682448"/>
              <a:gd name="connsiteX4" fmla="*/ 11464858 w 11464858"/>
              <a:gd name="connsiteY4" fmla="*/ 154365 h 4682448"/>
              <a:gd name="connsiteX5" fmla="*/ 11464858 w 11464858"/>
              <a:gd name="connsiteY5" fmla="*/ 4517799 h 4682448"/>
              <a:gd name="connsiteX6" fmla="*/ 11457789 w 11464858"/>
              <a:gd name="connsiteY6" fmla="*/ 4552811 h 4682448"/>
              <a:gd name="connsiteX7" fmla="*/ 11304922 w 11464858"/>
              <a:gd name="connsiteY7" fmla="*/ 4678191 h 4682448"/>
              <a:gd name="connsiteX8" fmla="*/ 11262691 w 11464858"/>
              <a:gd name="connsiteY8" fmla="*/ 4682448 h 4682448"/>
              <a:gd name="connsiteX9" fmla="*/ 211786 w 11464858"/>
              <a:gd name="connsiteY9" fmla="*/ 4682448 h 4682448"/>
              <a:gd name="connsiteX10" fmla="*/ 169555 w 11464858"/>
              <a:gd name="connsiteY10" fmla="*/ 4678191 h 4682448"/>
              <a:gd name="connsiteX11" fmla="*/ 0 w 11464858"/>
              <a:gd name="connsiteY11" fmla="*/ 4470154 h 4682448"/>
              <a:gd name="connsiteX12" fmla="*/ 0 w 11464858"/>
              <a:gd name="connsiteY12" fmla="*/ 202009 h 4682448"/>
              <a:gd name="connsiteX13" fmla="*/ 129695 w 11464858"/>
              <a:gd name="connsiteY13" fmla="*/ 6346 h 468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4858" h="4682448">
                <a:moveTo>
                  <a:pt x="150137" y="0"/>
                </a:moveTo>
                <a:lnTo>
                  <a:pt x="11324340" y="0"/>
                </a:lnTo>
                <a:lnTo>
                  <a:pt x="11344783" y="6346"/>
                </a:lnTo>
                <a:cubicBezTo>
                  <a:pt x="11395593" y="27837"/>
                  <a:pt x="11436298" y="68542"/>
                  <a:pt x="11457789" y="119353"/>
                </a:cubicBezTo>
                <a:lnTo>
                  <a:pt x="11464858" y="154365"/>
                </a:lnTo>
                <a:lnTo>
                  <a:pt x="11464858" y="4517799"/>
                </a:lnTo>
                <a:lnTo>
                  <a:pt x="11457789" y="4552811"/>
                </a:lnTo>
                <a:cubicBezTo>
                  <a:pt x="11430925" y="4616324"/>
                  <a:pt x="11374040" y="4664047"/>
                  <a:pt x="11304922" y="4678191"/>
                </a:cubicBezTo>
                <a:lnTo>
                  <a:pt x="11262691" y="4682448"/>
                </a:lnTo>
                <a:lnTo>
                  <a:pt x="211786" y="4682448"/>
                </a:lnTo>
                <a:lnTo>
                  <a:pt x="169555" y="4678191"/>
                </a:lnTo>
                <a:cubicBezTo>
                  <a:pt x="72790" y="4658390"/>
                  <a:pt x="0" y="4572773"/>
                  <a:pt x="0" y="4470154"/>
                </a:cubicBezTo>
                <a:lnTo>
                  <a:pt x="0" y="202009"/>
                </a:lnTo>
                <a:cubicBezTo>
                  <a:pt x="0" y="114051"/>
                  <a:pt x="53479" y="38582"/>
                  <a:pt x="129695" y="63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3E9B8686-D057-74C9-B886-AEF3215C76E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6209F59E-AD8E-6FD3-2E23-4BF4289E244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849619B4-A885-417E-1413-DEB287ABDD5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6" y="4969920"/>
            <a:ext cx="11053463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1" name="Footer Placeholder 4">
            <a:extLst>
              <a:ext uri="{FF2B5EF4-FFF2-40B4-BE49-F238E27FC236}">
                <a16:creationId xmlns:a16="http://schemas.microsoft.com/office/drawing/2014/main" id="{673ECDBB-C06B-643B-A665-743EB54F597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9180F725-F685-5C52-70EC-0AEB66E6D9E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30E5E0A2-980B-5F68-6C7A-1FB0BEAF4BB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5563133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E6F06F24-5018-C29E-07BF-E0BB298B812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37570536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Bottom [Current&gt;Spac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06C6EAA-3967-0504-06EE-E750644E22CB}"/>
              </a:ext>
            </a:extLst>
          </p:cNvPr>
          <p:cNvSpPr/>
          <p:nvPr userDrawn="1"/>
        </p:nvSpPr>
        <p:spPr>
          <a:xfrm>
            <a:off x="619644" y="1922902"/>
            <a:ext cx="10952676" cy="4243062"/>
          </a:xfrm>
          <a:prstGeom prst="roundRect">
            <a:avLst>
              <a:gd name="adj" fmla="val 4507"/>
            </a:avLst>
          </a:prstGeom>
          <a:gradFill>
            <a:gsLst>
              <a:gs pos="41000">
                <a:schemeClr val="tx1"/>
              </a:gs>
              <a:gs pos="0">
                <a:srgbClr val="112683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9" name="Picture Placeholder 51">
            <a:extLst>
              <a:ext uri="{FF2B5EF4-FFF2-40B4-BE49-F238E27FC236}">
                <a16:creationId xmlns:a16="http://schemas.microsoft.com/office/drawing/2014/main" id="{7C08B308-49B3-E56A-3224-93969888A1FC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9644" y="1922901"/>
            <a:ext cx="10952676" cy="4243062"/>
          </a:xfrm>
          <a:custGeom>
            <a:avLst/>
            <a:gdLst>
              <a:gd name="connsiteX0" fmla="*/ 150137 w 11464858"/>
              <a:gd name="connsiteY0" fmla="*/ 0 h 4682448"/>
              <a:gd name="connsiteX1" fmla="*/ 11324340 w 11464858"/>
              <a:gd name="connsiteY1" fmla="*/ 0 h 4682448"/>
              <a:gd name="connsiteX2" fmla="*/ 11344783 w 11464858"/>
              <a:gd name="connsiteY2" fmla="*/ 6346 h 4682448"/>
              <a:gd name="connsiteX3" fmla="*/ 11457789 w 11464858"/>
              <a:gd name="connsiteY3" fmla="*/ 119353 h 4682448"/>
              <a:gd name="connsiteX4" fmla="*/ 11464858 w 11464858"/>
              <a:gd name="connsiteY4" fmla="*/ 154365 h 4682448"/>
              <a:gd name="connsiteX5" fmla="*/ 11464858 w 11464858"/>
              <a:gd name="connsiteY5" fmla="*/ 4517799 h 4682448"/>
              <a:gd name="connsiteX6" fmla="*/ 11457789 w 11464858"/>
              <a:gd name="connsiteY6" fmla="*/ 4552811 h 4682448"/>
              <a:gd name="connsiteX7" fmla="*/ 11304922 w 11464858"/>
              <a:gd name="connsiteY7" fmla="*/ 4678191 h 4682448"/>
              <a:gd name="connsiteX8" fmla="*/ 11262691 w 11464858"/>
              <a:gd name="connsiteY8" fmla="*/ 4682448 h 4682448"/>
              <a:gd name="connsiteX9" fmla="*/ 211786 w 11464858"/>
              <a:gd name="connsiteY9" fmla="*/ 4682448 h 4682448"/>
              <a:gd name="connsiteX10" fmla="*/ 169555 w 11464858"/>
              <a:gd name="connsiteY10" fmla="*/ 4678191 h 4682448"/>
              <a:gd name="connsiteX11" fmla="*/ 0 w 11464858"/>
              <a:gd name="connsiteY11" fmla="*/ 4470154 h 4682448"/>
              <a:gd name="connsiteX12" fmla="*/ 0 w 11464858"/>
              <a:gd name="connsiteY12" fmla="*/ 202009 h 4682448"/>
              <a:gd name="connsiteX13" fmla="*/ 129695 w 11464858"/>
              <a:gd name="connsiteY13" fmla="*/ 6346 h 468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4858" h="4682448">
                <a:moveTo>
                  <a:pt x="150137" y="0"/>
                </a:moveTo>
                <a:lnTo>
                  <a:pt x="11324340" y="0"/>
                </a:lnTo>
                <a:lnTo>
                  <a:pt x="11344783" y="6346"/>
                </a:lnTo>
                <a:cubicBezTo>
                  <a:pt x="11395593" y="27837"/>
                  <a:pt x="11436298" y="68542"/>
                  <a:pt x="11457789" y="119353"/>
                </a:cubicBezTo>
                <a:lnTo>
                  <a:pt x="11464858" y="154365"/>
                </a:lnTo>
                <a:lnTo>
                  <a:pt x="11464858" y="4517799"/>
                </a:lnTo>
                <a:lnTo>
                  <a:pt x="11457789" y="4552811"/>
                </a:lnTo>
                <a:cubicBezTo>
                  <a:pt x="11430925" y="4616324"/>
                  <a:pt x="11374040" y="4664047"/>
                  <a:pt x="11304922" y="4678191"/>
                </a:cubicBezTo>
                <a:lnTo>
                  <a:pt x="11262691" y="4682448"/>
                </a:lnTo>
                <a:lnTo>
                  <a:pt x="211786" y="4682448"/>
                </a:lnTo>
                <a:lnTo>
                  <a:pt x="169555" y="4678191"/>
                </a:lnTo>
                <a:cubicBezTo>
                  <a:pt x="72790" y="4658390"/>
                  <a:pt x="0" y="4572773"/>
                  <a:pt x="0" y="4470154"/>
                </a:cubicBezTo>
                <a:lnTo>
                  <a:pt x="0" y="202009"/>
                </a:lnTo>
                <a:cubicBezTo>
                  <a:pt x="0" y="114051"/>
                  <a:pt x="53479" y="38582"/>
                  <a:pt x="129695" y="63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4F9D1574-D6A5-0FA3-346A-4A8A49BF7D8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E7176099-F478-1FCC-9B66-9EC5290A7AC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2" name="Footer Placeholder 4">
            <a:extLst>
              <a:ext uri="{FF2B5EF4-FFF2-40B4-BE49-F238E27FC236}">
                <a16:creationId xmlns:a16="http://schemas.microsoft.com/office/drawing/2014/main" id="{AA137204-76AD-E651-903C-AF6FA19F34C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53637CF-D8AF-84ED-408F-459426629FA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A96902F8-6608-9901-7328-FFDFA4ACDBB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75D016B4-CE00-86CE-33A1-C17AEEDD16B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DBB9CF41-076B-B770-8F3D-3E35632720B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927012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Bottom [Spark&gt;Ic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306C6EAA-3967-0504-06EE-E750644E22CB}"/>
              </a:ext>
            </a:extLst>
          </p:cNvPr>
          <p:cNvSpPr/>
          <p:nvPr userDrawn="1"/>
        </p:nvSpPr>
        <p:spPr>
          <a:xfrm>
            <a:off x="619644" y="1922901"/>
            <a:ext cx="10952676" cy="4235334"/>
          </a:xfrm>
          <a:prstGeom prst="roundRect">
            <a:avLst>
              <a:gd name="adj" fmla="val 4671"/>
            </a:avLst>
          </a:prstGeom>
          <a:gradFill>
            <a:gsLst>
              <a:gs pos="87000">
                <a:srgbClr val="F4F4FC"/>
              </a:gs>
              <a:gs pos="0">
                <a:srgbClr val="FFDFC9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9" name="Picture Placeholder 51">
            <a:extLst>
              <a:ext uri="{FF2B5EF4-FFF2-40B4-BE49-F238E27FC236}">
                <a16:creationId xmlns:a16="http://schemas.microsoft.com/office/drawing/2014/main" id="{A92BABA4-D7F7-1569-5302-5B58C8A75A72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9644" y="1922901"/>
            <a:ext cx="10952676" cy="4243062"/>
          </a:xfrm>
          <a:custGeom>
            <a:avLst/>
            <a:gdLst>
              <a:gd name="connsiteX0" fmla="*/ 150137 w 11464858"/>
              <a:gd name="connsiteY0" fmla="*/ 0 h 4682448"/>
              <a:gd name="connsiteX1" fmla="*/ 11324340 w 11464858"/>
              <a:gd name="connsiteY1" fmla="*/ 0 h 4682448"/>
              <a:gd name="connsiteX2" fmla="*/ 11344783 w 11464858"/>
              <a:gd name="connsiteY2" fmla="*/ 6346 h 4682448"/>
              <a:gd name="connsiteX3" fmla="*/ 11457789 w 11464858"/>
              <a:gd name="connsiteY3" fmla="*/ 119353 h 4682448"/>
              <a:gd name="connsiteX4" fmla="*/ 11464858 w 11464858"/>
              <a:gd name="connsiteY4" fmla="*/ 154365 h 4682448"/>
              <a:gd name="connsiteX5" fmla="*/ 11464858 w 11464858"/>
              <a:gd name="connsiteY5" fmla="*/ 4517799 h 4682448"/>
              <a:gd name="connsiteX6" fmla="*/ 11457789 w 11464858"/>
              <a:gd name="connsiteY6" fmla="*/ 4552811 h 4682448"/>
              <a:gd name="connsiteX7" fmla="*/ 11304922 w 11464858"/>
              <a:gd name="connsiteY7" fmla="*/ 4678191 h 4682448"/>
              <a:gd name="connsiteX8" fmla="*/ 11262691 w 11464858"/>
              <a:gd name="connsiteY8" fmla="*/ 4682448 h 4682448"/>
              <a:gd name="connsiteX9" fmla="*/ 211786 w 11464858"/>
              <a:gd name="connsiteY9" fmla="*/ 4682448 h 4682448"/>
              <a:gd name="connsiteX10" fmla="*/ 169555 w 11464858"/>
              <a:gd name="connsiteY10" fmla="*/ 4678191 h 4682448"/>
              <a:gd name="connsiteX11" fmla="*/ 0 w 11464858"/>
              <a:gd name="connsiteY11" fmla="*/ 4470154 h 4682448"/>
              <a:gd name="connsiteX12" fmla="*/ 0 w 11464858"/>
              <a:gd name="connsiteY12" fmla="*/ 202009 h 4682448"/>
              <a:gd name="connsiteX13" fmla="*/ 129695 w 11464858"/>
              <a:gd name="connsiteY13" fmla="*/ 6346 h 468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4858" h="4682448">
                <a:moveTo>
                  <a:pt x="150137" y="0"/>
                </a:moveTo>
                <a:lnTo>
                  <a:pt x="11324340" y="0"/>
                </a:lnTo>
                <a:lnTo>
                  <a:pt x="11344783" y="6346"/>
                </a:lnTo>
                <a:cubicBezTo>
                  <a:pt x="11395593" y="27837"/>
                  <a:pt x="11436298" y="68542"/>
                  <a:pt x="11457789" y="119353"/>
                </a:cubicBezTo>
                <a:lnTo>
                  <a:pt x="11464858" y="154365"/>
                </a:lnTo>
                <a:lnTo>
                  <a:pt x="11464858" y="4517799"/>
                </a:lnTo>
                <a:lnTo>
                  <a:pt x="11457789" y="4552811"/>
                </a:lnTo>
                <a:cubicBezTo>
                  <a:pt x="11430925" y="4616324"/>
                  <a:pt x="11374040" y="4664047"/>
                  <a:pt x="11304922" y="4678191"/>
                </a:cubicBezTo>
                <a:lnTo>
                  <a:pt x="11262691" y="4682448"/>
                </a:lnTo>
                <a:lnTo>
                  <a:pt x="211786" y="4682448"/>
                </a:lnTo>
                <a:lnTo>
                  <a:pt x="169555" y="4678191"/>
                </a:lnTo>
                <a:cubicBezTo>
                  <a:pt x="72790" y="4658390"/>
                  <a:pt x="0" y="4572773"/>
                  <a:pt x="0" y="4470154"/>
                </a:cubicBezTo>
                <a:lnTo>
                  <a:pt x="0" y="202009"/>
                </a:lnTo>
                <a:cubicBezTo>
                  <a:pt x="0" y="114051"/>
                  <a:pt x="53479" y="38582"/>
                  <a:pt x="129695" y="63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1BBCCC90-B1FB-1207-4ABD-64E702A039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C56079A8-567F-D085-32AE-9333C5FC929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2" name="Footer Placeholder 4">
            <a:extLst>
              <a:ext uri="{FF2B5EF4-FFF2-40B4-BE49-F238E27FC236}">
                <a16:creationId xmlns:a16="http://schemas.microsoft.com/office/drawing/2014/main" id="{8AFBCD31-ED19-9E69-2531-87E87C69661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52A93EF-DD64-1C33-8656-5981BA003D9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798A6B03-1EF3-43D1-607F-21108CC5F36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2DB272EA-5256-C04C-001E-CD2F4A90A98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19EED4F4-DDB0-D4BA-270A-F1EF748327B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42295475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Section Arrow 1/3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400EFAA-B1CA-85AB-4085-E1A1321673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3558606" y="0"/>
            <a:ext cx="8633393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112683"/>
              </a:gs>
              <a:gs pos="39000">
                <a:schemeClr val="tx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05" name="Freeform 104">
            <a:extLst>
              <a:ext uri="{FF2B5EF4-FFF2-40B4-BE49-F238E27FC236}">
                <a16:creationId xmlns:a16="http://schemas.microsoft.com/office/drawing/2014/main" id="{26B03F87-432A-F762-9C9F-E6D9150CA423}"/>
              </a:ext>
            </a:extLst>
          </p:cNvPr>
          <p:cNvSpPr/>
          <p:nvPr userDrawn="1"/>
        </p:nvSpPr>
        <p:spPr>
          <a:xfrm>
            <a:off x="-5884" y="0"/>
            <a:ext cx="4192564" cy="6858000"/>
          </a:xfrm>
          <a:custGeom>
            <a:avLst/>
            <a:gdLst>
              <a:gd name="connsiteX0" fmla="*/ 0 w 4192564"/>
              <a:gd name="connsiteY0" fmla="*/ 0 h 6858000"/>
              <a:gd name="connsiteX1" fmla="*/ 3564490 w 4192564"/>
              <a:gd name="connsiteY1" fmla="*/ 0 h 6858000"/>
              <a:gd name="connsiteX2" fmla="*/ 3564490 w 4192564"/>
              <a:gd name="connsiteY2" fmla="*/ 2 h 6858000"/>
              <a:gd name="connsiteX3" fmla="*/ 4192564 w 4192564"/>
              <a:gd name="connsiteY3" fmla="*/ 3429001 h 6858000"/>
              <a:gd name="connsiteX4" fmla="*/ 3564490 w 4192564"/>
              <a:gd name="connsiteY4" fmla="*/ 6858000 h 6858000"/>
              <a:gd name="connsiteX5" fmla="*/ 0 w 4192564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2564" h="6858000">
                <a:moveTo>
                  <a:pt x="0" y="0"/>
                </a:moveTo>
                <a:lnTo>
                  <a:pt x="3564490" y="0"/>
                </a:lnTo>
                <a:lnTo>
                  <a:pt x="3564490" y="2"/>
                </a:lnTo>
                <a:lnTo>
                  <a:pt x="4192564" y="3429001"/>
                </a:lnTo>
                <a:lnTo>
                  <a:pt x="35644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17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135687D8-3D39-992A-DCD3-E06E766D1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2752399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B58BB7FE-96D1-4EE6-F49F-7EDC887AFA8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D8D38136-4ECF-8B5C-A261-9242274A15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2752399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E0D977B4-E64C-4399-12C5-E3F9278E3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2755575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B252DF41-007B-00AF-C899-A4E396DA227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97B7679E-C756-A944-D653-CEBC5BC40A8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D90735A-CDE7-AFDA-CBFF-52464EA36A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2" y="6337300"/>
            <a:ext cx="5382478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A614576-FBAC-4866-7BF3-0A21D8359E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12" name="Text Placeholder 47">
            <a:extLst>
              <a:ext uri="{FF2B5EF4-FFF2-40B4-BE49-F238E27FC236}">
                <a16:creationId xmlns:a16="http://schemas.microsoft.com/office/drawing/2014/main" id="{B985B7F6-1D97-6D69-9357-B416F6472DC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767416" y="619671"/>
            <a:ext cx="6804902" cy="5538804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34097995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Section Arrow 1/2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400EFAA-B1CA-85AB-4085-E1A1321673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6000" y="0"/>
            <a:ext cx="609599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112683"/>
              </a:gs>
              <a:gs pos="39000">
                <a:schemeClr val="tx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21F11572-1C7C-E4EB-46C9-0CC552CCB9F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 rot="5400000">
            <a:off x="-92267" y="53032"/>
            <a:ext cx="6858000" cy="6751936"/>
          </a:xfrm>
          <a:custGeom>
            <a:avLst/>
            <a:gdLst>
              <a:gd name="connsiteX0" fmla="*/ 0 w 6858000"/>
              <a:gd name="connsiteY0" fmla="*/ 6751936 h 6751936"/>
              <a:gd name="connsiteX1" fmla="*/ 0 w 6858000"/>
              <a:gd name="connsiteY1" fmla="*/ 628074 h 6751936"/>
              <a:gd name="connsiteX2" fmla="*/ 3428999 w 6858000"/>
              <a:gd name="connsiteY2" fmla="*/ 0 h 6751936"/>
              <a:gd name="connsiteX3" fmla="*/ 6857998 w 6858000"/>
              <a:gd name="connsiteY3" fmla="*/ 628074 h 6751936"/>
              <a:gd name="connsiteX4" fmla="*/ 6858000 w 6858000"/>
              <a:gd name="connsiteY4" fmla="*/ 628074 h 6751936"/>
              <a:gd name="connsiteX5" fmla="*/ 6858000 w 6858000"/>
              <a:gd name="connsiteY5" fmla="*/ 6751936 h 675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751936">
                <a:moveTo>
                  <a:pt x="0" y="6751936"/>
                </a:moveTo>
                <a:lnTo>
                  <a:pt x="0" y="628074"/>
                </a:lnTo>
                <a:lnTo>
                  <a:pt x="3428999" y="0"/>
                </a:lnTo>
                <a:lnTo>
                  <a:pt x="6857998" y="628074"/>
                </a:lnTo>
                <a:lnTo>
                  <a:pt x="6858000" y="628074"/>
                </a:lnTo>
                <a:lnTo>
                  <a:pt x="6858000" y="6751936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17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135687D8-3D39-992A-DCD3-E06E766D1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5041928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B58BB7FE-96D1-4EE6-F49F-7EDC887AFA8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D8D38136-4ECF-8B5C-A261-9242274A15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5041928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E0D977B4-E64C-4399-12C5-E3F9278E3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5045104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B252DF41-007B-00AF-C899-A4E396DA227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97B7679E-C756-A944-D653-CEBC5BC40A8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D90735A-CDE7-AFDA-CBFF-52464EA36A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2" y="6337300"/>
            <a:ext cx="5382478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A614576-FBAC-4866-7BF3-0A21D8359E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12" name="Text Placeholder 47">
            <a:extLst>
              <a:ext uri="{FF2B5EF4-FFF2-40B4-BE49-F238E27FC236}">
                <a16:creationId xmlns:a16="http://schemas.microsoft.com/office/drawing/2014/main" id="{B985B7F6-1D97-6D69-9357-B416F6472DCD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76872" y="619671"/>
            <a:ext cx="4595446" cy="5538804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61895759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Section Arrow 2/3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400EFAA-B1CA-85AB-4085-E1A132167374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6096000" y="0"/>
            <a:ext cx="6095999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112683"/>
              </a:gs>
              <a:gs pos="39000">
                <a:schemeClr val="tx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1" name="Freeform 60">
            <a:extLst>
              <a:ext uri="{FF2B5EF4-FFF2-40B4-BE49-F238E27FC236}">
                <a16:creationId xmlns:a16="http://schemas.microsoft.com/office/drawing/2014/main" id="{15E308A1-205E-EDEB-A6A5-E7288743D65F}"/>
              </a:ext>
            </a:extLst>
          </p:cNvPr>
          <p:cNvSpPr/>
          <p:nvPr userDrawn="1"/>
        </p:nvSpPr>
        <p:spPr>
          <a:xfrm>
            <a:off x="0" y="0"/>
            <a:ext cx="7993436" cy="6858000"/>
          </a:xfrm>
          <a:custGeom>
            <a:avLst/>
            <a:gdLst>
              <a:gd name="connsiteX0" fmla="*/ 0 w 7993436"/>
              <a:gd name="connsiteY0" fmla="*/ 0 h 6858000"/>
              <a:gd name="connsiteX1" fmla="*/ 7365362 w 7993436"/>
              <a:gd name="connsiteY1" fmla="*/ 0 h 6858000"/>
              <a:gd name="connsiteX2" fmla="*/ 7993436 w 7993436"/>
              <a:gd name="connsiteY2" fmla="*/ 3428999 h 6858000"/>
              <a:gd name="connsiteX3" fmla="*/ 7365362 w 7993436"/>
              <a:gd name="connsiteY3" fmla="*/ 6857998 h 6858000"/>
              <a:gd name="connsiteX4" fmla="*/ 7365362 w 7993436"/>
              <a:gd name="connsiteY4" fmla="*/ 6858000 h 6858000"/>
              <a:gd name="connsiteX5" fmla="*/ 0 w 7993436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3436" h="6858000">
                <a:moveTo>
                  <a:pt x="0" y="0"/>
                </a:moveTo>
                <a:lnTo>
                  <a:pt x="7365362" y="0"/>
                </a:lnTo>
                <a:lnTo>
                  <a:pt x="7993436" y="3428999"/>
                </a:lnTo>
                <a:lnTo>
                  <a:pt x="7365362" y="6857998"/>
                </a:lnTo>
                <a:lnTo>
                  <a:pt x="736536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bg2"/>
          </a:solidFill>
          <a:ln>
            <a:noFill/>
          </a:ln>
          <a:effectLst>
            <a:outerShdw blurRad="328519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B58BB7FE-96D1-4EE6-F49F-7EDC887AFA8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B252DF41-007B-00AF-C899-A4E396DA227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A614576-FBAC-4866-7BF3-0A21D8359E1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135687D8-3D39-992A-DCD3-E06E766D1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2" y="5832573"/>
            <a:ext cx="6439279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D8D38136-4ECF-8B5C-A261-9242274A15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2" y="2791717"/>
            <a:ext cx="6439279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E0D977B4-E64C-4399-12C5-E3F9278E3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6" y="619671"/>
            <a:ext cx="6443335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D90735A-CDE7-AFDA-CBFF-52464EA36A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2" y="6337300"/>
            <a:ext cx="5382478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97B7679E-C756-A944-D653-CEBC5BC40A8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12" name="Text Placeholder 47">
            <a:extLst>
              <a:ext uri="{FF2B5EF4-FFF2-40B4-BE49-F238E27FC236}">
                <a16:creationId xmlns:a16="http://schemas.microsoft.com/office/drawing/2014/main" id="{A4A4CEC6-3CBD-7695-E62A-C7BA4DC8BEBF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54296" y="619671"/>
            <a:ext cx="3118022" cy="5538804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3645196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bleed image R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F048F69-DDFD-2EF8-32F5-5D97E48CA10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50002" y="0"/>
            <a:ext cx="6041997" cy="68691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Text Placeholder 12">
            <a:extLst>
              <a:ext uri="{FF2B5EF4-FFF2-40B4-BE49-F238E27FC236}">
                <a16:creationId xmlns:a16="http://schemas.microsoft.com/office/drawing/2014/main" id="{135687D8-3D39-992A-DCD3-E06E766D1BE2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5041928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pic>
        <p:nvPicPr>
          <p:cNvPr id="48" name="Graphic 47">
            <a:extLst>
              <a:ext uri="{FF2B5EF4-FFF2-40B4-BE49-F238E27FC236}">
                <a16:creationId xmlns:a16="http://schemas.microsoft.com/office/drawing/2014/main" id="{736DC300-710D-3824-78DE-A35AF4247A5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B58BB7FE-96D1-4EE6-F49F-7EDC887AFA8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D8D38136-4ECF-8B5C-A261-9242274A153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5041928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3" name="Title 1">
            <a:extLst>
              <a:ext uri="{FF2B5EF4-FFF2-40B4-BE49-F238E27FC236}">
                <a16:creationId xmlns:a16="http://schemas.microsoft.com/office/drawing/2014/main" id="{E0D977B4-E64C-4399-12C5-E3F9278E339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5045104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B252DF41-007B-00AF-C899-A4E396DA227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97B7679E-C756-A944-D653-CEBC5BC40A8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9D90735A-CDE7-AFDA-CBFF-52464EA36AA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4468348"/>
      </p:ext>
    </p:extLst>
  </p:cSld>
  <p:clrMapOvr>
    <a:masterClrMapping/>
  </p:clrMapOvr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ection icons full bleed image R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4">
            <a:extLst>
              <a:ext uri="{FF2B5EF4-FFF2-40B4-BE49-F238E27FC236}">
                <a16:creationId xmlns:a16="http://schemas.microsoft.com/office/drawing/2014/main" id="{EE8CA974-0FF7-2532-5A38-8BB73DD4B09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50003" y="0"/>
            <a:ext cx="6041997" cy="68691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52" name="Graphic 51">
            <a:extLst>
              <a:ext uri="{FF2B5EF4-FFF2-40B4-BE49-F238E27FC236}">
                <a16:creationId xmlns:a16="http://schemas.microsoft.com/office/drawing/2014/main" id="{9A1A7A83-E1C1-924E-36C5-163B1005E093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87E68A40-7F65-E6EA-5604-7279AD9ED12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319CD043-E601-4D2D-AB0F-17970627FEEA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81305" y="2361142"/>
            <a:ext cx="505907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8" name="Text Placeholder 12">
            <a:extLst>
              <a:ext uri="{FF2B5EF4-FFF2-40B4-BE49-F238E27FC236}">
                <a16:creationId xmlns:a16="http://schemas.microsoft.com/office/drawing/2014/main" id="{F3047D67-AB90-91FE-989C-1A2E81910517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7459" y="2796386"/>
            <a:ext cx="5062921" cy="760309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DF0FFCF7-B89F-01E8-C9FB-A8D1A11B1D8A}"/>
              </a:ext>
            </a:extLst>
          </p:cNvPr>
          <p:cNvSpPr/>
          <p:nvPr userDrawn="1"/>
        </p:nvSpPr>
        <p:spPr>
          <a:xfrm>
            <a:off x="627067" y="2361392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1" name="Title 1">
            <a:extLst>
              <a:ext uri="{FF2B5EF4-FFF2-40B4-BE49-F238E27FC236}">
                <a16:creationId xmlns:a16="http://schemas.microsoft.com/office/drawing/2014/main" id="{28110CED-0AC0-6B6D-7AC5-68CE0FEC3D1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4" y="619670"/>
            <a:ext cx="5502788" cy="1634464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7940AB9B-58DE-950F-E050-9530C3DFE70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1305" y="3660117"/>
            <a:ext cx="505907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3" name="Text Placeholder 12">
            <a:extLst>
              <a:ext uri="{FF2B5EF4-FFF2-40B4-BE49-F238E27FC236}">
                <a16:creationId xmlns:a16="http://schemas.microsoft.com/office/drawing/2014/main" id="{F10B97B2-A912-C37C-9099-EE0988E1E0A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7459" y="4095361"/>
            <a:ext cx="5062921" cy="760309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0D4947A1-69D6-A715-2818-ED02852B516C}"/>
              </a:ext>
            </a:extLst>
          </p:cNvPr>
          <p:cNvSpPr/>
          <p:nvPr userDrawn="1"/>
        </p:nvSpPr>
        <p:spPr>
          <a:xfrm>
            <a:off x="627067" y="3660367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7F088B83-93AF-65E0-CFB3-96B687C38968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81305" y="4963341"/>
            <a:ext cx="505907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tx2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6" name="Text Placeholder 12">
            <a:extLst>
              <a:ext uri="{FF2B5EF4-FFF2-40B4-BE49-F238E27FC236}">
                <a16:creationId xmlns:a16="http://schemas.microsoft.com/office/drawing/2014/main" id="{04B72C85-4725-C01E-D3AC-F4DCF4740564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7459" y="5398585"/>
            <a:ext cx="5062921" cy="760309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91A1D54E-0D65-048D-53C6-A770113F4D85}"/>
              </a:ext>
            </a:extLst>
          </p:cNvPr>
          <p:cNvSpPr/>
          <p:nvPr userDrawn="1"/>
        </p:nvSpPr>
        <p:spPr>
          <a:xfrm>
            <a:off x="627067" y="4963591"/>
            <a:ext cx="319057" cy="323317"/>
          </a:xfrm>
          <a:prstGeom prst="roundRect">
            <a:avLst/>
          </a:prstGeom>
          <a:solidFill>
            <a:schemeClr val="tx2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8" name="Footer Placeholder 4">
            <a:extLst>
              <a:ext uri="{FF2B5EF4-FFF2-40B4-BE49-F238E27FC236}">
                <a16:creationId xmlns:a16="http://schemas.microsoft.com/office/drawing/2014/main" id="{06A02D13-05F9-A47E-5E63-E32C7727844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FF841350-3B38-BDC5-BDA3-2A828C1A436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59924E87-56C4-CC9D-6B4B-E05AA1946F5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065721290"/>
      </p:ext>
    </p:extLst>
  </p:cSld>
  <p:clrMapOvr>
    <a:masterClrMapping/>
  </p:clrMapOvr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 Image R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4">
            <a:extLst>
              <a:ext uri="{FF2B5EF4-FFF2-40B4-BE49-F238E27FC236}">
                <a16:creationId xmlns:a16="http://schemas.microsoft.com/office/drawing/2014/main" id="{8048FE60-F390-F2C6-78EE-EDC364A879A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50002" y="0"/>
            <a:ext cx="6041997" cy="6869113"/>
          </a:xfrm>
        </p:spPr>
        <p:txBody>
          <a:bodyPr/>
          <a:lstStyle/>
          <a:p>
            <a:r>
              <a:rPr lang="en-US"/>
              <a:t>Click icon to add picture</a:t>
            </a:r>
          </a:p>
        </p:txBody>
      </p:sp>
      <p:pic>
        <p:nvPicPr>
          <p:cNvPr id="49" name="Graphic 48">
            <a:extLst>
              <a:ext uri="{FF2B5EF4-FFF2-40B4-BE49-F238E27FC236}">
                <a16:creationId xmlns:a16="http://schemas.microsoft.com/office/drawing/2014/main" id="{443EA24D-987C-3803-87DD-17C2443912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C39BCAB2-2162-687C-02BB-A5ACBBE8CDE8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4" name="Text Placeholder 12">
            <a:extLst>
              <a:ext uri="{FF2B5EF4-FFF2-40B4-BE49-F238E27FC236}">
                <a16:creationId xmlns:a16="http://schemas.microsoft.com/office/drawing/2014/main" id="{A338212C-9EDD-899F-A796-921D686A9F46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4243" y="1922901"/>
            <a:ext cx="5516138" cy="1629627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6" name="Footer Placeholder 4">
            <a:extLst>
              <a:ext uri="{FF2B5EF4-FFF2-40B4-BE49-F238E27FC236}">
                <a16:creationId xmlns:a16="http://schemas.microsoft.com/office/drawing/2014/main" id="{59A2D791-398B-2B34-E1EB-B83B83A12731}"/>
              </a:ext>
            </a:extLst>
          </p:cNvPr>
          <p:cNvSpPr txBox="1">
            <a:spLocks/>
          </p:cNvSpPr>
          <p:nvPr userDrawn="1"/>
        </p:nvSpPr>
        <p:spPr>
          <a:xfrm>
            <a:off x="10384499" y="6510219"/>
            <a:ext cx="1447500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GB" b="0" i="0" dirty="0">
                <a:solidFill>
                  <a:schemeClr val="bg1"/>
                </a:solidFill>
                <a:latin typeface="Inter" panose="02000503000000020004" pitchFamily="2" charset="0"/>
              </a:rPr>
              <a:t>|   16-Dec-24   |   </a:t>
            </a:r>
            <a:fld id="{2D077A2B-4CD1-BF4C-ADA2-2D663F5B89A2}" type="slidenum">
              <a:rPr lang="en-GB" b="0" i="0" smtClean="0">
                <a:solidFill>
                  <a:schemeClr val="bg1"/>
                </a:solidFill>
                <a:latin typeface="Inter" panose="02000503000000020004" pitchFamily="2" charset="0"/>
              </a:rPr>
              <a:t>‹#›</a:t>
            </a:fld>
            <a:endParaRPr lang="en-US" b="0" i="0" dirty="0">
              <a:solidFill>
                <a:schemeClr val="bg1"/>
              </a:solidFill>
              <a:latin typeface="Inter" panose="02000503000000020004" pitchFamily="2" charset="0"/>
            </a:endParaRPr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60BA3E4B-D8AA-19F8-9243-C6769099EBE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4" y="619670"/>
            <a:ext cx="5502788" cy="60170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DBB94033-4BF3-01CE-4C97-94F3E9B8D482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C6280EC-464A-DC4F-2E2D-231828DDF45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FB757ECF-3C87-AEEB-CD67-4D9DFCC75C9A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7594" y="1224121"/>
            <a:ext cx="5516138" cy="601702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ysClr val="windowText" lastClr="000000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2158920-504F-8A17-4CB2-D3D90B906FB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FA755767-A239-0C7D-DD50-DD9021C3186B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8081" y="3819012"/>
            <a:ext cx="5642300" cy="2888370"/>
          </a:xfrm>
        </p:spPr>
        <p:txBody>
          <a:bodyPr anchor="b"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8500" b="1" i="0" baseline="0">
                <a:solidFill>
                  <a:schemeClr val="tx1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00%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327724429"/>
      </p:ext>
    </p:extLst>
  </p:cSld>
  <p:clrMapOvr>
    <a:masterClrMapping/>
  </p:clrMapOvr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 1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21ADA6A8-2A4B-6755-D65C-0C997E6DAE2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15136" y="614461"/>
            <a:ext cx="2654910" cy="2503660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7409610-8395-BDB5-3878-F3DA9966F5D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52246" y="619673"/>
            <a:ext cx="2654910" cy="2498448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0" name="Picture Placeholder 49">
            <a:extLst>
              <a:ext uri="{FF2B5EF4-FFF2-40B4-BE49-F238E27FC236}">
                <a16:creationId xmlns:a16="http://schemas.microsoft.com/office/drawing/2014/main" id="{9B4A2E1B-8B0E-D745-1254-FCF9602B7AB6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48388" y="3220980"/>
            <a:ext cx="5421658" cy="2944984"/>
          </a:xfrm>
          <a:custGeom>
            <a:avLst/>
            <a:gdLst>
              <a:gd name="connsiteX0" fmla="*/ 217423 w 5695950"/>
              <a:gd name="connsiteY0" fmla="*/ 0 h 3250699"/>
              <a:gd name="connsiteX1" fmla="*/ 5477893 w 5695950"/>
              <a:gd name="connsiteY1" fmla="*/ 0 h 3250699"/>
              <a:gd name="connsiteX2" fmla="*/ 5695950 w 5695950"/>
              <a:gd name="connsiteY2" fmla="*/ 218057 h 3250699"/>
              <a:gd name="connsiteX3" fmla="*/ 5695950 w 5695950"/>
              <a:gd name="connsiteY3" fmla="*/ 3032642 h 3250699"/>
              <a:gd name="connsiteX4" fmla="*/ 5477893 w 5695950"/>
              <a:gd name="connsiteY4" fmla="*/ 3250699 h 3250699"/>
              <a:gd name="connsiteX5" fmla="*/ 217423 w 5695950"/>
              <a:gd name="connsiteY5" fmla="*/ 3250699 h 3250699"/>
              <a:gd name="connsiteX6" fmla="*/ 16502 w 5695950"/>
              <a:gd name="connsiteY6" fmla="*/ 3117520 h 3250699"/>
              <a:gd name="connsiteX7" fmla="*/ 0 w 5695950"/>
              <a:gd name="connsiteY7" fmla="*/ 3035783 h 3250699"/>
              <a:gd name="connsiteX8" fmla="*/ 0 w 5695950"/>
              <a:gd name="connsiteY8" fmla="*/ 214917 h 3250699"/>
              <a:gd name="connsiteX9" fmla="*/ 16502 w 5695950"/>
              <a:gd name="connsiteY9" fmla="*/ 133179 h 3250699"/>
              <a:gd name="connsiteX10" fmla="*/ 217423 w 5695950"/>
              <a:gd name="connsiteY10" fmla="*/ 0 h 325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95950" h="3250699">
                <a:moveTo>
                  <a:pt x="217423" y="0"/>
                </a:moveTo>
                <a:lnTo>
                  <a:pt x="5477893" y="0"/>
                </a:lnTo>
                <a:cubicBezTo>
                  <a:pt x="5598323" y="0"/>
                  <a:pt x="5695950" y="97627"/>
                  <a:pt x="5695950" y="218057"/>
                </a:cubicBezTo>
                <a:lnTo>
                  <a:pt x="5695950" y="3032642"/>
                </a:lnTo>
                <a:cubicBezTo>
                  <a:pt x="5695950" y="3153072"/>
                  <a:pt x="5598323" y="3250699"/>
                  <a:pt x="5477893" y="3250699"/>
                </a:cubicBezTo>
                <a:lnTo>
                  <a:pt x="217423" y="3250699"/>
                </a:lnTo>
                <a:cubicBezTo>
                  <a:pt x="127101" y="3250699"/>
                  <a:pt x="49605" y="3195784"/>
                  <a:pt x="16502" y="3117520"/>
                </a:cubicBezTo>
                <a:lnTo>
                  <a:pt x="0" y="3035783"/>
                </a:lnTo>
                <a:lnTo>
                  <a:pt x="0" y="214917"/>
                </a:lnTo>
                <a:lnTo>
                  <a:pt x="16502" y="133179"/>
                </a:lnTo>
                <a:cubicBezTo>
                  <a:pt x="49605" y="54915"/>
                  <a:pt x="127101" y="0"/>
                  <a:pt x="217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3" name="Picture Placeholder 52">
            <a:extLst>
              <a:ext uri="{FF2B5EF4-FFF2-40B4-BE49-F238E27FC236}">
                <a16:creationId xmlns:a16="http://schemas.microsoft.com/office/drawing/2014/main" id="{04421DFB-2D5E-23EF-5926-80EF95557625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9644" y="614461"/>
            <a:ext cx="5422381" cy="5551504"/>
          </a:xfrm>
          <a:custGeom>
            <a:avLst/>
            <a:gdLst>
              <a:gd name="connsiteX0" fmla="*/ 210969 w 5682025"/>
              <a:gd name="connsiteY0" fmla="*/ 0 h 6141046"/>
              <a:gd name="connsiteX1" fmla="*/ 5475523 w 5682025"/>
              <a:gd name="connsiteY1" fmla="*/ 0 h 6141046"/>
              <a:gd name="connsiteX2" fmla="*/ 5669913 w 5682025"/>
              <a:gd name="connsiteY2" fmla="*/ 128850 h 6141046"/>
              <a:gd name="connsiteX3" fmla="*/ 5682025 w 5682025"/>
              <a:gd name="connsiteY3" fmla="*/ 167869 h 6141046"/>
              <a:gd name="connsiteX4" fmla="*/ 5682025 w 5682025"/>
              <a:gd name="connsiteY4" fmla="*/ 5973177 h 6141046"/>
              <a:gd name="connsiteX5" fmla="*/ 5669913 w 5682025"/>
              <a:gd name="connsiteY5" fmla="*/ 6012196 h 6141046"/>
              <a:gd name="connsiteX6" fmla="*/ 5475523 w 5682025"/>
              <a:gd name="connsiteY6" fmla="*/ 6141046 h 6141046"/>
              <a:gd name="connsiteX7" fmla="*/ 210969 w 5682025"/>
              <a:gd name="connsiteY7" fmla="*/ 6141046 h 6141046"/>
              <a:gd name="connsiteX8" fmla="*/ 0 w 5682025"/>
              <a:gd name="connsiteY8" fmla="*/ 5930077 h 6141046"/>
              <a:gd name="connsiteX9" fmla="*/ 0 w 5682025"/>
              <a:gd name="connsiteY9" fmla="*/ 210969 h 6141046"/>
              <a:gd name="connsiteX10" fmla="*/ 210969 w 5682025"/>
              <a:gd name="connsiteY10" fmla="*/ 0 h 614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2025" h="6141046">
                <a:moveTo>
                  <a:pt x="210969" y="0"/>
                </a:moveTo>
                <a:lnTo>
                  <a:pt x="5475523" y="0"/>
                </a:lnTo>
                <a:cubicBezTo>
                  <a:pt x="5562909" y="0"/>
                  <a:pt x="5637886" y="53131"/>
                  <a:pt x="5669913" y="128850"/>
                </a:cubicBezTo>
                <a:lnTo>
                  <a:pt x="5682025" y="167869"/>
                </a:lnTo>
                <a:lnTo>
                  <a:pt x="5682025" y="5973177"/>
                </a:lnTo>
                <a:lnTo>
                  <a:pt x="5669913" y="6012196"/>
                </a:lnTo>
                <a:cubicBezTo>
                  <a:pt x="5637886" y="6087916"/>
                  <a:pt x="5562909" y="6141046"/>
                  <a:pt x="5475523" y="6141046"/>
                </a:cubicBezTo>
                <a:lnTo>
                  <a:pt x="210969" y="6141046"/>
                </a:lnTo>
                <a:cubicBezTo>
                  <a:pt x="94454" y="6141046"/>
                  <a:pt x="0" y="6046592"/>
                  <a:pt x="0" y="5930077"/>
                </a:cubicBezTo>
                <a:lnTo>
                  <a:pt x="0" y="210969"/>
                </a:lnTo>
                <a:cubicBezTo>
                  <a:pt x="0" y="94454"/>
                  <a:pt x="94454" y="0"/>
                  <a:pt x="2109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0FCCF73F-A574-38A2-9355-64011BFCD98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7" name="Footer Placeholder 4">
            <a:extLst>
              <a:ext uri="{FF2B5EF4-FFF2-40B4-BE49-F238E27FC236}">
                <a16:creationId xmlns:a16="http://schemas.microsoft.com/office/drawing/2014/main" id="{05B5CCC3-1171-BE51-5655-7DFD4B8D9F5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806EE677-2942-4E2A-F24A-F3254D96AA3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7202E32-0E57-AA8F-27AC-5E06CA51DC6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C7D78B6-F746-4CF7-E723-454EC2B9339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639680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 2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21ADA6A8-2A4B-6755-D65C-0C997E6DAE2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15156" y="614460"/>
            <a:ext cx="2652435" cy="2511285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7409610-8395-BDB5-3878-F3DA9966F5D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52246" y="619673"/>
            <a:ext cx="2654910" cy="2498448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6CCAA31-B2C1-64E7-42B3-460017B03314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48388" y="3220981"/>
            <a:ext cx="5416001" cy="2930372"/>
          </a:xfrm>
          <a:custGeom>
            <a:avLst/>
            <a:gdLst>
              <a:gd name="connsiteX0" fmla="*/ 217423 w 5695950"/>
              <a:gd name="connsiteY0" fmla="*/ 0 h 3250699"/>
              <a:gd name="connsiteX1" fmla="*/ 5477893 w 5695950"/>
              <a:gd name="connsiteY1" fmla="*/ 0 h 3250699"/>
              <a:gd name="connsiteX2" fmla="*/ 5695950 w 5695950"/>
              <a:gd name="connsiteY2" fmla="*/ 218057 h 3250699"/>
              <a:gd name="connsiteX3" fmla="*/ 5695950 w 5695950"/>
              <a:gd name="connsiteY3" fmla="*/ 3032642 h 3250699"/>
              <a:gd name="connsiteX4" fmla="*/ 5477893 w 5695950"/>
              <a:gd name="connsiteY4" fmla="*/ 3250699 h 3250699"/>
              <a:gd name="connsiteX5" fmla="*/ 217423 w 5695950"/>
              <a:gd name="connsiteY5" fmla="*/ 3250699 h 3250699"/>
              <a:gd name="connsiteX6" fmla="*/ 16502 w 5695950"/>
              <a:gd name="connsiteY6" fmla="*/ 3117520 h 3250699"/>
              <a:gd name="connsiteX7" fmla="*/ 0 w 5695950"/>
              <a:gd name="connsiteY7" fmla="*/ 3035783 h 3250699"/>
              <a:gd name="connsiteX8" fmla="*/ 0 w 5695950"/>
              <a:gd name="connsiteY8" fmla="*/ 214917 h 3250699"/>
              <a:gd name="connsiteX9" fmla="*/ 16502 w 5695950"/>
              <a:gd name="connsiteY9" fmla="*/ 133179 h 3250699"/>
              <a:gd name="connsiteX10" fmla="*/ 217423 w 5695950"/>
              <a:gd name="connsiteY10" fmla="*/ 0 h 325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95950" h="3250699">
                <a:moveTo>
                  <a:pt x="217423" y="0"/>
                </a:moveTo>
                <a:lnTo>
                  <a:pt x="5477893" y="0"/>
                </a:lnTo>
                <a:cubicBezTo>
                  <a:pt x="5598323" y="0"/>
                  <a:pt x="5695950" y="97627"/>
                  <a:pt x="5695950" y="218057"/>
                </a:cubicBezTo>
                <a:lnTo>
                  <a:pt x="5695950" y="3032642"/>
                </a:lnTo>
                <a:cubicBezTo>
                  <a:pt x="5695950" y="3153072"/>
                  <a:pt x="5598323" y="3250699"/>
                  <a:pt x="5477893" y="3250699"/>
                </a:cubicBezTo>
                <a:lnTo>
                  <a:pt x="217423" y="3250699"/>
                </a:lnTo>
                <a:cubicBezTo>
                  <a:pt x="127101" y="3250699"/>
                  <a:pt x="49605" y="3195784"/>
                  <a:pt x="16502" y="3117520"/>
                </a:cubicBezTo>
                <a:lnTo>
                  <a:pt x="0" y="3035783"/>
                </a:lnTo>
                <a:lnTo>
                  <a:pt x="0" y="214917"/>
                </a:lnTo>
                <a:lnTo>
                  <a:pt x="16502" y="133179"/>
                </a:lnTo>
                <a:cubicBezTo>
                  <a:pt x="49605" y="54915"/>
                  <a:pt x="127101" y="0"/>
                  <a:pt x="217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0AF54806-8734-7B36-0EC8-7C8EAC7292DE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27611" y="3226125"/>
            <a:ext cx="5409651" cy="2932351"/>
          </a:xfrm>
          <a:custGeom>
            <a:avLst/>
            <a:gdLst>
              <a:gd name="connsiteX0" fmla="*/ 217423 w 5695950"/>
              <a:gd name="connsiteY0" fmla="*/ 0 h 3250699"/>
              <a:gd name="connsiteX1" fmla="*/ 5477893 w 5695950"/>
              <a:gd name="connsiteY1" fmla="*/ 0 h 3250699"/>
              <a:gd name="connsiteX2" fmla="*/ 5695950 w 5695950"/>
              <a:gd name="connsiteY2" fmla="*/ 218057 h 3250699"/>
              <a:gd name="connsiteX3" fmla="*/ 5695950 w 5695950"/>
              <a:gd name="connsiteY3" fmla="*/ 3032642 h 3250699"/>
              <a:gd name="connsiteX4" fmla="*/ 5477893 w 5695950"/>
              <a:gd name="connsiteY4" fmla="*/ 3250699 h 3250699"/>
              <a:gd name="connsiteX5" fmla="*/ 217423 w 5695950"/>
              <a:gd name="connsiteY5" fmla="*/ 3250699 h 3250699"/>
              <a:gd name="connsiteX6" fmla="*/ 16502 w 5695950"/>
              <a:gd name="connsiteY6" fmla="*/ 3117520 h 3250699"/>
              <a:gd name="connsiteX7" fmla="*/ 0 w 5695950"/>
              <a:gd name="connsiteY7" fmla="*/ 3035783 h 3250699"/>
              <a:gd name="connsiteX8" fmla="*/ 0 w 5695950"/>
              <a:gd name="connsiteY8" fmla="*/ 214917 h 3250699"/>
              <a:gd name="connsiteX9" fmla="*/ 16502 w 5695950"/>
              <a:gd name="connsiteY9" fmla="*/ 133179 h 3250699"/>
              <a:gd name="connsiteX10" fmla="*/ 217423 w 5695950"/>
              <a:gd name="connsiteY10" fmla="*/ 0 h 325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95950" h="3250699">
                <a:moveTo>
                  <a:pt x="217423" y="0"/>
                </a:moveTo>
                <a:lnTo>
                  <a:pt x="5477893" y="0"/>
                </a:lnTo>
                <a:cubicBezTo>
                  <a:pt x="5598323" y="0"/>
                  <a:pt x="5695950" y="97627"/>
                  <a:pt x="5695950" y="218057"/>
                </a:cubicBezTo>
                <a:lnTo>
                  <a:pt x="5695950" y="3032642"/>
                </a:lnTo>
                <a:cubicBezTo>
                  <a:pt x="5695950" y="3153072"/>
                  <a:pt x="5598323" y="3250699"/>
                  <a:pt x="5477893" y="3250699"/>
                </a:cubicBezTo>
                <a:lnTo>
                  <a:pt x="217423" y="3250699"/>
                </a:lnTo>
                <a:cubicBezTo>
                  <a:pt x="127101" y="3250699"/>
                  <a:pt x="49605" y="3195784"/>
                  <a:pt x="16502" y="3117520"/>
                </a:cubicBezTo>
                <a:lnTo>
                  <a:pt x="0" y="3035783"/>
                </a:lnTo>
                <a:lnTo>
                  <a:pt x="0" y="214917"/>
                </a:lnTo>
                <a:lnTo>
                  <a:pt x="16502" y="133179"/>
                </a:lnTo>
                <a:cubicBezTo>
                  <a:pt x="49605" y="54915"/>
                  <a:pt x="127101" y="0"/>
                  <a:pt x="217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2" name="Picture Placeholder 51">
            <a:extLst>
              <a:ext uri="{FF2B5EF4-FFF2-40B4-BE49-F238E27FC236}">
                <a16:creationId xmlns:a16="http://schemas.microsoft.com/office/drawing/2014/main" id="{18F48207-5C43-8EF0-3012-3B213AAEF2F0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24409" y="619672"/>
            <a:ext cx="5409651" cy="2506074"/>
          </a:xfrm>
          <a:custGeom>
            <a:avLst/>
            <a:gdLst>
              <a:gd name="connsiteX0" fmla="*/ 191052 w 5667283"/>
              <a:gd name="connsiteY0" fmla="*/ 0 h 2763117"/>
              <a:gd name="connsiteX1" fmla="*/ 5476231 w 5667283"/>
              <a:gd name="connsiteY1" fmla="*/ 0 h 2763117"/>
              <a:gd name="connsiteX2" fmla="*/ 5667283 w 5667283"/>
              <a:gd name="connsiteY2" fmla="*/ 191052 h 2763117"/>
              <a:gd name="connsiteX3" fmla="*/ 5667283 w 5667283"/>
              <a:gd name="connsiteY3" fmla="*/ 2572607 h 2763117"/>
              <a:gd name="connsiteX4" fmla="*/ 5514735 w 5667283"/>
              <a:gd name="connsiteY4" fmla="*/ 2759778 h 2763117"/>
              <a:gd name="connsiteX5" fmla="*/ 5481608 w 5667283"/>
              <a:gd name="connsiteY5" fmla="*/ 2763117 h 2763117"/>
              <a:gd name="connsiteX6" fmla="*/ 185676 w 5667283"/>
              <a:gd name="connsiteY6" fmla="*/ 2763117 h 2763117"/>
              <a:gd name="connsiteX7" fmla="*/ 152549 w 5667283"/>
              <a:gd name="connsiteY7" fmla="*/ 2759778 h 2763117"/>
              <a:gd name="connsiteX8" fmla="*/ 0 w 5667283"/>
              <a:gd name="connsiteY8" fmla="*/ 2572607 h 2763117"/>
              <a:gd name="connsiteX9" fmla="*/ 0 w 5667283"/>
              <a:gd name="connsiteY9" fmla="*/ 191052 h 2763117"/>
              <a:gd name="connsiteX10" fmla="*/ 191052 w 5667283"/>
              <a:gd name="connsiteY10" fmla="*/ 0 h 276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67283" h="2763117">
                <a:moveTo>
                  <a:pt x="191052" y="0"/>
                </a:moveTo>
                <a:lnTo>
                  <a:pt x="5476231" y="0"/>
                </a:lnTo>
                <a:cubicBezTo>
                  <a:pt x="5581746" y="0"/>
                  <a:pt x="5667283" y="85537"/>
                  <a:pt x="5667283" y="191052"/>
                </a:cubicBezTo>
                <a:lnTo>
                  <a:pt x="5667283" y="2572607"/>
                </a:lnTo>
                <a:cubicBezTo>
                  <a:pt x="5667283" y="2664933"/>
                  <a:pt x="5601794" y="2741963"/>
                  <a:pt x="5514735" y="2759778"/>
                </a:cubicBezTo>
                <a:lnTo>
                  <a:pt x="5481608" y="2763117"/>
                </a:lnTo>
                <a:lnTo>
                  <a:pt x="185676" y="2763117"/>
                </a:lnTo>
                <a:lnTo>
                  <a:pt x="152549" y="2759778"/>
                </a:lnTo>
                <a:cubicBezTo>
                  <a:pt x="65489" y="2741963"/>
                  <a:pt x="0" y="2664933"/>
                  <a:pt x="0" y="2572607"/>
                </a:cubicBezTo>
                <a:lnTo>
                  <a:pt x="0" y="191052"/>
                </a:lnTo>
                <a:cubicBezTo>
                  <a:pt x="0" y="85537"/>
                  <a:pt x="85537" y="0"/>
                  <a:pt x="1910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8318461D-8C9A-CA5E-A68C-32DCAE684D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58907B7D-CE1C-2C2E-E87A-35679168B2A7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82B525B7-45C9-F851-60EE-2748C3606D00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BF37F2C-3E93-C335-5AE8-599028312B4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4CC0962B-F95A-CC88-5BE0-14F09C17CB5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61183859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 3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Picture Placeholder 20">
            <a:extLst>
              <a:ext uri="{FF2B5EF4-FFF2-40B4-BE49-F238E27FC236}">
                <a16:creationId xmlns:a16="http://schemas.microsoft.com/office/drawing/2014/main" id="{21ADA6A8-2A4B-6755-D65C-0C997E6DAE26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87122" y="3660533"/>
            <a:ext cx="2652588" cy="2497943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4" name="Picture Placeholder 23">
            <a:extLst>
              <a:ext uri="{FF2B5EF4-FFF2-40B4-BE49-F238E27FC236}">
                <a16:creationId xmlns:a16="http://schemas.microsoft.com/office/drawing/2014/main" id="{17409610-8395-BDB5-3878-F3DA9966F5DB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9644" y="3660534"/>
            <a:ext cx="2654906" cy="2497942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2" name="Picture Placeholder 1">
            <a:extLst>
              <a:ext uri="{FF2B5EF4-FFF2-40B4-BE49-F238E27FC236}">
                <a16:creationId xmlns:a16="http://schemas.microsoft.com/office/drawing/2014/main" id="{6DA10E25-9867-2B6C-14CE-26616BB98384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9644" y="619672"/>
            <a:ext cx="5420066" cy="2927997"/>
          </a:xfrm>
          <a:custGeom>
            <a:avLst/>
            <a:gdLst>
              <a:gd name="connsiteX0" fmla="*/ 217423 w 5695950"/>
              <a:gd name="connsiteY0" fmla="*/ 0 h 3250699"/>
              <a:gd name="connsiteX1" fmla="*/ 5477893 w 5695950"/>
              <a:gd name="connsiteY1" fmla="*/ 0 h 3250699"/>
              <a:gd name="connsiteX2" fmla="*/ 5695950 w 5695950"/>
              <a:gd name="connsiteY2" fmla="*/ 218057 h 3250699"/>
              <a:gd name="connsiteX3" fmla="*/ 5695950 w 5695950"/>
              <a:gd name="connsiteY3" fmla="*/ 3032642 h 3250699"/>
              <a:gd name="connsiteX4" fmla="*/ 5477893 w 5695950"/>
              <a:gd name="connsiteY4" fmla="*/ 3250699 h 3250699"/>
              <a:gd name="connsiteX5" fmla="*/ 217423 w 5695950"/>
              <a:gd name="connsiteY5" fmla="*/ 3250699 h 3250699"/>
              <a:gd name="connsiteX6" fmla="*/ 16502 w 5695950"/>
              <a:gd name="connsiteY6" fmla="*/ 3117520 h 3250699"/>
              <a:gd name="connsiteX7" fmla="*/ 0 w 5695950"/>
              <a:gd name="connsiteY7" fmla="*/ 3035783 h 3250699"/>
              <a:gd name="connsiteX8" fmla="*/ 0 w 5695950"/>
              <a:gd name="connsiteY8" fmla="*/ 214917 h 3250699"/>
              <a:gd name="connsiteX9" fmla="*/ 16502 w 5695950"/>
              <a:gd name="connsiteY9" fmla="*/ 133179 h 3250699"/>
              <a:gd name="connsiteX10" fmla="*/ 217423 w 5695950"/>
              <a:gd name="connsiteY10" fmla="*/ 0 h 325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95950" h="3250699">
                <a:moveTo>
                  <a:pt x="217423" y="0"/>
                </a:moveTo>
                <a:lnTo>
                  <a:pt x="5477893" y="0"/>
                </a:lnTo>
                <a:cubicBezTo>
                  <a:pt x="5598323" y="0"/>
                  <a:pt x="5695950" y="97627"/>
                  <a:pt x="5695950" y="218057"/>
                </a:cubicBezTo>
                <a:lnTo>
                  <a:pt x="5695950" y="3032642"/>
                </a:lnTo>
                <a:cubicBezTo>
                  <a:pt x="5695950" y="3153072"/>
                  <a:pt x="5598323" y="3250699"/>
                  <a:pt x="5477893" y="3250699"/>
                </a:cubicBezTo>
                <a:lnTo>
                  <a:pt x="217423" y="3250699"/>
                </a:lnTo>
                <a:cubicBezTo>
                  <a:pt x="127101" y="3250699"/>
                  <a:pt x="49605" y="3195784"/>
                  <a:pt x="16502" y="3117520"/>
                </a:cubicBezTo>
                <a:lnTo>
                  <a:pt x="0" y="3035783"/>
                </a:lnTo>
                <a:lnTo>
                  <a:pt x="0" y="214917"/>
                </a:lnTo>
                <a:lnTo>
                  <a:pt x="16502" y="133179"/>
                </a:lnTo>
                <a:cubicBezTo>
                  <a:pt x="49605" y="54915"/>
                  <a:pt x="127101" y="0"/>
                  <a:pt x="217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76CF9922-924B-F267-CD61-7E748963843F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49997" y="619671"/>
            <a:ext cx="5420066" cy="5546291"/>
          </a:xfrm>
          <a:custGeom>
            <a:avLst/>
            <a:gdLst>
              <a:gd name="connsiteX0" fmla="*/ 210969 w 5682025"/>
              <a:gd name="connsiteY0" fmla="*/ 0 h 6141046"/>
              <a:gd name="connsiteX1" fmla="*/ 5475523 w 5682025"/>
              <a:gd name="connsiteY1" fmla="*/ 0 h 6141046"/>
              <a:gd name="connsiteX2" fmla="*/ 5669913 w 5682025"/>
              <a:gd name="connsiteY2" fmla="*/ 128850 h 6141046"/>
              <a:gd name="connsiteX3" fmla="*/ 5682025 w 5682025"/>
              <a:gd name="connsiteY3" fmla="*/ 167869 h 6141046"/>
              <a:gd name="connsiteX4" fmla="*/ 5682025 w 5682025"/>
              <a:gd name="connsiteY4" fmla="*/ 5973177 h 6141046"/>
              <a:gd name="connsiteX5" fmla="*/ 5669913 w 5682025"/>
              <a:gd name="connsiteY5" fmla="*/ 6012196 h 6141046"/>
              <a:gd name="connsiteX6" fmla="*/ 5475523 w 5682025"/>
              <a:gd name="connsiteY6" fmla="*/ 6141046 h 6141046"/>
              <a:gd name="connsiteX7" fmla="*/ 210969 w 5682025"/>
              <a:gd name="connsiteY7" fmla="*/ 6141046 h 6141046"/>
              <a:gd name="connsiteX8" fmla="*/ 0 w 5682025"/>
              <a:gd name="connsiteY8" fmla="*/ 5930077 h 6141046"/>
              <a:gd name="connsiteX9" fmla="*/ 0 w 5682025"/>
              <a:gd name="connsiteY9" fmla="*/ 210969 h 6141046"/>
              <a:gd name="connsiteX10" fmla="*/ 210969 w 5682025"/>
              <a:gd name="connsiteY10" fmla="*/ 0 h 614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2025" h="6141046">
                <a:moveTo>
                  <a:pt x="210969" y="0"/>
                </a:moveTo>
                <a:lnTo>
                  <a:pt x="5475523" y="0"/>
                </a:lnTo>
                <a:cubicBezTo>
                  <a:pt x="5562909" y="0"/>
                  <a:pt x="5637886" y="53131"/>
                  <a:pt x="5669913" y="128850"/>
                </a:cubicBezTo>
                <a:lnTo>
                  <a:pt x="5682025" y="167869"/>
                </a:lnTo>
                <a:lnTo>
                  <a:pt x="5682025" y="5973177"/>
                </a:lnTo>
                <a:lnTo>
                  <a:pt x="5669913" y="6012196"/>
                </a:lnTo>
                <a:cubicBezTo>
                  <a:pt x="5637886" y="6087916"/>
                  <a:pt x="5562909" y="6141046"/>
                  <a:pt x="5475523" y="6141046"/>
                </a:cubicBezTo>
                <a:lnTo>
                  <a:pt x="210969" y="6141046"/>
                </a:lnTo>
                <a:cubicBezTo>
                  <a:pt x="94454" y="6141046"/>
                  <a:pt x="0" y="6046592"/>
                  <a:pt x="0" y="5930077"/>
                </a:cubicBezTo>
                <a:lnTo>
                  <a:pt x="0" y="210969"/>
                </a:lnTo>
                <a:cubicBezTo>
                  <a:pt x="0" y="94454"/>
                  <a:pt x="94454" y="0"/>
                  <a:pt x="2109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47" name="Graphic 46">
            <a:extLst>
              <a:ext uri="{FF2B5EF4-FFF2-40B4-BE49-F238E27FC236}">
                <a16:creationId xmlns:a16="http://schemas.microsoft.com/office/drawing/2014/main" id="{D029ED0F-0C75-ED2E-D8B7-A816CD7068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E7A4EBB8-A0A8-CF62-0DF3-162A0048E687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C651BB76-DDF3-8F31-E613-086A53B9CE58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56A621C-88DB-4B46-EE44-CDC98130857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A52BBEB-0B51-A6D9-7F2F-1D95FA6374A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59023886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 overflow [Whit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Picture Placeholder 3">
            <a:extLst>
              <a:ext uri="{FF2B5EF4-FFF2-40B4-BE49-F238E27FC236}">
                <a16:creationId xmlns:a16="http://schemas.microsoft.com/office/drawing/2014/main" id="{E00FEC99-4EEF-E35A-F5F2-EAC6B4A5B801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26174" y="2791716"/>
            <a:ext cx="5410699" cy="6111635"/>
          </a:xfrm>
          <a:custGeom>
            <a:avLst/>
            <a:gdLst>
              <a:gd name="connsiteX0" fmla="*/ 210969 w 5682025"/>
              <a:gd name="connsiteY0" fmla="*/ 0 h 6141046"/>
              <a:gd name="connsiteX1" fmla="*/ 5475523 w 5682025"/>
              <a:gd name="connsiteY1" fmla="*/ 0 h 6141046"/>
              <a:gd name="connsiteX2" fmla="*/ 5669913 w 5682025"/>
              <a:gd name="connsiteY2" fmla="*/ 128850 h 6141046"/>
              <a:gd name="connsiteX3" fmla="*/ 5682025 w 5682025"/>
              <a:gd name="connsiteY3" fmla="*/ 167869 h 6141046"/>
              <a:gd name="connsiteX4" fmla="*/ 5682025 w 5682025"/>
              <a:gd name="connsiteY4" fmla="*/ 5973177 h 6141046"/>
              <a:gd name="connsiteX5" fmla="*/ 5669913 w 5682025"/>
              <a:gd name="connsiteY5" fmla="*/ 6012196 h 6141046"/>
              <a:gd name="connsiteX6" fmla="*/ 5475523 w 5682025"/>
              <a:gd name="connsiteY6" fmla="*/ 6141046 h 6141046"/>
              <a:gd name="connsiteX7" fmla="*/ 210969 w 5682025"/>
              <a:gd name="connsiteY7" fmla="*/ 6141046 h 6141046"/>
              <a:gd name="connsiteX8" fmla="*/ 0 w 5682025"/>
              <a:gd name="connsiteY8" fmla="*/ 5930077 h 6141046"/>
              <a:gd name="connsiteX9" fmla="*/ 0 w 5682025"/>
              <a:gd name="connsiteY9" fmla="*/ 210969 h 6141046"/>
              <a:gd name="connsiteX10" fmla="*/ 210969 w 5682025"/>
              <a:gd name="connsiteY10" fmla="*/ 0 h 614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2025" h="6141046">
                <a:moveTo>
                  <a:pt x="210969" y="0"/>
                </a:moveTo>
                <a:lnTo>
                  <a:pt x="5475523" y="0"/>
                </a:lnTo>
                <a:cubicBezTo>
                  <a:pt x="5562909" y="0"/>
                  <a:pt x="5637886" y="53131"/>
                  <a:pt x="5669913" y="128850"/>
                </a:cubicBezTo>
                <a:lnTo>
                  <a:pt x="5682025" y="167869"/>
                </a:lnTo>
                <a:lnTo>
                  <a:pt x="5682025" y="5973177"/>
                </a:lnTo>
                <a:lnTo>
                  <a:pt x="5669913" y="6012196"/>
                </a:lnTo>
                <a:cubicBezTo>
                  <a:pt x="5637886" y="6087916"/>
                  <a:pt x="5562909" y="6141046"/>
                  <a:pt x="5475523" y="6141046"/>
                </a:cubicBezTo>
                <a:lnTo>
                  <a:pt x="210969" y="6141046"/>
                </a:lnTo>
                <a:cubicBezTo>
                  <a:pt x="94454" y="6141046"/>
                  <a:pt x="0" y="6046592"/>
                  <a:pt x="0" y="5930077"/>
                </a:cubicBezTo>
                <a:lnTo>
                  <a:pt x="0" y="210969"/>
                </a:lnTo>
                <a:cubicBezTo>
                  <a:pt x="0" y="94454"/>
                  <a:pt x="94454" y="0"/>
                  <a:pt x="2109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A72E19B5-E9D8-EAEE-64C9-5201B4278DA0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9644" y="-3492742"/>
            <a:ext cx="5417230" cy="6176454"/>
          </a:xfrm>
          <a:custGeom>
            <a:avLst/>
            <a:gdLst>
              <a:gd name="connsiteX0" fmla="*/ 210969 w 5682025"/>
              <a:gd name="connsiteY0" fmla="*/ 0 h 6141046"/>
              <a:gd name="connsiteX1" fmla="*/ 5475523 w 5682025"/>
              <a:gd name="connsiteY1" fmla="*/ 0 h 6141046"/>
              <a:gd name="connsiteX2" fmla="*/ 5669913 w 5682025"/>
              <a:gd name="connsiteY2" fmla="*/ 128850 h 6141046"/>
              <a:gd name="connsiteX3" fmla="*/ 5682025 w 5682025"/>
              <a:gd name="connsiteY3" fmla="*/ 167869 h 6141046"/>
              <a:gd name="connsiteX4" fmla="*/ 5682025 w 5682025"/>
              <a:gd name="connsiteY4" fmla="*/ 5973177 h 6141046"/>
              <a:gd name="connsiteX5" fmla="*/ 5669913 w 5682025"/>
              <a:gd name="connsiteY5" fmla="*/ 6012196 h 6141046"/>
              <a:gd name="connsiteX6" fmla="*/ 5475523 w 5682025"/>
              <a:gd name="connsiteY6" fmla="*/ 6141046 h 6141046"/>
              <a:gd name="connsiteX7" fmla="*/ 210969 w 5682025"/>
              <a:gd name="connsiteY7" fmla="*/ 6141046 h 6141046"/>
              <a:gd name="connsiteX8" fmla="*/ 0 w 5682025"/>
              <a:gd name="connsiteY8" fmla="*/ 5930077 h 6141046"/>
              <a:gd name="connsiteX9" fmla="*/ 0 w 5682025"/>
              <a:gd name="connsiteY9" fmla="*/ 210969 h 6141046"/>
              <a:gd name="connsiteX10" fmla="*/ 210969 w 5682025"/>
              <a:gd name="connsiteY10" fmla="*/ 0 h 614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2025" h="6141046">
                <a:moveTo>
                  <a:pt x="210969" y="0"/>
                </a:moveTo>
                <a:lnTo>
                  <a:pt x="5475523" y="0"/>
                </a:lnTo>
                <a:cubicBezTo>
                  <a:pt x="5562909" y="0"/>
                  <a:pt x="5637886" y="53131"/>
                  <a:pt x="5669913" y="128850"/>
                </a:cubicBezTo>
                <a:lnTo>
                  <a:pt x="5682025" y="167869"/>
                </a:lnTo>
                <a:lnTo>
                  <a:pt x="5682025" y="5973177"/>
                </a:lnTo>
                <a:lnTo>
                  <a:pt x="5669913" y="6012196"/>
                </a:lnTo>
                <a:cubicBezTo>
                  <a:pt x="5637886" y="6087916"/>
                  <a:pt x="5562909" y="6141046"/>
                  <a:pt x="5475523" y="6141046"/>
                </a:cubicBezTo>
                <a:lnTo>
                  <a:pt x="210969" y="6141046"/>
                </a:lnTo>
                <a:cubicBezTo>
                  <a:pt x="94454" y="6141046"/>
                  <a:pt x="0" y="6046592"/>
                  <a:pt x="0" y="5930077"/>
                </a:cubicBezTo>
                <a:lnTo>
                  <a:pt x="0" y="210969"/>
                </a:lnTo>
                <a:cubicBezTo>
                  <a:pt x="0" y="94454"/>
                  <a:pt x="94454" y="0"/>
                  <a:pt x="2109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202307E1-EB6B-C512-13BD-59FCE425BCC4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149789" y="1488493"/>
            <a:ext cx="2650868" cy="3801667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3E6A8922-7076-C160-6DE8-D42846B76443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143463" y="-3016917"/>
            <a:ext cx="2657193" cy="4397408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FF9BFF3C-7C66-2038-63E0-B84FEA0E9091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909665" y="-2063772"/>
            <a:ext cx="2657192" cy="4312577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62E0145B-1305-B20D-C28F-F6645E3B2BC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909665" y="2368043"/>
            <a:ext cx="2654046" cy="3790432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BA7BF4FC-1CBC-6CC9-1CE6-52D2D396203E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149789" y="5398165"/>
            <a:ext cx="2650868" cy="4471945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r>
              <a:rPr lang="en-US"/>
              <a:t>Click icon to add picture</a:t>
            </a:r>
          </a:p>
        </p:txBody>
      </p:sp>
      <p:pic>
        <p:nvPicPr>
          <p:cNvPr id="50" name="Graphic 49">
            <a:extLst>
              <a:ext uri="{FF2B5EF4-FFF2-40B4-BE49-F238E27FC236}">
                <a16:creationId xmlns:a16="http://schemas.microsoft.com/office/drawing/2014/main" id="{28B2AC76-331A-8828-FEA7-F16B4C3C17E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B225C113-7F4C-7CA0-C34D-7FEC78DF36C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A96A9E91-F059-5E89-FE6A-76F582F68E3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449194468"/>
      </p:ext>
    </p:extLst>
  </p:cSld>
  <p:clrMapOvr>
    <a:masterClrMapping/>
  </p:clrMapOvr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ash pg [Current&gt;Spac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99AE55-133B-86E1-FE05-12D1ED0C80BB}"/>
              </a:ext>
            </a:extLst>
          </p:cNvPr>
          <p:cNvSpPr/>
          <p:nvPr userDrawn="1"/>
        </p:nvSpPr>
        <p:spPr>
          <a:xfrm>
            <a:off x="619644" y="619676"/>
            <a:ext cx="10952646" cy="5546287"/>
          </a:xfrm>
          <a:prstGeom prst="roundRect">
            <a:avLst>
              <a:gd name="adj" fmla="val 3381"/>
            </a:avLst>
          </a:prstGeom>
          <a:gradFill>
            <a:gsLst>
              <a:gs pos="0">
                <a:srgbClr val="112683"/>
              </a:gs>
              <a:gs pos="39000">
                <a:schemeClr val="tx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43" name="Graphic 42">
            <a:extLst>
              <a:ext uri="{FF2B5EF4-FFF2-40B4-BE49-F238E27FC236}">
                <a16:creationId xmlns:a16="http://schemas.microsoft.com/office/drawing/2014/main" id="{48157DFE-AC46-FD0D-20CE-07F097D9AB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4" name="Footer Placeholder 4">
            <a:extLst>
              <a:ext uri="{FF2B5EF4-FFF2-40B4-BE49-F238E27FC236}">
                <a16:creationId xmlns:a16="http://schemas.microsoft.com/office/drawing/2014/main" id="{111F4550-06F5-DA84-BDF2-75A1D5A5ACBF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5" name="Footer Placeholder 4">
            <a:extLst>
              <a:ext uri="{FF2B5EF4-FFF2-40B4-BE49-F238E27FC236}">
                <a16:creationId xmlns:a16="http://schemas.microsoft.com/office/drawing/2014/main" id="{9F3205B4-1606-FD31-0B24-E1879694087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©Wellspring Worldwide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14D5C2B4-A6F6-044A-C232-5E1DA25B2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5148"/>
            <a:ext cx="10138885" cy="2607380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8EA91117-A2D0-25F2-6659-80FA1D34B78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07E4DA8F-58D1-CA0A-4C8A-D65328A5D2D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764038"/>
      </p:ext>
    </p:extLst>
  </p:cSld>
  <p:clrMapOvr>
    <a:masterClrMapping/>
  </p:clrMapOvr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ash pg [Current&gt;Space]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99AE55-133B-86E1-FE05-12D1ED0C80BB}"/>
              </a:ext>
            </a:extLst>
          </p:cNvPr>
          <p:cNvSpPr>
            <a:spLocks/>
          </p:cNvSpPr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>
            <a:gsLst>
              <a:gs pos="0">
                <a:srgbClr val="112683"/>
              </a:gs>
              <a:gs pos="39000">
                <a:schemeClr val="tx1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44" name="Footer Placeholder 4">
            <a:extLst>
              <a:ext uri="{FF2B5EF4-FFF2-40B4-BE49-F238E27FC236}">
                <a16:creationId xmlns:a16="http://schemas.microsoft.com/office/drawing/2014/main" id="{111F4550-06F5-DA84-BDF2-75A1D5A5ACBF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5" name="Footer Placeholder 4">
            <a:extLst>
              <a:ext uri="{FF2B5EF4-FFF2-40B4-BE49-F238E27FC236}">
                <a16:creationId xmlns:a16="http://schemas.microsoft.com/office/drawing/2014/main" id="{9F3205B4-1606-FD31-0B24-E1879694087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©Wellspring Worldwide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8" name="Title 1">
            <a:extLst>
              <a:ext uri="{FF2B5EF4-FFF2-40B4-BE49-F238E27FC236}">
                <a16:creationId xmlns:a16="http://schemas.microsoft.com/office/drawing/2014/main" id="{14D5C2B4-A6F6-044A-C232-5E1DA25B2CA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5148"/>
            <a:ext cx="10138885" cy="2607380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8EA91117-A2D0-25F2-6659-80FA1D34B78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07E4DA8F-58D1-CA0A-4C8A-D65328A5D2D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BD4B2624-B6FF-35D4-AE9C-706E7B04C8B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42646248"/>
      </p:ext>
    </p:extLst>
  </p:cSld>
  <p:clrMapOvr>
    <a:masterClrMapping/>
  </p:clrMapOvr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ash pg Spark&gt;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99AE55-133B-86E1-FE05-12D1ED0C80BB}"/>
              </a:ext>
            </a:extLst>
          </p:cNvPr>
          <p:cNvSpPr/>
          <p:nvPr userDrawn="1"/>
        </p:nvSpPr>
        <p:spPr>
          <a:xfrm>
            <a:off x="619644" y="619676"/>
            <a:ext cx="10952646" cy="5553775"/>
          </a:xfrm>
          <a:prstGeom prst="roundRect">
            <a:avLst>
              <a:gd name="adj" fmla="val 3507"/>
            </a:avLst>
          </a:prstGeom>
          <a:gradFill>
            <a:gsLst>
              <a:gs pos="97000">
                <a:srgbClr val="F4F4FC"/>
              </a:gs>
              <a:gs pos="14000">
                <a:srgbClr val="FFDFC9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95C455D9-2A2E-C9AA-2C64-3443CA569A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6D847685-C435-CDFF-F5A4-43BEB5F939F8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586D406B-076A-408A-0D1C-3E053503E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5148"/>
            <a:ext cx="10138885" cy="2607380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0" name="Footer Placeholder 4">
            <a:extLst>
              <a:ext uri="{FF2B5EF4-FFF2-40B4-BE49-F238E27FC236}">
                <a16:creationId xmlns:a16="http://schemas.microsoft.com/office/drawing/2014/main" id="{F3FDD54A-3CEE-3573-F28B-668DDFFCCA8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F126E32E-C18C-4F17-A85F-C945375262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6F2233A-9444-267D-3649-241CDCA1E08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91654961"/>
      </p:ext>
    </p:extLst>
  </p:cSld>
  <p:clrMapOvr>
    <a:masterClrMapping/>
  </p:clrMapOvr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ash pg Spark&gt;Ic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99AE55-133B-86E1-FE05-12D1ED0C80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gradFill>
            <a:gsLst>
              <a:gs pos="97000">
                <a:srgbClr val="F4F4FC"/>
              </a:gs>
              <a:gs pos="14000">
                <a:srgbClr val="FFDFC9"/>
              </a:gs>
            </a:gsLst>
            <a:lin ang="2700000" scaled="1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53" name="Graphic 52">
            <a:extLst>
              <a:ext uri="{FF2B5EF4-FFF2-40B4-BE49-F238E27FC236}">
                <a16:creationId xmlns:a16="http://schemas.microsoft.com/office/drawing/2014/main" id="{95C455D9-2A2E-C9AA-2C64-3443CA569A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4" name="Footer Placeholder 4">
            <a:extLst>
              <a:ext uri="{FF2B5EF4-FFF2-40B4-BE49-F238E27FC236}">
                <a16:creationId xmlns:a16="http://schemas.microsoft.com/office/drawing/2014/main" id="{6D847685-C435-CDFF-F5A4-43BEB5F939F8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8" name="Title 1">
            <a:extLst>
              <a:ext uri="{FF2B5EF4-FFF2-40B4-BE49-F238E27FC236}">
                <a16:creationId xmlns:a16="http://schemas.microsoft.com/office/drawing/2014/main" id="{586D406B-076A-408A-0D1C-3E053503EB2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5148"/>
            <a:ext cx="10138885" cy="2607380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0" name="Footer Placeholder 4">
            <a:extLst>
              <a:ext uri="{FF2B5EF4-FFF2-40B4-BE49-F238E27FC236}">
                <a16:creationId xmlns:a16="http://schemas.microsoft.com/office/drawing/2014/main" id="{F3FDD54A-3CEE-3573-F28B-668DDFFCCA8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F126E32E-C18C-4F17-A85F-C9453752624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6F2233A-9444-267D-3649-241CDCA1E08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48014689"/>
      </p:ext>
    </p:extLst>
  </p:cSld>
  <p:clrMapOvr>
    <a:masterClrMapping/>
  </p:clrMapOvr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ash pg Spar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99AE55-133B-86E1-FE05-12D1ED0C80BB}"/>
              </a:ext>
            </a:extLst>
          </p:cNvPr>
          <p:cNvSpPr/>
          <p:nvPr userDrawn="1"/>
        </p:nvSpPr>
        <p:spPr>
          <a:xfrm>
            <a:off x="619644" y="619676"/>
            <a:ext cx="10952646" cy="5538799"/>
          </a:xfrm>
          <a:prstGeom prst="roundRect">
            <a:avLst>
              <a:gd name="adj" fmla="val 3507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02DCE014-8C5B-912C-69B1-97B269C6612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6" name="Footer Placeholder 4">
            <a:extLst>
              <a:ext uri="{FF2B5EF4-FFF2-40B4-BE49-F238E27FC236}">
                <a16:creationId xmlns:a16="http://schemas.microsoft.com/office/drawing/2014/main" id="{A30083EF-B4C0-22A4-191E-ACF5D990766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D2A52D44-4E72-7B03-42D5-DE968431F63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5148"/>
            <a:ext cx="10138885" cy="2607380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0DB93B84-6789-0D6B-8794-36B35D490F6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215BBFE5-3069-8895-BF81-311BE3057B0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701B89D0-CC0C-B425-4B4F-21C248EBBAF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294673"/>
      </p:ext>
    </p:extLst>
  </p:cSld>
  <p:clrMapOvr>
    <a:masterClrMapping/>
  </p:clrMapOvr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plash pg Su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99AE55-133B-86E1-FE05-12D1ED0C80BB}"/>
              </a:ext>
            </a:extLst>
          </p:cNvPr>
          <p:cNvSpPr/>
          <p:nvPr userDrawn="1"/>
        </p:nvSpPr>
        <p:spPr>
          <a:xfrm>
            <a:off x="619644" y="619676"/>
            <a:ext cx="10952646" cy="5538799"/>
          </a:xfrm>
          <a:prstGeom prst="roundRect">
            <a:avLst>
              <a:gd name="adj" fmla="val 3507"/>
            </a:avLst>
          </a:prstGeom>
          <a:gradFill flip="none" rotWithShape="1">
            <a:gsLst>
              <a:gs pos="0">
                <a:schemeClr val="accent1"/>
              </a:gs>
              <a:gs pos="34000">
                <a:schemeClr val="accent4"/>
              </a:gs>
              <a:gs pos="71000">
                <a:schemeClr val="accent3"/>
              </a:gs>
              <a:gs pos="100000">
                <a:schemeClr val="tx2"/>
              </a:gs>
            </a:gsLst>
            <a:lin ang="27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45" name="Graphic 44">
            <a:extLst>
              <a:ext uri="{FF2B5EF4-FFF2-40B4-BE49-F238E27FC236}">
                <a16:creationId xmlns:a16="http://schemas.microsoft.com/office/drawing/2014/main" id="{9E899213-F2D1-1437-4952-912F2A8784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46" name="Footer Placeholder 4">
            <a:extLst>
              <a:ext uri="{FF2B5EF4-FFF2-40B4-BE49-F238E27FC236}">
                <a16:creationId xmlns:a16="http://schemas.microsoft.com/office/drawing/2014/main" id="{4253EBD9-C33E-3461-1BEA-45402EBCF7D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4B35613E-7422-42A3-C888-A6D6ACC7D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5148"/>
            <a:ext cx="10138885" cy="2607380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913680D1-1C1E-0138-1105-3D706CEA8626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23984E04-F527-F6D9-59EF-25D4F34BA52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EDD4D98-6795-2C18-C589-119C6CD57B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9344852"/>
      </p:ext>
    </p:extLst>
  </p:cSld>
  <p:clrMapOvr>
    <a:masterClrMapping/>
  </p:clrMapOvr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plash pg Su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99AE55-133B-86E1-FE05-12D1ED0C80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46" name="Footer Placeholder 4">
            <a:extLst>
              <a:ext uri="{FF2B5EF4-FFF2-40B4-BE49-F238E27FC236}">
                <a16:creationId xmlns:a16="http://schemas.microsoft.com/office/drawing/2014/main" id="{4253EBD9-C33E-3461-1BEA-45402EBCF7D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4B35613E-7422-42A3-C888-A6D6ACC7D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5148"/>
            <a:ext cx="10138885" cy="2607380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913680D1-1C1E-0138-1105-3D706CEA8626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EDD4D98-6795-2C18-C589-119C6CD57B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E713AAF2-275F-E126-5701-351F339FBA4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1119E663-A277-5F05-6E77-C1F300EEE9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8415" y="6436806"/>
            <a:ext cx="1072700" cy="17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1622456"/>
      </p:ext>
    </p:extLst>
  </p:cSld>
  <p:clrMapOvr>
    <a:masterClrMapping/>
  </p:clrMapOvr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Splash pg Sur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D299AE55-133B-86E1-FE05-12D1ED0C80BB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 userDrawn="1"/>
        </p:nvSpPr>
        <p:spPr>
          <a:xfrm>
            <a:off x="0" y="0"/>
            <a:ext cx="12192000" cy="6858000"/>
          </a:xfrm>
          <a:prstGeom prst="roundRect">
            <a:avLst>
              <a:gd name="adj" fmla="val 0"/>
            </a:avLst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46" name="Footer Placeholder 4">
            <a:extLst>
              <a:ext uri="{FF2B5EF4-FFF2-40B4-BE49-F238E27FC236}">
                <a16:creationId xmlns:a16="http://schemas.microsoft.com/office/drawing/2014/main" id="{4253EBD9-C33E-3461-1BEA-45402EBCF7D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solidFill>
                <a:schemeClr val="bg1"/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itle 1">
            <a:extLst>
              <a:ext uri="{FF2B5EF4-FFF2-40B4-BE49-F238E27FC236}">
                <a16:creationId xmlns:a16="http://schemas.microsoft.com/office/drawing/2014/main" id="{4B35613E-7422-42A3-C888-A6D6ACC7DCF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5148"/>
            <a:ext cx="10138885" cy="2607380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tx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913680D1-1C1E-0138-1105-3D706CEA8626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bg1">
                    <a:lumMod val="85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bg1">
                  <a:lumMod val="85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23984E04-F527-F6D9-59EF-25D4F34BA52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EDD4D98-6795-2C18-C589-119C6CD57B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B1C3456C-0E23-6ACC-4BB1-C5F10969AA5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198415" y="6436806"/>
            <a:ext cx="1072700" cy="17381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82227542"/>
      </p:ext>
    </p:extLst>
  </p:cSld>
  <p:clrMapOvr>
    <a:masterClrMapping/>
  </p:clrMapOvr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3246055429"/>
      </p:ext>
    </p:extLst>
  </p:cSld>
  <p:clrMapOvr>
    <a:masterClrMapping/>
  </p:clrMapOvr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Cover page [White]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5B55BA9D-D15A-7A9A-E11E-F673588C70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49983" t="-40379" r="49983" b="40379"/>
          <a:stretch/>
        </p:blipFill>
        <p:spPr>
          <a:xfrm>
            <a:off x="576000" y="-684000"/>
            <a:ext cx="11622976" cy="7542569"/>
          </a:xfrm>
          <a:prstGeom prst="rect">
            <a:avLst/>
          </a:prstGeom>
        </p:spPr>
      </p:pic>
      <p:pic>
        <p:nvPicPr>
          <p:cNvPr id="2" name="Graphic 1">
            <a:extLst>
              <a:ext uri="{FF2B5EF4-FFF2-40B4-BE49-F238E27FC236}">
                <a16:creationId xmlns:a16="http://schemas.microsoft.com/office/drawing/2014/main" id="{97D83662-1046-6C10-0AF3-6F919B93C88E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19915" y="6163962"/>
            <a:ext cx="2285993" cy="365125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77E1A525-2C0A-BA8B-0003-7F6178FB03BE}"/>
              </a:ext>
            </a:extLst>
          </p:cNvPr>
          <p:cNvSpPr txBox="1"/>
          <p:nvPr userDrawn="1"/>
        </p:nvSpPr>
        <p:spPr>
          <a:xfrm>
            <a:off x="513567" y="2185983"/>
            <a:ext cx="105661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0"/>
            <a:r>
              <a:rPr lang="en-GB" sz="6600" b="1" i="0" dirty="0"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Questions?</a:t>
            </a:r>
            <a:endParaRPr lang="en-US" sz="6600" b="1" i="0" dirty="0">
              <a:latin typeface="Inter Display SemiBold" panose="02000503000000020004" pitchFamily="2" charset="0"/>
              <a:ea typeface="Inter Display SemiBold" panose="02000503000000020004" pitchFamily="2" charset="0"/>
              <a:cs typeface="Inter Display SemiBold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82715573"/>
      </p:ext>
    </p:extLst>
  </p:cSld>
  <p:clrMapOvr>
    <a:masterClrMapping/>
  </p:clrMapOvr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Thank you p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5B55BA9D-D15A-7A9A-E11E-F673588C70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397" t="-19454" r="-39397" b="19454"/>
          <a:stretch/>
        </p:blipFill>
        <p:spPr>
          <a:xfrm>
            <a:off x="0" y="-684000"/>
            <a:ext cx="11622976" cy="754256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1795CDA-610C-FFDE-5FA5-4FDD785217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5001" y="3713185"/>
            <a:ext cx="1822000" cy="2910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CD4309-5B77-83E2-5638-A2DAEBB1EE97}"/>
              </a:ext>
            </a:extLst>
          </p:cNvPr>
          <p:cNvSpPr txBox="1">
            <a:spLocks/>
          </p:cNvSpPr>
          <p:nvPr userDrawn="1"/>
        </p:nvSpPr>
        <p:spPr>
          <a:xfrm>
            <a:off x="7007000" y="2489564"/>
            <a:ext cx="4342500" cy="10689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GB" sz="6600" b="1" i="0" spc="-150" dirty="0">
                <a:solidFill>
                  <a:schemeClr val="bg1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Thank You</a:t>
            </a:r>
            <a:endParaRPr lang="en-US" sz="6600" b="1" i="0" spc="-150" dirty="0">
              <a:solidFill>
                <a:schemeClr val="bg1"/>
              </a:solidFill>
              <a:latin typeface="Inter Display SemiBold" panose="02000503000000020004" pitchFamily="2" charset="0"/>
              <a:ea typeface="Inter Display SemiBold" panose="02000503000000020004" pitchFamily="2" charset="0"/>
              <a:cs typeface="Inter Display SemiBold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79798231"/>
      </p:ext>
    </p:extLst>
  </p:cSld>
  <p:clrMapOvr>
    <a:masterClrMapping/>
  </p:clrMapOvr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ver page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5B55BA9D-D15A-7A9A-E11E-F673588C70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-49983" t="-40379" r="49983" b="40379"/>
          <a:stretch/>
        </p:blipFill>
        <p:spPr>
          <a:xfrm>
            <a:off x="576000" y="-684000"/>
            <a:ext cx="11622976" cy="754256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1795CDA-610C-FFDE-5FA5-4FDD785217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626652" y="6171655"/>
            <a:ext cx="2286001" cy="365125"/>
          </a:xfrm>
          <a:prstGeom prst="rect">
            <a:avLst/>
          </a:prstGeom>
        </p:spPr>
      </p:pic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D127D26B-0762-9324-7014-C482A773B50B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894256" y="4694944"/>
            <a:ext cx="5303897" cy="365126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31st May 2025</a:t>
            </a:r>
            <a:endParaRPr lang="en-US" dirty="0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65812DD-92C0-2470-CC8E-B070038AF13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9831" y="626991"/>
            <a:ext cx="11052489" cy="1819136"/>
          </a:xfrm>
        </p:spPr>
        <p:txBody>
          <a:bodyPr>
            <a:noAutofit/>
          </a:bodyPr>
          <a:lstStyle>
            <a:lvl1pPr marL="7938" indent="0">
              <a:lnSpc>
                <a:spcPts val="6600"/>
              </a:lnSpc>
              <a:spcBef>
                <a:spcPts val="0"/>
              </a:spcBef>
              <a:buNone/>
              <a:tabLst/>
              <a:defRPr sz="6600" b="1" i="0">
                <a:solidFill>
                  <a:schemeClr val="bg1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defRPr>
            </a:lvl1pPr>
            <a:lvl2pPr marL="1828800" indent="0">
              <a:buNone/>
              <a:defRPr>
                <a:solidFill>
                  <a:schemeClr val="bg1"/>
                </a:solidFill>
              </a:defRPr>
            </a:lvl2pPr>
            <a:lvl3pPr marL="1828800" indent="0">
              <a:buNone/>
              <a:defRPr>
                <a:solidFill>
                  <a:schemeClr val="bg1"/>
                </a:solidFill>
              </a:defRPr>
            </a:lvl3pPr>
            <a:lvl4pPr marL="1828800" indent="0">
              <a:buNone/>
              <a:defRPr>
                <a:solidFill>
                  <a:schemeClr val="bg1"/>
                </a:solidFill>
              </a:defRPr>
            </a:lvl4pPr>
            <a:lvl5pPr marL="1828800" indent="0">
              <a:buNone/>
              <a:defRPr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Title of the presentation</a:t>
            </a:r>
          </a:p>
          <a:p>
            <a:pPr lvl="0"/>
            <a:r>
              <a:rPr lang="en-GB" dirty="0"/>
              <a:t>document</a:t>
            </a:r>
            <a:endParaRPr lang="en-US" dirty="0"/>
          </a:p>
        </p:txBody>
      </p:sp>
      <p:sp>
        <p:nvSpPr>
          <p:cNvPr id="19" name="Text Placeholder 18">
            <a:extLst>
              <a:ext uri="{FF2B5EF4-FFF2-40B4-BE49-F238E27FC236}">
                <a16:creationId xmlns:a16="http://schemas.microsoft.com/office/drawing/2014/main" id="{F2672AEB-0C78-8A10-0AF5-1FB2347751E3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519830" y="2799032"/>
            <a:ext cx="11045518" cy="1177730"/>
          </a:xfrm>
        </p:spPr>
        <p:txBody>
          <a:bodyPr>
            <a:noAutofit/>
          </a:bodyPr>
          <a:lstStyle>
            <a:lvl1pPr marL="7938" indent="0">
              <a:buNone/>
              <a:tabLst/>
              <a:defRPr sz="2400">
                <a:solidFill>
                  <a:schemeClr val="bg1"/>
                </a:solidFill>
              </a:defRPr>
            </a:lvl1pPr>
            <a:lvl2pPr marL="1828800" indent="0">
              <a:buNone/>
              <a:defRPr sz="2400">
                <a:solidFill>
                  <a:schemeClr val="bg1"/>
                </a:solidFill>
              </a:defRPr>
            </a:lvl2pPr>
            <a:lvl3pPr marL="1828800" indent="0">
              <a:buNone/>
              <a:defRPr sz="2400">
                <a:solidFill>
                  <a:schemeClr val="bg1"/>
                </a:solidFill>
              </a:defRPr>
            </a:lvl3pPr>
            <a:lvl4pPr marL="1828800" indent="0">
              <a:buNone/>
              <a:defRPr sz="2400">
                <a:solidFill>
                  <a:schemeClr val="bg1"/>
                </a:solidFill>
              </a:defRPr>
            </a:lvl4pPr>
            <a:lvl5pPr marL="1828800" indent="0">
              <a:buNone/>
              <a:defRPr sz="24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21" name="Text Placeholder 12">
            <a:extLst>
              <a:ext uri="{FF2B5EF4-FFF2-40B4-BE49-F238E27FC236}">
                <a16:creationId xmlns:a16="http://schemas.microsoft.com/office/drawing/2014/main" id="{1B80DF73-661B-DA84-4B30-70414AA16CFE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894256" y="5178426"/>
            <a:ext cx="5303896" cy="365126"/>
          </a:xfrm>
        </p:spPr>
        <p:txBody>
          <a:bodyPr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Bristol, England</a:t>
            </a:r>
            <a:endParaRPr lang="en-US" dirty="0"/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61CCED2A-3562-7A08-474B-CC757E3643AC}"/>
              </a:ext>
            </a:extLst>
          </p:cNvPr>
          <p:cNvSpPr txBox="1"/>
          <p:nvPr userDrawn="1"/>
        </p:nvSpPr>
        <p:spPr>
          <a:xfrm>
            <a:off x="519830" y="4687628"/>
            <a:ext cx="918904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Date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E466A9C9-C704-4D38-E720-2DBF9FA4EF23}"/>
              </a:ext>
            </a:extLst>
          </p:cNvPr>
          <p:cNvSpPr txBox="1"/>
          <p:nvPr userDrawn="1"/>
        </p:nvSpPr>
        <p:spPr>
          <a:xfrm>
            <a:off x="519830" y="5171111"/>
            <a:ext cx="959398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0" i="0" dirty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Location</a:t>
            </a:r>
          </a:p>
        </p:txBody>
      </p:sp>
    </p:spTree>
    <p:extLst>
      <p:ext uri="{BB962C8B-B14F-4D97-AF65-F5344CB8AC3E}">
        <p14:creationId xmlns:p14="http://schemas.microsoft.com/office/powerpoint/2010/main" val="3620006747"/>
      </p:ext>
    </p:extLst>
  </p:cSld>
  <p:clrMapOvr>
    <a:masterClrMapping/>
  </p:clrMapOvr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s / Agenda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4" name="Title 1">
            <a:extLst>
              <a:ext uri="{FF2B5EF4-FFF2-40B4-BE49-F238E27FC236}">
                <a16:creationId xmlns:a16="http://schemas.microsoft.com/office/drawing/2014/main" id="{29867B0F-ABB2-ECE4-C424-B5C3B4FDFB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9903" y="622552"/>
            <a:ext cx="11026779" cy="854802"/>
          </a:xfrm>
        </p:spPr>
        <p:txBody>
          <a:bodyPr anchor="t">
            <a:normAutofit/>
          </a:bodyPr>
          <a:lstStyle>
            <a:lvl1pPr>
              <a:defRPr sz="400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Contents / Agenda title</a:t>
            </a:r>
            <a:endParaRPr lang="en-US" dirty="0"/>
          </a:p>
        </p:txBody>
      </p:sp>
      <p:sp>
        <p:nvSpPr>
          <p:cNvPr id="225" name="Text Placeholder 47">
            <a:extLst>
              <a:ext uri="{FF2B5EF4-FFF2-40B4-BE49-F238E27FC236}">
                <a16:creationId xmlns:a16="http://schemas.microsoft.com/office/drawing/2014/main" id="{B8263E2A-47D3-3382-DF9C-40F8D04E13C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545541" y="1922900"/>
            <a:ext cx="887851" cy="32353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01</a:t>
            </a:r>
            <a:endParaRPr lang="en-US" dirty="0"/>
          </a:p>
        </p:txBody>
      </p:sp>
      <p:sp>
        <p:nvSpPr>
          <p:cNvPr id="226" name="Text Placeholder 47">
            <a:extLst>
              <a:ext uri="{FF2B5EF4-FFF2-40B4-BE49-F238E27FC236}">
                <a16:creationId xmlns:a16="http://schemas.microsoft.com/office/drawing/2014/main" id="{B0738DBA-1E82-A08F-C6C9-DCD7F5A19183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1439030" y="1930605"/>
            <a:ext cx="10133290" cy="315826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227" name="Text Placeholder 47">
            <a:extLst>
              <a:ext uri="{FF2B5EF4-FFF2-40B4-BE49-F238E27FC236}">
                <a16:creationId xmlns:a16="http://schemas.microsoft.com/office/drawing/2014/main" id="{A8C4586E-B9ED-BA6F-7BD4-24277788BBE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45541" y="2354432"/>
            <a:ext cx="887851" cy="341873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02</a:t>
            </a:r>
            <a:endParaRPr lang="en-US" dirty="0"/>
          </a:p>
        </p:txBody>
      </p:sp>
      <p:sp>
        <p:nvSpPr>
          <p:cNvPr id="228" name="Text Placeholder 47">
            <a:extLst>
              <a:ext uri="{FF2B5EF4-FFF2-40B4-BE49-F238E27FC236}">
                <a16:creationId xmlns:a16="http://schemas.microsoft.com/office/drawing/2014/main" id="{3483ABED-4EDD-0868-F786-484993E9B8C4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439030" y="2354433"/>
            <a:ext cx="10133290" cy="330108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229" name="Text Placeholder 47">
            <a:extLst>
              <a:ext uri="{FF2B5EF4-FFF2-40B4-BE49-F238E27FC236}">
                <a16:creationId xmlns:a16="http://schemas.microsoft.com/office/drawing/2014/main" id="{5B6E8EAD-B3BD-8905-D3F3-B4EAE02002F4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545541" y="2799422"/>
            <a:ext cx="887851" cy="314598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03</a:t>
            </a:r>
            <a:endParaRPr lang="en-US" dirty="0"/>
          </a:p>
        </p:txBody>
      </p:sp>
      <p:sp>
        <p:nvSpPr>
          <p:cNvPr id="230" name="Text Placeholder 47">
            <a:extLst>
              <a:ext uri="{FF2B5EF4-FFF2-40B4-BE49-F238E27FC236}">
                <a16:creationId xmlns:a16="http://schemas.microsoft.com/office/drawing/2014/main" id="{AA0E53D4-6ED8-8910-AAD5-402659129A62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1439030" y="2797575"/>
            <a:ext cx="10133290" cy="316445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231" name="Text Placeholder 47">
            <a:extLst>
              <a:ext uri="{FF2B5EF4-FFF2-40B4-BE49-F238E27FC236}">
                <a16:creationId xmlns:a16="http://schemas.microsoft.com/office/drawing/2014/main" id="{E3B43BD4-C110-40DE-0FE3-ACA3A5E554E2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545541" y="3226125"/>
            <a:ext cx="887851" cy="33310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04</a:t>
            </a:r>
            <a:endParaRPr lang="en-US" dirty="0"/>
          </a:p>
        </p:txBody>
      </p:sp>
      <p:sp>
        <p:nvSpPr>
          <p:cNvPr id="232" name="Text Placeholder 47">
            <a:extLst>
              <a:ext uri="{FF2B5EF4-FFF2-40B4-BE49-F238E27FC236}">
                <a16:creationId xmlns:a16="http://schemas.microsoft.com/office/drawing/2014/main" id="{10E48C6B-D8A7-9898-EF74-459999C662C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1439030" y="3226125"/>
            <a:ext cx="10133290" cy="333101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233" name="Text Placeholder 47">
            <a:extLst>
              <a:ext uri="{FF2B5EF4-FFF2-40B4-BE49-F238E27FC236}">
                <a16:creationId xmlns:a16="http://schemas.microsoft.com/office/drawing/2014/main" id="{ACD08523-07E8-9DD7-AB04-2975BBE0FEA4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545541" y="3663819"/>
            <a:ext cx="887851" cy="319836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05</a:t>
            </a:r>
            <a:endParaRPr lang="en-US" dirty="0"/>
          </a:p>
        </p:txBody>
      </p:sp>
      <p:sp>
        <p:nvSpPr>
          <p:cNvPr id="234" name="Text Placeholder 47">
            <a:extLst>
              <a:ext uri="{FF2B5EF4-FFF2-40B4-BE49-F238E27FC236}">
                <a16:creationId xmlns:a16="http://schemas.microsoft.com/office/drawing/2014/main" id="{8FC639CF-C1F9-4410-E8F4-A63FDF85E36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1439030" y="3663817"/>
            <a:ext cx="10133290" cy="319837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237" name="Footer Placeholder 4">
            <a:extLst>
              <a:ext uri="{FF2B5EF4-FFF2-40B4-BE49-F238E27FC236}">
                <a16:creationId xmlns:a16="http://schemas.microsoft.com/office/drawing/2014/main" id="{B4CFF369-A1B0-3D63-CF52-AF7EDD272ADD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238" name="Text Placeholder 47">
            <a:extLst>
              <a:ext uri="{FF2B5EF4-FFF2-40B4-BE49-F238E27FC236}">
                <a16:creationId xmlns:a16="http://schemas.microsoft.com/office/drawing/2014/main" id="{6B6F5631-86D1-5224-09E8-9CB9601976E5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45541" y="4095955"/>
            <a:ext cx="887851" cy="322302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06</a:t>
            </a:r>
            <a:endParaRPr lang="en-US" dirty="0"/>
          </a:p>
        </p:txBody>
      </p:sp>
      <p:sp>
        <p:nvSpPr>
          <p:cNvPr id="239" name="Text Placeholder 47">
            <a:extLst>
              <a:ext uri="{FF2B5EF4-FFF2-40B4-BE49-F238E27FC236}">
                <a16:creationId xmlns:a16="http://schemas.microsoft.com/office/drawing/2014/main" id="{263BAB51-736E-2F15-CEAD-2644C63C1A66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1439030" y="4095924"/>
            <a:ext cx="10133290" cy="322333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240" name="Text Placeholder 47">
            <a:extLst>
              <a:ext uri="{FF2B5EF4-FFF2-40B4-BE49-F238E27FC236}">
                <a16:creationId xmlns:a16="http://schemas.microsoft.com/office/drawing/2014/main" id="{66A0EA96-0E07-85EE-0DC8-0B5719C14E6F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45541" y="4535565"/>
            <a:ext cx="887851" cy="319175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07</a:t>
            </a:r>
            <a:endParaRPr lang="en-US" dirty="0"/>
          </a:p>
        </p:txBody>
      </p:sp>
      <p:sp>
        <p:nvSpPr>
          <p:cNvPr id="241" name="Text Placeholder 47">
            <a:extLst>
              <a:ext uri="{FF2B5EF4-FFF2-40B4-BE49-F238E27FC236}">
                <a16:creationId xmlns:a16="http://schemas.microsoft.com/office/drawing/2014/main" id="{6CBE92BB-D1CD-3632-DE7C-315E306F8B05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1439030" y="4532041"/>
            <a:ext cx="10133290" cy="32269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242" name="Text Placeholder 47">
            <a:extLst>
              <a:ext uri="{FF2B5EF4-FFF2-40B4-BE49-F238E27FC236}">
                <a16:creationId xmlns:a16="http://schemas.microsoft.com/office/drawing/2014/main" id="{8264911C-0391-8728-9F41-25EE3A0BD6B9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45541" y="4966629"/>
            <a:ext cx="887851" cy="320441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08</a:t>
            </a:r>
            <a:endParaRPr lang="en-US" dirty="0"/>
          </a:p>
        </p:txBody>
      </p:sp>
      <p:sp>
        <p:nvSpPr>
          <p:cNvPr id="243" name="Text Placeholder 47">
            <a:extLst>
              <a:ext uri="{FF2B5EF4-FFF2-40B4-BE49-F238E27FC236}">
                <a16:creationId xmlns:a16="http://schemas.microsoft.com/office/drawing/2014/main" id="{A3799546-C640-7A01-BEE5-5771FB36246D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1439030" y="4971461"/>
            <a:ext cx="10133290" cy="3156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244" name="Text Placeholder 47">
            <a:extLst>
              <a:ext uri="{FF2B5EF4-FFF2-40B4-BE49-F238E27FC236}">
                <a16:creationId xmlns:a16="http://schemas.microsoft.com/office/drawing/2014/main" id="{9EE272DD-4807-D7D9-B8ED-3C749578F6AE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539903" y="5397336"/>
            <a:ext cx="887851" cy="327039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09</a:t>
            </a:r>
            <a:endParaRPr lang="en-US" dirty="0"/>
          </a:p>
        </p:txBody>
      </p:sp>
      <p:sp>
        <p:nvSpPr>
          <p:cNvPr id="245" name="Text Placeholder 47">
            <a:extLst>
              <a:ext uri="{FF2B5EF4-FFF2-40B4-BE49-F238E27FC236}">
                <a16:creationId xmlns:a16="http://schemas.microsoft.com/office/drawing/2014/main" id="{74D614FD-40BD-AB40-5E3B-394529D5C7C3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1433392" y="5397335"/>
            <a:ext cx="10133290" cy="32703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sp>
        <p:nvSpPr>
          <p:cNvPr id="247" name="Text Placeholder 47">
            <a:extLst>
              <a:ext uri="{FF2B5EF4-FFF2-40B4-BE49-F238E27FC236}">
                <a16:creationId xmlns:a16="http://schemas.microsoft.com/office/drawing/2014/main" id="{FC144ED5-D81D-B542-C3F9-B413081582AB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539903" y="5834630"/>
            <a:ext cx="887851" cy="327039"/>
          </a:xfrm>
        </p:spPr>
        <p:txBody>
          <a:bodyPr>
            <a:noAutofit/>
          </a:bodyPr>
          <a:lstStyle>
            <a:lvl1pPr marL="0" indent="0">
              <a:buNone/>
              <a:defRPr sz="2000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10</a:t>
            </a:r>
            <a:endParaRPr lang="en-US" dirty="0"/>
          </a:p>
        </p:txBody>
      </p:sp>
      <p:sp>
        <p:nvSpPr>
          <p:cNvPr id="248" name="Text Placeholder 47">
            <a:extLst>
              <a:ext uri="{FF2B5EF4-FFF2-40B4-BE49-F238E27FC236}">
                <a16:creationId xmlns:a16="http://schemas.microsoft.com/office/drawing/2014/main" id="{03A6BB21-B0E8-F799-C01A-894EF3081085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1433392" y="5834629"/>
            <a:ext cx="10133290" cy="327039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lang="en-GB" dirty="0"/>
              <a:t>Section title</a:t>
            </a:r>
            <a:endParaRPr lang="en-US" dirty="0"/>
          </a:p>
        </p:txBody>
      </p:sp>
      <p:pic>
        <p:nvPicPr>
          <p:cNvPr id="249" name="Graphic 248">
            <a:extLst>
              <a:ext uri="{FF2B5EF4-FFF2-40B4-BE49-F238E27FC236}">
                <a16:creationId xmlns:a16="http://schemas.microsoft.com/office/drawing/2014/main" id="{C7A80600-D833-659C-3CBD-5FA11BD717E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250" name="Footer Placeholder 4">
            <a:extLst>
              <a:ext uri="{FF2B5EF4-FFF2-40B4-BE49-F238E27FC236}">
                <a16:creationId xmlns:a16="http://schemas.microsoft.com/office/drawing/2014/main" id="{91F63A09-BFA0-9586-297F-525C154DFC9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2096F3C8-B518-67CB-12F1-3CE0382E600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3D417A4F-EC4A-2B55-1A0F-7906CC62146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80589418"/>
      </p:ext>
    </p:extLst>
  </p:cSld>
  <p:clrMapOvr>
    <a:masterClrMapping/>
  </p:clrMapOvr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Alt Contents / Agenda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 Placeholder 47">
            <a:extLst>
              <a:ext uri="{FF2B5EF4-FFF2-40B4-BE49-F238E27FC236}">
                <a16:creationId xmlns:a16="http://schemas.microsoft.com/office/drawing/2014/main" id="{E8A17E9D-2618-4E68-F6A5-CEEE62C6678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0491" y="629591"/>
            <a:ext cx="11041831" cy="1012475"/>
          </a:xfrm>
        </p:spPr>
        <p:txBody>
          <a:bodyPr>
            <a:noAutofit/>
          </a:bodyPr>
          <a:lstStyle>
            <a:lvl1pPr marL="0" indent="0">
              <a:buNone/>
              <a:defRPr sz="36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Contents</a:t>
            </a:r>
            <a:endParaRPr lang="en-US" dirty="0"/>
          </a:p>
        </p:txBody>
      </p:sp>
      <p:sp>
        <p:nvSpPr>
          <p:cNvPr id="11" name="Text Placeholder 47">
            <a:extLst>
              <a:ext uri="{FF2B5EF4-FFF2-40B4-BE49-F238E27FC236}">
                <a16:creationId xmlns:a16="http://schemas.microsoft.com/office/drawing/2014/main" id="{73B5ED85-E5A6-AB28-E23D-857A90A2F2C3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30492" y="1923268"/>
            <a:ext cx="1815820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13" name="Text Placeholder 47">
            <a:extLst>
              <a:ext uri="{FF2B5EF4-FFF2-40B4-BE49-F238E27FC236}">
                <a16:creationId xmlns:a16="http://schemas.microsoft.com/office/drawing/2014/main" id="{F8F17743-D886-6194-6D6E-06D8C0D0BB3E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78512" y="1923267"/>
            <a:ext cx="1817372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17" name="Text Placeholder 47">
            <a:extLst>
              <a:ext uri="{FF2B5EF4-FFF2-40B4-BE49-F238E27FC236}">
                <a16:creationId xmlns:a16="http://schemas.microsoft.com/office/drawing/2014/main" id="{AE89DE66-B4EF-051E-8EAA-B89CE346AE19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15337" y="1920854"/>
            <a:ext cx="1825413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19" name="Text Placeholder 47">
            <a:extLst>
              <a:ext uri="{FF2B5EF4-FFF2-40B4-BE49-F238E27FC236}">
                <a16:creationId xmlns:a16="http://schemas.microsoft.com/office/drawing/2014/main" id="{CB255CA7-16A1-372D-FD75-DCAD035F3879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59260" y="1932815"/>
            <a:ext cx="1817372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21" name="Text Placeholder 47">
            <a:extLst>
              <a:ext uri="{FF2B5EF4-FFF2-40B4-BE49-F238E27FC236}">
                <a16:creationId xmlns:a16="http://schemas.microsoft.com/office/drawing/2014/main" id="{44E1C9F3-1D7B-474F-3678-1FC533C0B6B8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900822" y="1920854"/>
            <a:ext cx="1826628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23" name="Text Placeholder 47">
            <a:extLst>
              <a:ext uri="{FF2B5EF4-FFF2-40B4-BE49-F238E27FC236}">
                <a16:creationId xmlns:a16="http://schemas.microsoft.com/office/drawing/2014/main" id="{F11D82FB-4447-9074-C07F-62F2493EBFF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754948" y="1920854"/>
            <a:ext cx="1811771" cy="44033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5" name="Text Placeholder 47">
            <a:extLst>
              <a:ext uri="{FF2B5EF4-FFF2-40B4-BE49-F238E27FC236}">
                <a16:creationId xmlns:a16="http://schemas.microsoft.com/office/drawing/2014/main" id="{0D307E3D-B622-9B78-64E5-9C41C70A281D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530492" y="4095521"/>
            <a:ext cx="1815820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7" name="Text Placeholder 47">
            <a:extLst>
              <a:ext uri="{FF2B5EF4-FFF2-40B4-BE49-F238E27FC236}">
                <a16:creationId xmlns:a16="http://schemas.microsoft.com/office/drawing/2014/main" id="{F7530295-097D-DEC0-4F62-46EACD93448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2378512" y="4094671"/>
            <a:ext cx="1817372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89" name="Text Placeholder 47">
            <a:extLst>
              <a:ext uri="{FF2B5EF4-FFF2-40B4-BE49-F238E27FC236}">
                <a16:creationId xmlns:a16="http://schemas.microsoft.com/office/drawing/2014/main" id="{4FB921BA-213C-C9DB-EBA8-0349CACF822D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4215337" y="4092258"/>
            <a:ext cx="1825413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91" name="Text Placeholder 47">
            <a:extLst>
              <a:ext uri="{FF2B5EF4-FFF2-40B4-BE49-F238E27FC236}">
                <a16:creationId xmlns:a16="http://schemas.microsoft.com/office/drawing/2014/main" id="{7F216308-4EC2-8096-4872-F536F40D1020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059260" y="4104219"/>
            <a:ext cx="1817372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93" name="Text Placeholder 47">
            <a:extLst>
              <a:ext uri="{FF2B5EF4-FFF2-40B4-BE49-F238E27FC236}">
                <a16:creationId xmlns:a16="http://schemas.microsoft.com/office/drawing/2014/main" id="{DAE1A7CC-B6E6-9F24-DDD2-D7E26C8F6C2D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7900822" y="4092258"/>
            <a:ext cx="1826628" cy="42837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95" name="Text Placeholder 47">
            <a:extLst>
              <a:ext uri="{FF2B5EF4-FFF2-40B4-BE49-F238E27FC236}">
                <a16:creationId xmlns:a16="http://schemas.microsoft.com/office/drawing/2014/main" id="{B7F4FEE3-F558-FC9C-B816-C15CBF9C5DA1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9754948" y="4092258"/>
            <a:ext cx="1811771" cy="440337"/>
          </a:xfrm>
        </p:spPr>
        <p:txBody>
          <a:bodyPr>
            <a:noAutofit/>
          </a:bodyPr>
          <a:lstStyle>
            <a:lvl1pPr marL="0" indent="0">
              <a:lnSpc>
                <a:spcPts val="1600"/>
              </a:lnSpc>
              <a:buNone/>
              <a:defRPr sz="1200" b="1">
                <a:solidFill>
                  <a:schemeClr val="accent3"/>
                </a:solidFill>
              </a:defRPr>
            </a:lvl1pPr>
          </a:lstStyle>
          <a:p>
            <a:pPr lvl="0"/>
            <a:r>
              <a:rPr lang="en-GB" dirty="0"/>
              <a:t>Section Title</a:t>
            </a:r>
          </a:p>
        </p:txBody>
      </p:sp>
      <p:sp>
        <p:nvSpPr>
          <p:cNvPr id="99" name="Footer Placeholder 4">
            <a:extLst>
              <a:ext uri="{FF2B5EF4-FFF2-40B4-BE49-F238E27FC236}">
                <a16:creationId xmlns:a16="http://schemas.microsoft.com/office/drawing/2014/main" id="{3F4085FB-6A60-FA5B-F9FA-814823A8F1D7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101" name="Graphic 100">
            <a:extLst>
              <a:ext uri="{FF2B5EF4-FFF2-40B4-BE49-F238E27FC236}">
                <a16:creationId xmlns:a16="http://schemas.microsoft.com/office/drawing/2014/main" id="{3A2F4AB0-4B55-EB74-6E35-7985D3B5ACB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102" name="Footer Placeholder 4">
            <a:extLst>
              <a:ext uri="{FF2B5EF4-FFF2-40B4-BE49-F238E27FC236}">
                <a16:creationId xmlns:a16="http://schemas.microsoft.com/office/drawing/2014/main" id="{281C84C9-2340-228E-27AB-20CB931EC93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CFB2D18-773F-8115-1262-1E1E76AD782E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Content Placeholder 4">
            <a:extLst>
              <a:ext uri="{FF2B5EF4-FFF2-40B4-BE49-F238E27FC236}">
                <a16:creationId xmlns:a16="http://schemas.microsoft.com/office/drawing/2014/main" id="{ABD9368B-B860-7DB4-9E8A-CFB4A619D040}"/>
              </a:ext>
            </a:extLst>
          </p:cNvPr>
          <p:cNvSpPr>
            <a:spLocks noGrp="1"/>
          </p:cNvSpPr>
          <p:nvPr>
            <p:ph sz="quarter" idx="49" hasCustomPrompt="1"/>
          </p:nvPr>
        </p:nvSpPr>
        <p:spPr>
          <a:xfrm>
            <a:off x="539618" y="2361191"/>
            <a:ext cx="181549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1C5598B-3B9F-7952-CC22-6E92C63D1E37}"/>
              </a:ext>
            </a:extLst>
          </p:cNvPr>
          <p:cNvSpPr>
            <a:spLocks noGrp="1"/>
          </p:cNvSpPr>
          <p:nvPr>
            <p:ph sz="quarter" idx="50" hasCustomPrompt="1"/>
          </p:nvPr>
        </p:nvSpPr>
        <p:spPr>
          <a:xfrm>
            <a:off x="2366915" y="2361191"/>
            <a:ext cx="182569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7FC8DA6-3141-E785-6854-CAA1C7A4387B}"/>
              </a:ext>
            </a:extLst>
          </p:cNvPr>
          <p:cNvSpPr>
            <a:spLocks noGrp="1"/>
          </p:cNvSpPr>
          <p:nvPr>
            <p:ph sz="quarter" idx="51" hasCustomPrompt="1"/>
          </p:nvPr>
        </p:nvSpPr>
        <p:spPr>
          <a:xfrm>
            <a:off x="4195710" y="2361191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A736BF8-272B-284C-7D30-8878F43C8B37}"/>
              </a:ext>
            </a:extLst>
          </p:cNvPr>
          <p:cNvSpPr>
            <a:spLocks noGrp="1"/>
          </p:cNvSpPr>
          <p:nvPr>
            <p:ph sz="quarter" idx="52" hasCustomPrompt="1"/>
          </p:nvPr>
        </p:nvSpPr>
        <p:spPr>
          <a:xfrm>
            <a:off x="6045835" y="2361191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E6355A5D-CD13-8F75-FD38-B6FB485D4151}"/>
              </a:ext>
            </a:extLst>
          </p:cNvPr>
          <p:cNvSpPr>
            <a:spLocks noGrp="1"/>
          </p:cNvSpPr>
          <p:nvPr>
            <p:ph sz="quarter" idx="53" hasCustomPrompt="1"/>
          </p:nvPr>
        </p:nvSpPr>
        <p:spPr>
          <a:xfrm>
            <a:off x="7894757" y="2361191"/>
            <a:ext cx="1835449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AF363BD7-C132-162C-54C9-73D294BDD9DA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9732257" y="2361191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215F608A-DA8C-DC79-C260-8922516CDEC2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539618" y="4516056"/>
            <a:ext cx="181549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4" name="Content Placeholder 4">
            <a:extLst>
              <a:ext uri="{FF2B5EF4-FFF2-40B4-BE49-F238E27FC236}">
                <a16:creationId xmlns:a16="http://schemas.microsoft.com/office/drawing/2014/main" id="{B10AEC59-88B2-F7C3-6AC1-73D00A94FA66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2366915" y="4516056"/>
            <a:ext cx="182569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5" name="Content Placeholder 4">
            <a:extLst>
              <a:ext uri="{FF2B5EF4-FFF2-40B4-BE49-F238E27FC236}">
                <a16:creationId xmlns:a16="http://schemas.microsoft.com/office/drawing/2014/main" id="{DEE5CE35-0760-97B5-FDAF-FF750DE3B127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4195710" y="4516056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6" name="Content Placeholder 4">
            <a:extLst>
              <a:ext uri="{FF2B5EF4-FFF2-40B4-BE49-F238E27FC236}">
                <a16:creationId xmlns:a16="http://schemas.microsoft.com/office/drawing/2014/main" id="{507F0BA9-96A7-E0F2-0AF9-590DC4865DFE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6045835" y="4516056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7" name="Content Placeholder 4">
            <a:extLst>
              <a:ext uri="{FF2B5EF4-FFF2-40B4-BE49-F238E27FC236}">
                <a16:creationId xmlns:a16="http://schemas.microsoft.com/office/drawing/2014/main" id="{A946C15B-2494-26A9-0EF8-D44AFD8BB022}"/>
              </a:ext>
            </a:extLst>
          </p:cNvPr>
          <p:cNvSpPr>
            <a:spLocks noGrp="1"/>
          </p:cNvSpPr>
          <p:nvPr>
            <p:ph sz="quarter" idx="59" hasCustomPrompt="1"/>
          </p:nvPr>
        </p:nvSpPr>
        <p:spPr>
          <a:xfrm>
            <a:off x="7894757" y="4516056"/>
            <a:ext cx="1835449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8" name="Content Placeholder 4">
            <a:extLst>
              <a:ext uri="{FF2B5EF4-FFF2-40B4-BE49-F238E27FC236}">
                <a16:creationId xmlns:a16="http://schemas.microsoft.com/office/drawing/2014/main" id="{26BFF9D9-6030-648F-F8AF-1AEC391F8B7A}"/>
              </a:ext>
            </a:extLst>
          </p:cNvPr>
          <p:cNvSpPr>
            <a:spLocks noGrp="1"/>
          </p:cNvSpPr>
          <p:nvPr>
            <p:ph sz="quarter" idx="60" hasCustomPrompt="1"/>
          </p:nvPr>
        </p:nvSpPr>
        <p:spPr>
          <a:xfrm>
            <a:off x="9732257" y="4516056"/>
            <a:ext cx="1838728" cy="16419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4AF992E6-5EF4-DB6C-C349-4B64B8A98C8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49987314"/>
      </p:ext>
    </p:extLst>
  </p:cSld>
  <p:clrMapOvr>
    <a:masterClrMapping/>
  </p:clrMapOvr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g 1 column [Black] Narr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F30324-FB66-3D1C-F8F8-130A2E09F21D}"/>
              </a:ext>
            </a:extLst>
          </p:cNvPr>
          <p:cNvSpPr/>
          <p:nvPr userDrawn="1"/>
        </p:nvSpPr>
        <p:spPr>
          <a:xfrm rot="10800000">
            <a:off x="0" y="-18325"/>
            <a:ext cx="12192000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">
                <a:schemeClr val="tx2"/>
              </a:gs>
              <a:gs pos="94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528BC834-BF2C-61E1-D1F9-DFA636A0950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CA25495F-A184-C2B4-84C0-8814AC4FA8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5" name="Footer Placeholder 4">
            <a:extLst>
              <a:ext uri="{FF2B5EF4-FFF2-40B4-BE49-F238E27FC236}">
                <a16:creationId xmlns:a16="http://schemas.microsoft.com/office/drawing/2014/main" id="{5823E3DF-75C3-F3F5-E3D7-37C279939F7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1A0DBE8-E98A-4E69-5A5F-E467C203F7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6D315B-65FA-A25E-7EB8-4C6236E8CA1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AEAF4E6C-54C6-A672-5B11-C68924F443E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C37C16F4-157B-5A98-B673-537819041D12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38162" y="2045952"/>
            <a:ext cx="11034158" cy="4111961"/>
          </a:xfrm>
        </p:spPr>
        <p:txBody>
          <a:bodyPr/>
          <a:lstStyle>
            <a:lvl1pPr marL="0" indent="0">
              <a:buFont typeface="Arial" panose="020B0604020202020204" pitchFamily="34" charset="0"/>
              <a:buNone/>
              <a:defRPr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83084D9A-BC82-B47C-2645-C58F40BBD47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7007921"/>
      </p:ext>
    </p:extLst>
  </p:cSld>
  <p:clrMapOvr>
    <a:masterClrMapping/>
  </p:clrMapOvr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 pg 2 column [Black] Narr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F30324-FB66-3D1C-F8F8-130A2E09F21D}"/>
              </a:ext>
            </a:extLst>
          </p:cNvPr>
          <p:cNvSpPr/>
          <p:nvPr userDrawn="1"/>
        </p:nvSpPr>
        <p:spPr>
          <a:xfrm rot="10800000">
            <a:off x="0" y="-18325"/>
            <a:ext cx="12192000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">
                <a:schemeClr val="tx2"/>
              </a:gs>
              <a:gs pos="94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528BC834-BF2C-61E1-D1F9-DFA636A0950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CA25495F-A184-C2B4-84C0-8814AC4FA8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5" name="Footer Placeholder 4">
            <a:extLst>
              <a:ext uri="{FF2B5EF4-FFF2-40B4-BE49-F238E27FC236}">
                <a16:creationId xmlns:a16="http://schemas.microsoft.com/office/drawing/2014/main" id="{5823E3DF-75C3-F3F5-E3D7-37C279939F7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1A0DBE8-E98A-4E69-5A5F-E467C203F7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B3CFA7C3-FC5A-53D0-06DD-ABF16CEA99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7" name="Text Placeholder 47">
            <a:extLst>
              <a:ext uri="{FF2B5EF4-FFF2-40B4-BE49-F238E27FC236}">
                <a16:creationId xmlns:a16="http://schemas.microsoft.com/office/drawing/2014/main" id="{C2D0B96E-3280-CBC1-DFF0-81941FAD1F2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8E21E20E-7A6D-8FBC-4B9B-0C7DAA967007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537593" y="2045952"/>
            <a:ext cx="5042973" cy="41119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E76A5C21-E8EB-C598-F4B9-94C40EFF656A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497183" y="2045952"/>
            <a:ext cx="5075137" cy="411196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668FF042-86AE-AEE6-C1F9-565927CDC5B1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65578375"/>
      </p:ext>
    </p:extLst>
  </p:cSld>
  <p:clrMapOvr>
    <a:masterClrMapping/>
  </p:clrMapOvr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Overview pg 3 column [Black] Narr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F30324-FB66-3D1C-F8F8-130A2E09F21D}"/>
              </a:ext>
            </a:extLst>
          </p:cNvPr>
          <p:cNvSpPr/>
          <p:nvPr userDrawn="1"/>
        </p:nvSpPr>
        <p:spPr>
          <a:xfrm rot="10800000">
            <a:off x="0" y="-18325"/>
            <a:ext cx="12192000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">
                <a:schemeClr val="tx2"/>
              </a:gs>
              <a:gs pos="94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528BC834-BF2C-61E1-D1F9-DFA636A0950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CA25495F-A184-C2B4-84C0-8814AC4FA8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5" name="Footer Placeholder 4">
            <a:extLst>
              <a:ext uri="{FF2B5EF4-FFF2-40B4-BE49-F238E27FC236}">
                <a16:creationId xmlns:a16="http://schemas.microsoft.com/office/drawing/2014/main" id="{5823E3DF-75C3-F3F5-E3D7-37C279939F7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1A0DBE8-E98A-4E69-5A5F-E467C203F7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B7D40E4-7A8E-F9A9-DB27-85E381448A5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291E1116-2F80-A552-72EB-2AC958BFB8C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1C07EBE5-0833-3401-1285-AC2680447DA3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537593" y="2041758"/>
            <a:ext cx="3321903" cy="411615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D0A4C5B7-32BD-BD5C-347D-EE1F7FEFD2E3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4218520" y="2041758"/>
            <a:ext cx="3321903" cy="41242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B55D796D-A222-FBB5-D145-9B2B3FF5D82F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7897553" y="2041758"/>
            <a:ext cx="3321903" cy="4124206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B15598A-8199-1B9A-36C3-E05982C308D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82272327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Overview pg 4 column [Black] Narr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F30324-FB66-3D1C-F8F8-130A2E09F21D}"/>
              </a:ext>
            </a:extLst>
          </p:cNvPr>
          <p:cNvSpPr/>
          <p:nvPr userDrawn="1"/>
        </p:nvSpPr>
        <p:spPr>
          <a:xfrm rot="10800000">
            <a:off x="0" y="-18325"/>
            <a:ext cx="12192000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">
                <a:schemeClr val="tx2"/>
              </a:gs>
              <a:gs pos="94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528BC834-BF2C-61E1-D1F9-DFA636A0950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CA25495F-A184-C2B4-84C0-8814AC4FA8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5" name="Footer Placeholder 4">
            <a:extLst>
              <a:ext uri="{FF2B5EF4-FFF2-40B4-BE49-F238E27FC236}">
                <a16:creationId xmlns:a16="http://schemas.microsoft.com/office/drawing/2014/main" id="{5823E3DF-75C3-F3F5-E3D7-37C279939F7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1A0DBE8-E98A-4E69-5A5F-E467C203F7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90038D5D-B88F-1088-C9F7-7646CA52B16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7" name="Text Placeholder 47">
            <a:extLst>
              <a:ext uri="{FF2B5EF4-FFF2-40B4-BE49-F238E27FC236}">
                <a16:creationId xmlns:a16="http://schemas.microsoft.com/office/drawing/2014/main" id="{D957FD49-0DF1-F7BC-78D8-CD1EABA534A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DBED5AC-0357-BEE0-B1C3-1AA200D7DAF8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2041758"/>
            <a:ext cx="2625601" cy="41092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43207E5C-878D-073D-36B8-C5EC0371BBE4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297579" y="2049243"/>
            <a:ext cx="2625601" cy="41092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292666DF-B970-5BF8-8E05-DD0CE9543C40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054956" y="2049243"/>
            <a:ext cx="2625601" cy="41092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1BA9CD41-0B3D-89FA-E34A-493D2DA24FEA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812333" y="2049243"/>
            <a:ext cx="2625601" cy="410923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C41A1ACE-BE70-238E-4253-B947AAF45FE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90957534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Overview pg 6 column [Black] Narrow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F30324-FB66-3D1C-F8F8-130A2E09F21D}"/>
              </a:ext>
            </a:extLst>
          </p:cNvPr>
          <p:cNvSpPr/>
          <p:nvPr userDrawn="1"/>
        </p:nvSpPr>
        <p:spPr>
          <a:xfrm rot="10800000">
            <a:off x="0" y="-18325"/>
            <a:ext cx="12192000" cy="1830136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">
                <a:schemeClr val="tx2"/>
              </a:gs>
              <a:gs pos="94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528BC834-BF2C-61E1-D1F9-DFA636A0950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CA25495F-A184-C2B4-84C0-8814AC4FA8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5" name="Footer Placeholder 4">
            <a:extLst>
              <a:ext uri="{FF2B5EF4-FFF2-40B4-BE49-F238E27FC236}">
                <a16:creationId xmlns:a16="http://schemas.microsoft.com/office/drawing/2014/main" id="{5823E3DF-75C3-F3F5-E3D7-37C279939F7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1A0DBE8-E98A-4E69-5A5F-E467C203F7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D9D200A-454E-96C5-764C-AF06D025AC1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1FF75205-7E31-79DE-1562-6FAC7C278079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7AA983A-8537-388A-A28A-7D62354C861F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2054326"/>
            <a:ext cx="1817523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C973C43A-2E01-596D-2213-A2DFF25CE915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2364879" y="2054326"/>
            <a:ext cx="1827734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CEF56747-A551-01C0-3D9F-F8B4A0A3E515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193659" y="2054326"/>
            <a:ext cx="1840779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90E6F8B7-842E-1BB3-ABED-72312027A565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6043784" y="2054326"/>
            <a:ext cx="1840779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F873DAEB-6B45-4D64-A4EC-1129C87D720E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7892711" y="2054326"/>
            <a:ext cx="1837496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8" name="Content Placeholder 4">
            <a:extLst>
              <a:ext uri="{FF2B5EF4-FFF2-40B4-BE49-F238E27FC236}">
                <a16:creationId xmlns:a16="http://schemas.microsoft.com/office/drawing/2014/main" id="{B550ECE5-98CE-E4B8-4467-A6596C61E28F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9730206" y="2054326"/>
            <a:ext cx="1840779" cy="409666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C5E739F2-9E1A-1D70-C609-5E73DF7BF1B6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56784789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Overview pg w icon 2 colum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DBF30324-FB66-3D1C-F8F8-130A2E09F21D}"/>
              </a:ext>
            </a:extLst>
          </p:cNvPr>
          <p:cNvSpPr/>
          <p:nvPr userDrawn="1"/>
        </p:nvSpPr>
        <p:spPr>
          <a:xfrm rot="10800000">
            <a:off x="0" y="-18325"/>
            <a:ext cx="12192000" cy="2698952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">
                <a:schemeClr val="tx2"/>
              </a:gs>
              <a:gs pos="94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528BC834-BF2C-61E1-D1F9-DFA636A0950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07A43DB4-47D0-0707-6BCD-A62FE13E4129}"/>
              </a:ext>
            </a:extLst>
          </p:cNvPr>
          <p:cNvSpPr/>
          <p:nvPr userDrawn="1"/>
        </p:nvSpPr>
        <p:spPr>
          <a:xfrm>
            <a:off x="61964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2193E1D4-BA0A-A262-8186-D574049B3A5B}"/>
              </a:ext>
            </a:extLst>
          </p:cNvPr>
          <p:cNvSpPr/>
          <p:nvPr userDrawn="1"/>
        </p:nvSpPr>
        <p:spPr>
          <a:xfrm>
            <a:off x="6610353" y="2330018"/>
            <a:ext cx="814222" cy="816968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64" name="Graphic 63">
            <a:extLst>
              <a:ext uri="{FF2B5EF4-FFF2-40B4-BE49-F238E27FC236}">
                <a16:creationId xmlns:a16="http://schemas.microsoft.com/office/drawing/2014/main" id="{CA25495F-A184-C2B4-84C0-8814AC4FA89B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5" name="Footer Placeholder 4">
            <a:extLst>
              <a:ext uri="{FF2B5EF4-FFF2-40B4-BE49-F238E27FC236}">
                <a16:creationId xmlns:a16="http://schemas.microsoft.com/office/drawing/2014/main" id="{5823E3DF-75C3-F3F5-E3D7-37C279939F7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E1A0DBE8-E98A-4E69-5A5F-E467C203F7D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A851096-C441-50BD-263F-E8E0FD99866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41509B03-0FF6-7429-277C-14EAA48843D7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E5B4191-4018-7B06-1C17-8B167EE352D9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3663622"/>
            <a:ext cx="5043543" cy="25023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AB2843DF-3C3D-F0B4-0620-E71962E2397E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6497183" y="3663622"/>
            <a:ext cx="5075137" cy="250234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0EB0C1A-114F-E23C-FE13-05B04819D77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87974126"/>
      </p:ext>
    </p:extLst>
  </p:cSld>
  <p:clrMapOvr>
    <a:masterClrMapping/>
  </p:clrMapOvr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g w icon 3 colum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88242714-A61C-F42B-42B2-68195B53AAC7}"/>
              </a:ext>
            </a:extLst>
          </p:cNvPr>
          <p:cNvSpPr/>
          <p:nvPr userDrawn="1"/>
        </p:nvSpPr>
        <p:spPr>
          <a:xfrm rot="10800000">
            <a:off x="-4" y="-1"/>
            <a:ext cx="12192000" cy="2680627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">
                <a:schemeClr val="tx2"/>
              </a:gs>
              <a:gs pos="94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9" name="Footer Placeholder 4">
            <a:extLst>
              <a:ext uri="{FF2B5EF4-FFF2-40B4-BE49-F238E27FC236}">
                <a16:creationId xmlns:a16="http://schemas.microsoft.com/office/drawing/2014/main" id="{1001AFD6-A92D-4BF0-E3AC-D934A2056FB0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D455F528-60D2-CCB6-2624-8B6E4EDAF234}"/>
              </a:ext>
            </a:extLst>
          </p:cNvPr>
          <p:cNvSpPr/>
          <p:nvPr userDrawn="1"/>
        </p:nvSpPr>
        <p:spPr>
          <a:xfrm>
            <a:off x="61964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Rounded Rectangle 64">
            <a:extLst>
              <a:ext uri="{FF2B5EF4-FFF2-40B4-BE49-F238E27FC236}">
                <a16:creationId xmlns:a16="http://schemas.microsoft.com/office/drawing/2014/main" id="{73E9C86D-EC5F-2EF0-7B82-DEBA36935A2B}"/>
              </a:ext>
            </a:extLst>
          </p:cNvPr>
          <p:cNvSpPr/>
          <p:nvPr userDrawn="1"/>
        </p:nvSpPr>
        <p:spPr>
          <a:xfrm>
            <a:off x="4317471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5D11352C-5AB8-7CD7-9E10-FA7FE01AB4BE}"/>
              </a:ext>
            </a:extLst>
          </p:cNvPr>
          <p:cNvSpPr/>
          <p:nvPr userDrawn="1"/>
        </p:nvSpPr>
        <p:spPr>
          <a:xfrm>
            <a:off x="7987746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68" name="Graphic 67">
            <a:extLst>
              <a:ext uri="{FF2B5EF4-FFF2-40B4-BE49-F238E27FC236}">
                <a16:creationId xmlns:a16="http://schemas.microsoft.com/office/drawing/2014/main" id="{AA249F82-9D2D-1717-D895-1FAA3140977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9" name="Footer Placeholder 4">
            <a:extLst>
              <a:ext uri="{FF2B5EF4-FFF2-40B4-BE49-F238E27FC236}">
                <a16:creationId xmlns:a16="http://schemas.microsoft.com/office/drawing/2014/main" id="{D76CEF77-81C7-FE0C-C2AA-5D14923885A8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2CD8D6F-22FA-5BEC-6F50-EA3F2790466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BDABF296-73DE-BEA1-25C8-19686A591CDC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DD02EEB2-691D-CC6F-DAD1-83F8854AB67F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C3968DD3-164D-FBA9-6BEB-38A7891D04A1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4" y="3663622"/>
            <a:ext cx="3314529" cy="25096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EFE8E5E0-9141-C978-E433-5BD180769041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4217574" y="3663622"/>
            <a:ext cx="3314529" cy="25096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5884BBA3-8565-B63B-D2BA-687A23FBA80A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7910136" y="3663622"/>
            <a:ext cx="3314529" cy="250967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FE1250AB-6D9A-8241-6E50-1120177794C8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98050871"/>
      </p:ext>
    </p:extLst>
  </p:cSld>
  <p:clrMapOvr>
    <a:masterClrMapping/>
  </p:clrMapOvr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g w icon 4 colum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CE473C76-0816-09C0-774A-F750DCB18664}"/>
              </a:ext>
            </a:extLst>
          </p:cNvPr>
          <p:cNvSpPr/>
          <p:nvPr userDrawn="1"/>
        </p:nvSpPr>
        <p:spPr>
          <a:xfrm rot="10800000">
            <a:off x="0" y="-18325"/>
            <a:ext cx="12192000" cy="2697797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">
                <a:schemeClr val="tx2"/>
              </a:gs>
              <a:gs pos="94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2" name="Footer Placeholder 4">
            <a:extLst>
              <a:ext uri="{FF2B5EF4-FFF2-40B4-BE49-F238E27FC236}">
                <a16:creationId xmlns:a16="http://schemas.microsoft.com/office/drawing/2014/main" id="{2FB5D486-D4C7-EC7A-4F63-72AD61C3B149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6" name="Rounded Rectangle 65">
            <a:extLst>
              <a:ext uri="{FF2B5EF4-FFF2-40B4-BE49-F238E27FC236}">
                <a16:creationId xmlns:a16="http://schemas.microsoft.com/office/drawing/2014/main" id="{A7A72C8D-BE9A-DEDD-8520-3B69351EB195}"/>
              </a:ext>
            </a:extLst>
          </p:cNvPr>
          <p:cNvSpPr/>
          <p:nvPr userDrawn="1"/>
        </p:nvSpPr>
        <p:spPr>
          <a:xfrm>
            <a:off x="61964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E02C2E2D-9837-0520-E0D9-4851E36358B3}"/>
              </a:ext>
            </a:extLst>
          </p:cNvPr>
          <p:cNvSpPr/>
          <p:nvPr userDrawn="1"/>
        </p:nvSpPr>
        <p:spPr>
          <a:xfrm>
            <a:off x="338316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5C1FBB3C-C534-0225-3762-B951B7227298}"/>
              </a:ext>
            </a:extLst>
          </p:cNvPr>
          <p:cNvSpPr/>
          <p:nvPr userDrawn="1"/>
        </p:nvSpPr>
        <p:spPr>
          <a:xfrm>
            <a:off x="6148332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9" name="Rounded Rectangle 68">
            <a:extLst>
              <a:ext uri="{FF2B5EF4-FFF2-40B4-BE49-F238E27FC236}">
                <a16:creationId xmlns:a16="http://schemas.microsoft.com/office/drawing/2014/main" id="{90B94B07-0DA0-4538-C3FE-1873776CDC28}"/>
              </a:ext>
            </a:extLst>
          </p:cNvPr>
          <p:cNvSpPr/>
          <p:nvPr userDrawn="1"/>
        </p:nvSpPr>
        <p:spPr>
          <a:xfrm>
            <a:off x="8926071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DA118CBA-476F-9CE9-7D48-1F86191C473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73" name="Footer Placeholder 4">
            <a:extLst>
              <a:ext uri="{FF2B5EF4-FFF2-40B4-BE49-F238E27FC236}">
                <a16:creationId xmlns:a16="http://schemas.microsoft.com/office/drawing/2014/main" id="{7A9D3F4F-3351-4C5B-2D62-8777FDA15BA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176BC640-220C-FBFE-C691-B0BCB72FADE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7" name="Title 1">
            <a:extLst>
              <a:ext uri="{FF2B5EF4-FFF2-40B4-BE49-F238E27FC236}">
                <a16:creationId xmlns:a16="http://schemas.microsoft.com/office/drawing/2014/main" id="{93801875-10F7-7B6D-8771-0E154874AFF0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8" name="Text Placeholder 47">
            <a:extLst>
              <a:ext uri="{FF2B5EF4-FFF2-40B4-BE49-F238E27FC236}">
                <a16:creationId xmlns:a16="http://schemas.microsoft.com/office/drawing/2014/main" id="{9DB248FA-2231-8369-6D8C-3DC0F64C078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D48B6B0B-6E97-8CE3-1886-77CFE9029DD4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3663621"/>
            <a:ext cx="2625601" cy="248736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1E3634F6-FD44-5847-1FD9-438B81DDD9CA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3297579" y="3663621"/>
            <a:ext cx="2625601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8E8DF422-3CA1-B228-DC03-6B75EEB031AF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6054956" y="3663621"/>
            <a:ext cx="2625601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EEF57832-1A36-9DDA-CF4B-4801057940F2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8812333" y="3663621"/>
            <a:ext cx="2625601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03559007-DB55-459E-74C2-2C71559DE15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3009198"/>
      </p:ext>
    </p:extLst>
  </p:cSld>
  <p:clrMapOvr>
    <a:masterClrMapping/>
  </p:clrMapOvr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verview pg w icon 6 colum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ounded Rectangle 18">
            <a:extLst>
              <a:ext uri="{FF2B5EF4-FFF2-40B4-BE49-F238E27FC236}">
                <a16:creationId xmlns:a16="http://schemas.microsoft.com/office/drawing/2014/main" id="{46373458-BE58-7625-1362-9E16BC4FBFC9}"/>
              </a:ext>
            </a:extLst>
          </p:cNvPr>
          <p:cNvSpPr/>
          <p:nvPr userDrawn="1"/>
        </p:nvSpPr>
        <p:spPr>
          <a:xfrm rot="10800000">
            <a:off x="0" y="-18325"/>
            <a:ext cx="12192000" cy="2698952"/>
          </a:xfrm>
          <a:prstGeom prst="roundRect">
            <a:avLst>
              <a:gd name="adj" fmla="val 0"/>
            </a:avLst>
          </a:prstGeom>
          <a:gradFill flip="none" rotWithShape="1">
            <a:gsLst>
              <a:gs pos="10000">
                <a:schemeClr val="tx2"/>
              </a:gs>
              <a:gs pos="94000">
                <a:schemeClr val="accent3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93E88593-2676-110B-6DC8-3CA83B382AC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8" name="Rounded Rectangle 67">
            <a:extLst>
              <a:ext uri="{FF2B5EF4-FFF2-40B4-BE49-F238E27FC236}">
                <a16:creationId xmlns:a16="http://schemas.microsoft.com/office/drawing/2014/main" id="{B4DD8FC9-43CE-7F60-5B96-87844E26054D}"/>
              </a:ext>
            </a:extLst>
          </p:cNvPr>
          <p:cNvSpPr/>
          <p:nvPr userDrawn="1"/>
        </p:nvSpPr>
        <p:spPr>
          <a:xfrm>
            <a:off x="61964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008D4494-375A-3E96-0D5D-4F95FC5B6083}"/>
              </a:ext>
            </a:extLst>
          </p:cNvPr>
          <p:cNvSpPr/>
          <p:nvPr userDrawn="1"/>
        </p:nvSpPr>
        <p:spPr>
          <a:xfrm>
            <a:off x="2461793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2" name="Rounded Rectangle 71">
            <a:extLst>
              <a:ext uri="{FF2B5EF4-FFF2-40B4-BE49-F238E27FC236}">
                <a16:creationId xmlns:a16="http://schemas.microsoft.com/office/drawing/2014/main" id="{9A3207B4-A4B2-C1E7-B10A-A1E62171454B}"/>
              </a:ext>
            </a:extLst>
          </p:cNvPr>
          <p:cNvSpPr/>
          <p:nvPr userDrawn="1"/>
        </p:nvSpPr>
        <p:spPr>
          <a:xfrm>
            <a:off x="4289463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4" name="Rounded Rectangle 73">
            <a:extLst>
              <a:ext uri="{FF2B5EF4-FFF2-40B4-BE49-F238E27FC236}">
                <a16:creationId xmlns:a16="http://schemas.microsoft.com/office/drawing/2014/main" id="{84B12133-7D39-45A0-9B1F-2A1474226033}"/>
              </a:ext>
            </a:extLst>
          </p:cNvPr>
          <p:cNvSpPr/>
          <p:nvPr userDrawn="1"/>
        </p:nvSpPr>
        <p:spPr>
          <a:xfrm>
            <a:off x="6126519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FA8D98A4-A7D2-017E-3740-21B5E3DC3B70}"/>
              </a:ext>
            </a:extLst>
          </p:cNvPr>
          <p:cNvSpPr/>
          <p:nvPr userDrawn="1"/>
        </p:nvSpPr>
        <p:spPr>
          <a:xfrm>
            <a:off x="7999796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8" name="Rounded Rectangle 77">
            <a:extLst>
              <a:ext uri="{FF2B5EF4-FFF2-40B4-BE49-F238E27FC236}">
                <a16:creationId xmlns:a16="http://schemas.microsoft.com/office/drawing/2014/main" id="{42D1EA33-982B-88A8-322B-82FA9A670797}"/>
              </a:ext>
            </a:extLst>
          </p:cNvPr>
          <p:cNvSpPr/>
          <p:nvPr userDrawn="1"/>
        </p:nvSpPr>
        <p:spPr>
          <a:xfrm>
            <a:off x="9819074" y="2330490"/>
            <a:ext cx="813751" cy="816496"/>
          </a:xfrm>
          <a:prstGeom prst="roundRect">
            <a:avLst/>
          </a:prstGeom>
          <a:solidFill>
            <a:schemeClr val="tx2"/>
          </a:solidFill>
          <a:ln>
            <a:noFill/>
          </a:ln>
          <a:effectLst>
            <a:outerShdw blurRad="190500" algn="ctr" rotWithShape="0">
              <a:prstClr val="black">
                <a:alpha val="39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82" name="Graphic 81">
            <a:extLst>
              <a:ext uri="{FF2B5EF4-FFF2-40B4-BE49-F238E27FC236}">
                <a16:creationId xmlns:a16="http://schemas.microsoft.com/office/drawing/2014/main" id="{FD3A75D1-5C35-6CE7-9102-49369EE3B73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83" name="Footer Placeholder 4">
            <a:extLst>
              <a:ext uri="{FF2B5EF4-FFF2-40B4-BE49-F238E27FC236}">
                <a16:creationId xmlns:a16="http://schemas.microsoft.com/office/drawing/2014/main" id="{FD9A5B65-1B55-9AF4-7099-C49EB5A4E6AF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CF8CA4C5-EFE1-5B2B-710C-964FD89B539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F71ED789-BA4B-990A-B1F2-DE51BE1F013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bg1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79607262-AF30-A26E-E56A-7D54EE8BA862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92D3D5CA-C7F3-53B9-60A6-DCD23276C4A0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3656136"/>
            <a:ext cx="1817523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9A3CDAB8-39F2-5B45-EB2F-8917BBAD1AD7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2364879" y="3656136"/>
            <a:ext cx="1827734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7F011D1A-C76C-1847-DCEA-9F6B7BE9445C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193659" y="3656136"/>
            <a:ext cx="1840779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745C370D-6120-2055-70CC-41C3D189C80D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6043784" y="3656136"/>
            <a:ext cx="1840779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4A1F30CF-E03F-E7C5-B607-D460FC412B50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7892711" y="3656136"/>
            <a:ext cx="1837496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D1AE762F-F39D-3F31-0ECB-BBB6604F22CB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9730206" y="3656136"/>
            <a:ext cx="1840779" cy="2494853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41F11104-48E0-2818-1BA7-D0158F1380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70385693"/>
      </p:ext>
    </p:extLst>
  </p:cSld>
  <p:clrMapOvr>
    <a:masterClrMapping/>
  </p:clrMapOvr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1 colum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DA837AFF-2CDD-4E6D-A35B-1118068BF4C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FC096C37-AB0D-01BD-362F-F99A829A06C0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24244" y="1923402"/>
            <a:ext cx="11048076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B0D470BC-F3A6-BD88-1164-EB1758993B9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DD57A487-B0CC-D8A4-7744-41A8A746B8E8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8ADA6E42-9C1D-E77A-8AC1-609B3D4661D3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0DFBD4F8-FA3A-A8EE-41FF-AA1F94057F9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11B2E222-4670-E93B-D26E-8F055EF025F8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2A971B2-1026-D4C8-BB16-1B03B05A73BF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24244" y="2356112"/>
            <a:ext cx="11048076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72DDA84F-05C2-92E4-BF1F-5A6F47F355E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133621810"/>
      </p:ext>
    </p:extLst>
  </p:cSld>
  <p:clrMapOvr>
    <a:masterClrMapping/>
  </p:clrMapOvr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2 colum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95EEF57D-F238-1C8D-46B0-6E092029D3B4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63B7785B-D382-1354-B063-C540F7844AA9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524243" y="1923075"/>
            <a:ext cx="5066715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42AF4366-CEBA-BF30-3CB2-B6AB72CC1E82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6504553" y="1923075"/>
            <a:ext cx="5077616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pic>
        <p:nvPicPr>
          <p:cNvPr id="59" name="Graphic 58">
            <a:extLst>
              <a:ext uri="{FF2B5EF4-FFF2-40B4-BE49-F238E27FC236}">
                <a16:creationId xmlns:a16="http://schemas.microsoft.com/office/drawing/2014/main" id="{DB36005C-EBFA-E3D6-2C48-ECEFD5679F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0" name="Footer Placeholder 4">
            <a:extLst>
              <a:ext uri="{FF2B5EF4-FFF2-40B4-BE49-F238E27FC236}">
                <a16:creationId xmlns:a16="http://schemas.microsoft.com/office/drawing/2014/main" id="{5CC66080-C14A-C4D6-0A78-51E468A2C208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3D475511-F5B7-D7D4-3457-60B41E283DF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8EB496-28EB-CB93-0588-3000C6DCCB1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28BA467B-FB45-F32D-ACB8-59E925F10DC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678E335-E20E-2097-B910-0DB366B9CA29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6504552" y="2356112"/>
            <a:ext cx="5077616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0E2634C-649E-B745-9CEC-26ADD8B96164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524243" y="2355785"/>
            <a:ext cx="5077616" cy="380212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18F3D124-FA47-A492-6891-6FABF607A4E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72687171"/>
      </p:ext>
    </p:extLst>
  </p:cSld>
  <p:clrMapOvr>
    <a:masterClrMapping/>
  </p:clrMapOvr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3 colum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ADAE257C-83D3-359D-C36B-6BDC48E3A998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3ADA81DD-D940-7E65-035D-B09A4990F441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4243" y="1923402"/>
            <a:ext cx="321345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FE15C54E-8B6E-F553-4673-4F9AA463D82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4200153" y="1923402"/>
            <a:ext cx="321345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7" name="Text Placeholder 47">
            <a:extLst>
              <a:ext uri="{FF2B5EF4-FFF2-40B4-BE49-F238E27FC236}">
                <a16:creationId xmlns:a16="http://schemas.microsoft.com/office/drawing/2014/main" id="{68DC1CB6-DBA3-52FA-7134-35B58F48296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7898001" y="1923402"/>
            <a:ext cx="321345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270CBA7B-0777-AFE0-B33F-8952763A509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3" name="Footer Placeholder 4">
            <a:extLst>
              <a:ext uri="{FF2B5EF4-FFF2-40B4-BE49-F238E27FC236}">
                <a16:creationId xmlns:a16="http://schemas.microsoft.com/office/drawing/2014/main" id="{97163106-5427-A901-813F-ED66B4D302C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9ED5E17F-0187-EBFB-773B-D1D5150AC08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02C639F-E878-F506-686B-E27B3769AE5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B0553742-2F38-7422-BB23-7B5C7AD759D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1D692589-D38A-ECEE-422B-E6274384F4D5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24244" y="2356112"/>
            <a:ext cx="321345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762580C4-8FA4-30F3-EEA0-8845434AC590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4200153" y="2356112"/>
            <a:ext cx="321345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2A404566-87E9-BB91-3EF3-F8F6331D6BDD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7898002" y="2356112"/>
            <a:ext cx="321345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36FC51DB-F168-2E49-1949-B82902B7010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49698310"/>
      </p:ext>
    </p:extLst>
  </p:cSld>
  <p:clrMapOvr>
    <a:masterClrMapping/>
  </p:clrMapOvr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4 colum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18ADA7EE-ED6C-92B9-7380-BAEED27292D0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8ACD58F0-01F3-2349-81B1-E6D8673548FD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4243" y="1923402"/>
            <a:ext cx="229173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1" name="Text Placeholder 47">
            <a:extLst>
              <a:ext uri="{FF2B5EF4-FFF2-40B4-BE49-F238E27FC236}">
                <a16:creationId xmlns:a16="http://schemas.microsoft.com/office/drawing/2014/main" id="{81A4A04C-911F-B684-66B3-5DBD33638E51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3273944" y="1923402"/>
            <a:ext cx="2307192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Text Placeholder 47">
            <a:extLst>
              <a:ext uri="{FF2B5EF4-FFF2-40B4-BE49-F238E27FC236}">
                <a16:creationId xmlns:a16="http://schemas.microsoft.com/office/drawing/2014/main" id="{C4548BF5-FDB3-F9CA-D718-D7155AEE2A12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6037167" y="1923402"/>
            <a:ext cx="2309127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6" name="Text Placeholder 47">
            <a:extLst>
              <a:ext uri="{FF2B5EF4-FFF2-40B4-BE49-F238E27FC236}">
                <a16:creationId xmlns:a16="http://schemas.microsoft.com/office/drawing/2014/main" id="{5A87E921-CD50-F23D-99AA-DC0EE175A23C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8819721" y="1923402"/>
            <a:ext cx="229173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pic>
        <p:nvPicPr>
          <p:cNvPr id="70" name="Graphic 69">
            <a:extLst>
              <a:ext uri="{FF2B5EF4-FFF2-40B4-BE49-F238E27FC236}">
                <a16:creationId xmlns:a16="http://schemas.microsoft.com/office/drawing/2014/main" id="{C6009AD9-183E-93B5-90D1-966A8EFA4F0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71" name="Footer Placeholder 4">
            <a:extLst>
              <a:ext uri="{FF2B5EF4-FFF2-40B4-BE49-F238E27FC236}">
                <a16:creationId xmlns:a16="http://schemas.microsoft.com/office/drawing/2014/main" id="{34822B88-4DB8-DB24-32A2-0F01E0DACE2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F3A6E87-6A66-D11F-4C1F-640F967C020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A0A3903D-1BAB-8424-E5C9-D0C7EFA5CE0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65C83835-57BA-F6BB-A698-314E5B7878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FDDB064-7BDB-F75C-8E3A-6F21F20F4ED1}"/>
              </a:ext>
            </a:extLst>
          </p:cNvPr>
          <p:cNvSpPr>
            <a:spLocks noGrp="1"/>
          </p:cNvSpPr>
          <p:nvPr>
            <p:ph sz="quarter" idx="35" hasCustomPrompt="1"/>
          </p:nvPr>
        </p:nvSpPr>
        <p:spPr>
          <a:xfrm>
            <a:off x="524244" y="2356112"/>
            <a:ext cx="230719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4C6AF785-DF03-599E-EDD6-DF558B008E74}"/>
              </a:ext>
            </a:extLst>
          </p:cNvPr>
          <p:cNvSpPr>
            <a:spLocks noGrp="1"/>
          </p:cNvSpPr>
          <p:nvPr>
            <p:ph sz="quarter" idx="36" hasCustomPrompt="1"/>
          </p:nvPr>
        </p:nvSpPr>
        <p:spPr>
          <a:xfrm>
            <a:off x="3274532" y="2356112"/>
            <a:ext cx="230719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B7BAA0E5-F87B-BCFA-D95D-E1B4689C538A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037167" y="2356112"/>
            <a:ext cx="230719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1C4D1B0A-E3F3-0C26-18D3-3436FE546BDD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8819721" y="2356112"/>
            <a:ext cx="2307192" cy="3801801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637C4265-D053-516C-CB67-267F5B46A0E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58317391"/>
      </p:ext>
    </p:extLst>
  </p:cSld>
  <p:clrMapOvr>
    <a:masterClrMapping/>
  </p:clrMapOvr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6 colum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E28CBA77-3D0A-0841-3B18-45B9DB01FD0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8F52C94F-13D5-C6C8-F704-91E617A9F860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524243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6" name="Text Placeholder 47">
            <a:extLst>
              <a:ext uri="{FF2B5EF4-FFF2-40B4-BE49-F238E27FC236}">
                <a16:creationId xmlns:a16="http://schemas.microsoft.com/office/drawing/2014/main" id="{251AC84E-4725-46FB-B785-15FEA4E9ADF2}"/>
              </a:ext>
            </a:extLst>
          </p:cNvPr>
          <p:cNvSpPr>
            <a:spLocks noGrp="1"/>
          </p:cNvSpPr>
          <p:nvPr>
            <p:ph type="body" sz="quarter" idx="26" hasCustomPrompt="1"/>
          </p:nvPr>
        </p:nvSpPr>
        <p:spPr>
          <a:xfrm>
            <a:off x="2366392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41AA1045-49B3-E68C-7FB2-FA60FBF846E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01866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0" name="Text Placeholder 47">
            <a:extLst>
              <a:ext uri="{FF2B5EF4-FFF2-40B4-BE49-F238E27FC236}">
                <a16:creationId xmlns:a16="http://schemas.microsoft.com/office/drawing/2014/main" id="{A49C9870-01F8-BF71-E43D-59B75E6A91C1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6044015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2" name="Text Placeholder 47">
            <a:extLst>
              <a:ext uri="{FF2B5EF4-FFF2-40B4-BE49-F238E27FC236}">
                <a16:creationId xmlns:a16="http://schemas.microsoft.com/office/drawing/2014/main" id="{90870008-1474-9560-AB3D-E400DB31DE00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7874888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4F20B446-D6EC-775A-BCA9-539A8F1127C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9723202" y="1923402"/>
            <a:ext cx="1830873" cy="323317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pic>
        <p:nvPicPr>
          <p:cNvPr id="78" name="Graphic 77">
            <a:extLst>
              <a:ext uri="{FF2B5EF4-FFF2-40B4-BE49-F238E27FC236}">
                <a16:creationId xmlns:a16="http://schemas.microsoft.com/office/drawing/2014/main" id="{CA31BC4D-8F0B-EC42-3E25-D40A0BC294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79" name="Footer Placeholder 4">
            <a:extLst>
              <a:ext uri="{FF2B5EF4-FFF2-40B4-BE49-F238E27FC236}">
                <a16:creationId xmlns:a16="http://schemas.microsoft.com/office/drawing/2014/main" id="{BB5754F8-94D9-1A79-FE7D-A69B5CE405B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7750FEB-46C9-4F15-BFA7-20C18CA1778D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37E2C73-66B0-6CC3-4698-C3A5D984654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84CAF530-E246-726B-2D40-218DC1028F3D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008A94BB-F39E-51DD-0314-0CAE226A31C4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537593" y="2350324"/>
            <a:ext cx="18175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D4310761-EBF2-B594-FB31-B55FCE3812B1}"/>
              </a:ext>
            </a:extLst>
          </p:cNvPr>
          <p:cNvSpPr>
            <a:spLocks noGrp="1"/>
          </p:cNvSpPr>
          <p:nvPr>
            <p:ph sz="quarter" idx="39" hasCustomPrompt="1"/>
          </p:nvPr>
        </p:nvSpPr>
        <p:spPr>
          <a:xfrm>
            <a:off x="2364879" y="2350324"/>
            <a:ext cx="1827734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B66BFA8-8831-1145-4C67-E7B0C85BF85E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4193659" y="2350324"/>
            <a:ext cx="1840779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4CEE153E-D9ED-B331-5F3E-0FA9B4DDC1EA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6043784" y="2350324"/>
            <a:ext cx="1840779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A6DC03AD-FFFF-BBE6-A5DE-E7AC5232E427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7892711" y="2350324"/>
            <a:ext cx="1837496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FD840ADC-9581-F2B7-7C31-FFC860FACADC}"/>
              </a:ext>
            </a:extLst>
          </p:cNvPr>
          <p:cNvSpPr>
            <a:spLocks noGrp="1"/>
          </p:cNvSpPr>
          <p:nvPr>
            <p:ph sz="quarter" idx="43" hasCustomPrompt="1"/>
          </p:nvPr>
        </p:nvSpPr>
        <p:spPr>
          <a:xfrm>
            <a:off x="9730206" y="2350324"/>
            <a:ext cx="1840779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27DAEDE9-34C6-D6C3-D6DB-6780105DA62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317695"/>
      </p:ext>
    </p:extLst>
  </p:cSld>
  <p:clrMapOvr>
    <a:masterClrMapping/>
  </p:clrMapOvr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2 column w ico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Footer Placeholder 4">
            <a:extLst>
              <a:ext uri="{FF2B5EF4-FFF2-40B4-BE49-F238E27FC236}">
                <a16:creationId xmlns:a16="http://schemas.microsoft.com/office/drawing/2014/main" id="{8DCD6A57-D06F-3786-49FC-4B838944BEA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1" name="Text Placeholder 47">
            <a:extLst>
              <a:ext uri="{FF2B5EF4-FFF2-40B4-BE49-F238E27FC236}">
                <a16:creationId xmlns:a16="http://schemas.microsoft.com/office/drawing/2014/main" id="{3E482A1F-CF29-FE6F-2151-5E4D41A07567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46086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3" name="Rounded Rectangle 52">
            <a:extLst>
              <a:ext uri="{FF2B5EF4-FFF2-40B4-BE49-F238E27FC236}">
                <a16:creationId xmlns:a16="http://schemas.microsoft.com/office/drawing/2014/main" id="{CF286189-DFF5-1A03-318F-E93B5FEDC4AE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solidFill>
                <a:schemeClr val="bg1"/>
              </a:solidFill>
              <a:latin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9C331998-2444-75CE-BB31-B2C11577323A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6966195" y="1922820"/>
            <a:ext cx="46086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508E7825-910A-5E05-4C7C-3769D04BFBBD}"/>
              </a:ext>
            </a:extLst>
          </p:cNvPr>
          <p:cNvSpPr/>
          <p:nvPr userDrawn="1"/>
        </p:nvSpPr>
        <p:spPr>
          <a:xfrm>
            <a:off x="6620726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9DCF47A4-4593-21E5-9FF9-43A928298DF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3" name="Footer Placeholder 4">
            <a:extLst>
              <a:ext uri="{FF2B5EF4-FFF2-40B4-BE49-F238E27FC236}">
                <a16:creationId xmlns:a16="http://schemas.microsoft.com/office/drawing/2014/main" id="{6AB67944-CD8B-1C6C-2636-BFEFBFBFDBF8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02CCF18C-7854-7295-E36D-FD6FC6CEB3C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9941BE2-58BE-4155-45D0-D7EA62918A0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710443C2-3EEA-7FD1-7E58-4342776A161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86D193C0-8C40-58D1-C2B8-CDD4B0CA3E21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87617" y="2355785"/>
            <a:ext cx="4614242" cy="380212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925D7D4-DCED-CEFF-EC96-529D47C3DE92}"/>
              </a:ext>
            </a:extLst>
          </p:cNvPr>
          <p:cNvSpPr>
            <a:spLocks noGrp="1"/>
          </p:cNvSpPr>
          <p:nvPr>
            <p:ph sz="quarter" idx="38" hasCustomPrompt="1"/>
          </p:nvPr>
        </p:nvSpPr>
        <p:spPr>
          <a:xfrm>
            <a:off x="6963374" y="2355785"/>
            <a:ext cx="4614242" cy="380212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BBC06858-5E0A-9387-0D52-676D5D6E73B0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772697633"/>
      </p:ext>
    </p:extLst>
  </p:cSld>
  <p:clrMapOvr>
    <a:masterClrMapping/>
  </p:clrMapOvr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3 column w ico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ooter Placeholder 4">
            <a:extLst>
              <a:ext uri="{FF2B5EF4-FFF2-40B4-BE49-F238E27FC236}">
                <a16:creationId xmlns:a16="http://schemas.microsoft.com/office/drawing/2014/main" id="{A51A205D-9B57-1EE3-F6CC-5A2A878A2210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158047C4-7106-E413-6BD1-BC898AC0F956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322602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B72A31BB-BD33-578B-317D-DE81020C819E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A95BCD26-E8D7-B418-AE9D-42C123612E15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4666194" y="1922820"/>
            <a:ext cx="3219242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D400F576-3F17-CCFC-7E1E-B964DF4E6EF9}"/>
              </a:ext>
            </a:extLst>
          </p:cNvPr>
          <p:cNvSpPr/>
          <p:nvPr userDrawn="1"/>
        </p:nvSpPr>
        <p:spPr>
          <a:xfrm>
            <a:off x="4320725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A661A337-4264-D364-2A0A-6AE9F55C574D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8360359" y="1922820"/>
            <a:ext cx="320457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E3F0F578-62F1-8360-E178-B66214EC41DF}"/>
              </a:ext>
            </a:extLst>
          </p:cNvPr>
          <p:cNvSpPr/>
          <p:nvPr userDrawn="1"/>
        </p:nvSpPr>
        <p:spPr>
          <a:xfrm>
            <a:off x="8014891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63" name="Graphic 62">
            <a:extLst>
              <a:ext uri="{FF2B5EF4-FFF2-40B4-BE49-F238E27FC236}">
                <a16:creationId xmlns:a16="http://schemas.microsoft.com/office/drawing/2014/main" id="{3A1DB939-BA62-4054-814A-989073FE4CC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4" name="Footer Placeholder 4">
            <a:extLst>
              <a:ext uri="{FF2B5EF4-FFF2-40B4-BE49-F238E27FC236}">
                <a16:creationId xmlns:a16="http://schemas.microsoft.com/office/drawing/2014/main" id="{7A900E9A-FC90-F06C-2A10-5AABB5FEF62F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1B1D564-60B2-8EFA-10C8-D59C60E3A53F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4D0273-B132-414B-712F-2C9C436396E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071A1327-994C-A1C1-8ED2-8468C04C9B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1DD88404-7070-EA43-8F65-7DCBE6810271}"/>
              </a:ext>
            </a:extLst>
          </p:cNvPr>
          <p:cNvSpPr>
            <a:spLocks noGrp="1"/>
          </p:cNvSpPr>
          <p:nvPr>
            <p:ph sz="quarter" idx="40" hasCustomPrompt="1"/>
          </p:nvPr>
        </p:nvSpPr>
        <p:spPr>
          <a:xfrm>
            <a:off x="966894" y="2357247"/>
            <a:ext cx="3252385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33DFAB72-14B2-83C3-D91B-00DA6176B694}"/>
              </a:ext>
            </a:extLst>
          </p:cNvPr>
          <p:cNvSpPr>
            <a:spLocks noGrp="1"/>
          </p:cNvSpPr>
          <p:nvPr>
            <p:ph sz="quarter" idx="41" hasCustomPrompt="1"/>
          </p:nvPr>
        </p:nvSpPr>
        <p:spPr>
          <a:xfrm>
            <a:off x="4660552" y="2357247"/>
            <a:ext cx="3252385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6B1C0FC-B973-BC01-7EBB-183C7C63BBD6}"/>
              </a:ext>
            </a:extLst>
          </p:cNvPr>
          <p:cNvSpPr>
            <a:spLocks noGrp="1"/>
          </p:cNvSpPr>
          <p:nvPr>
            <p:ph sz="quarter" idx="42" hasCustomPrompt="1"/>
          </p:nvPr>
        </p:nvSpPr>
        <p:spPr>
          <a:xfrm>
            <a:off x="8354210" y="2357247"/>
            <a:ext cx="3252385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Text Placeholder 8">
            <a:extLst>
              <a:ext uri="{FF2B5EF4-FFF2-40B4-BE49-F238E27FC236}">
                <a16:creationId xmlns:a16="http://schemas.microsoft.com/office/drawing/2014/main" id="{FD619F69-1A5F-DE8D-7F99-F2A8B7BE3AF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08502703"/>
      </p:ext>
    </p:extLst>
  </p:cSld>
  <p:clrMapOvr>
    <a:masterClrMapping/>
  </p:clrMapOvr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4 column w ico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ooter Placeholder 4">
            <a:extLst>
              <a:ext uri="{FF2B5EF4-FFF2-40B4-BE49-F238E27FC236}">
                <a16:creationId xmlns:a16="http://schemas.microsoft.com/office/drawing/2014/main" id="{79B1362A-4016-13AC-63EF-F56D4E432CEF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E7639A72-5277-993F-3360-15601C5482F0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D04E492A-600D-C18E-96A3-E21024C13D83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4242985A-456B-051E-AF96-96A2EC9698A4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739197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7" name="Rounded Rectangle 56">
            <a:extLst>
              <a:ext uri="{FF2B5EF4-FFF2-40B4-BE49-F238E27FC236}">
                <a16:creationId xmlns:a16="http://schemas.microsoft.com/office/drawing/2014/main" id="{AB0990DB-5142-F7B5-BCA8-ACD66CAE7DA7}"/>
              </a:ext>
            </a:extLst>
          </p:cNvPr>
          <p:cNvSpPr/>
          <p:nvPr userDrawn="1"/>
        </p:nvSpPr>
        <p:spPr>
          <a:xfrm>
            <a:off x="3393728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A7DA0ECC-B4B6-1AC4-6C28-D2BA75170DDC}"/>
              </a:ext>
            </a:extLst>
          </p:cNvPr>
          <p:cNvSpPr>
            <a:spLocks noGrp="1"/>
          </p:cNvSpPr>
          <p:nvPr>
            <p:ph type="body" sz="quarter" idx="43" hasCustomPrompt="1"/>
          </p:nvPr>
        </p:nvSpPr>
        <p:spPr>
          <a:xfrm>
            <a:off x="6500807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EC472D03-1FA9-40F8-9F9D-E33DF50404BA}"/>
              </a:ext>
            </a:extLst>
          </p:cNvPr>
          <p:cNvSpPr/>
          <p:nvPr userDrawn="1"/>
        </p:nvSpPr>
        <p:spPr>
          <a:xfrm>
            <a:off x="6155338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1" name="Text Placeholder 47">
            <a:extLst>
              <a:ext uri="{FF2B5EF4-FFF2-40B4-BE49-F238E27FC236}">
                <a16:creationId xmlns:a16="http://schemas.microsoft.com/office/drawing/2014/main" id="{8E301CCD-ACE7-2C44-BAF5-F6A49F29D91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271673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3" name="Rounded Rectangle 62">
            <a:extLst>
              <a:ext uri="{FF2B5EF4-FFF2-40B4-BE49-F238E27FC236}">
                <a16:creationId xmlns:a16="http://schemas.microsoft.com/office/drawing/2014/main" id="{87198426-BA2F-855A-7829-AF2C699540AB}"/>
              </a:ext>
            </a:extLst>
          </p:cNvPr>
          <p:cNvSpPr/>
          <p:nvPr userDrawn="1"/>
        </p:nvSpPr>
        <p:spPr>
          <a:xfrm>
            <a:off x="8926204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A2B72DED-C714-B649-6A52-DB061C36F7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7" name="Footer Placeholder 4">
            <a:extLst>
              <a:ext uri="{FF2B5EF4-FFF2-40B4-BE49-F238E27FC236}">
                <a16:creationId xmlns:a16="http://schemas.microsoft.com/office/drawing/2014/main" id="{07418680-C125-0D29-E027-0E9ECA639E7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42328E7-0BC8-2DEA-17AD-6C5121931BD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5AA52F6A-6AC7-8027-13D5-A52014CE119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38066B8D-E868-659B-0ED6-6D29253E06DC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D5BC42C2-6C07-265D-4982-60650D367633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66894" y="2357247"/>
            <a:ext cx="23250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06C4828F-BA29-5C6A-F1CF-F1060A62A187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3739197" y="2357247"/>
            <a:ext cx="23250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FC2EF9FB-5347-57D8-9A39-28399FF0A168}"/>
              </a:ext>
            </a:extLst>
          </p:cNvPr>
          <p:cNvSpPr>
            <a:spLocks noGrp="1"/>
          </p:cNvSpPr>
          <p:nvPr>
            <p:ph sz="quarter" idx="47" hasCustomPrompt="1"/>
          </p:nvPr>
        </p:nvSpPr>
        <p:spPr>
          <a:xfrm>
            <a:off x="6500807" y="2357247"/>
            <a:ext cx="23250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1ECD7D1-8CCE-5529-8AA6-6016359E787C}"/>
              </a:ext>
            </a:extLst>
          </p:cNvPr>
          <p:cNvSpPr>
            <a:spLocks noGrp="1"/>
          </p:cNvSpPr>
          <p:nvPr>
            <p:ph sz="quarter" idx="48" hasCustomPrompt="1"/>
          </p:nvPr>
        </p:nvSpPr>
        <p:spPr>
          <a:xfrm>
            <a:off x="9271673" y="2357247"/>
            <a:ext cx="2325023" cy="3800665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B0B2C918-9E7D-ACEE-0D96-2E6C22F668F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83644032"/>
      </p:ext>
    </p:extLst>
  </p:cSld>
  <p:clrMapOvr>
    <a:masterClrMapping/>
  </p:clrMapOvr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6 column w ico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ooter Placeholder 4">
            <a:extLst>
              <a:ext uri="{FF2B5EF4-FFF2-40B4-BE49-F238E27FC236}">
                <a16:creationId xmlns:a16="http://schemas.microsoft.com/office/drawing/2014/main" id="{44157F0C-A533-47FE-92BC-6D13313CD294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022E1F9C-02D4-3AB1-70AE-43137B480F08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20452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759A570C-6E0B-2958-D9AD-3F0EB60160E9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0" name="Text Placeholder 47">
            <a:extLst>
              <a:ext uri="{FF2B5EF4-FFF2-40B4-BE49-F238E27FC236}">
                <a16:creationId xmlns:a16="http://schemas.microsoft.com/office/drawing/2014/main" id="{A2F4D9EC-7526-A03A-436D-8A818C4277C3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2362503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008984A3-3296-4E37-063A-A101F4B3631D}"/>
              </a:ext>
            </a:extLst>
          </p:cNvPr>
          <p:cNvSpPr/>
          <p:nvPr userDrawn="1"/>
        </p:nvSpPr>
        <p:spPr>
          <a:xfrm>
            <a:off x="2469118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32CEFADA-0817-430B-02BF-AFB3E9E656C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206673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C743A826-50D0-7525-140B-7E8EBCDA5E2F}"/>
              </a:ext>
            </a:extLst>
          </p:cNvPr>
          <p:cNvSpPr/>
          <p:nvPr userDrawn="1"/>
        </p:nvSpPr>
        <p:spPr>
          <a:xfrm>
            <a:off x="4313288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D1B772CF-5342-9CC9-F0B1-37B73A09156C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6041696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5884CCC3-D210-AA8B-00A2-4751F8ECFC64}"/>
              </a:ext>
            </a:extLst>
          </p:cNvPr>
          <p:cNvSpPr/>
          <p:nvPr userDrawn="1"/>
        </p:nvSpPr>
        <p:spPr>
          <a:xfrm>
            <a:off x="6148311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1" name="Text Placeholder 47">
            <a:extLst>
              <a:ext uri="{FF2B5EF4-FFF2-40B4-BE49-F238E27FC236}">
                <a16:creationId xmlns:a16="http://schemas.microsoft.com/office/drawing/2014/main" id="{F15C55EA-4D3D-B14D-F7D1-27F422DD78AD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7883367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10A295EF-B8E7-E612-981B-8A2E06067C7B}"/>
              </a:ext>
            </a:extLst>
          </p:cNvPr>
          <p:cNvSpPr/>
          <p:nvPr userDrawn="1"/>
        </p:nvSpPr>
        <p:spPr>
          <a:xfrm>
            <a:off x="7989982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1219E73F-41BB-1FED-A5DD-914002F2CA11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9732513" y="2363555"/>
            <a:ext cx="1834664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75C5DF29-E39B-E9E1-BCF9-A413B279F165}"/>
              </a:ext>
            </a:extLst>
          </p:cNvPr>
          <p:cNvSpPr/>
          <p:nvPr userDrawn="1"/>
        </p:nvSpPr>
        <p:spPr>
          <a:xfrm>
            <a:off x="9839128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78" name="Graphic 77">
            <a:extLst>
              <a:ext uri="{FF2B5EF4-FFF2-40B4-BE49-F238E27FC236}">
                <a16:creationId xmlns:a16="http://schemas.microsoft.com/office/drawing/2014/main" id="{B39DA0A3-B256-7FD8-84EA-73421570784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79" name="Footer Placeholder 4">
            <a:extLst>
              <a:ext uri="{FF2B5EF4-FFF2-40B4-BE49-F238E27FC236}">
                <a16:creationId xmlns:a16="http://schemas.microsoft.com/office/drawing/2014/main" id="{EDE63396-94B0-B4F2-C3ED-8224879E935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71F47385-D253-35DD-07F8-2ECBE09A11B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265E8664-08CF-027E-1604-78F4CC7BC88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86E748E4-9FA1-5E5D-6E81-7FE39EE2A51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93FE904-31B3-E015-F076-8D0F03C00983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637619" y="2791155"/>
            <a:ext cx="172452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1AFB6EC-74C7-574D-84CB-E11A26DC516A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2466419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1CD71809-4514-15D9-76C8-1ADB983CCA72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4309396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65C50CA4-9B5D-1B7C-DA0A-1288FD70656A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6151834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CC211BC0-CD4D-07D1-A864-B9F52332CB29}"/>
              </a:ext>
            </a:extLst>
          </p:cNvPr>
          <p:cNvSpPr>
            <a:spLocks noGrp="1"/>
          </p:cNvSpPr>
          <p:nvPr>
            <p:ph sz="quarter" idx="59" hasCustomPrompt="1"/>
          </p:nvPr>
        </p:nvSpPr>
        <p:spPr>
          <a:xfrm>
            <a:off x="7993505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A41F6F9A-1E80-8BA5-546D-9D34658354EE}"/>
              </a:ext>
            </a:extLst>
          </p:cNvPr>
          <p:cNvSpPr>
            <a:spLocks noGrp="1"/>
          </p:cNvSpPr>
          <p:nvPr>
            <p:ph sz="quarter" idx="60" hasCustomPrompt="1"/>
          </p:nvPr>
        </p:nvSpPr>
        <p:spPr>
          <a:xfrm>
            <a:off x="9835176" y="2791155"/>
            <a:ext cx="1739895" cy="3366757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07B7C157-214D-C274-D5A7-3EE26B2B658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97677641"/>
      </p:ext>
    </p:extLst>
  </p:cSld>
  <p:clrMapOvr>
    <a:masterClrMapping/>
  </p:clrMapOvr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2x2 column w ico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DF161820-9BB5-5E4D-EEB2-D64B0C7260A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D672087C-F390-B5D6-44BB-493DA00A7F85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506946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4" name="Rounded Rectangle 53">
            <a:extLst>
              <a:ext uri="{FF2B5EF4-FFF2-40B4-BE49-F238E27FC236}">
                <a16:creationId xmlns:a16="http://schemas.microsoft.com/office/drawing/2014/main" id="{C07A9E01-3EE3-B40A-7C17-76C04FB7DA90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8" name="Text Placeholder 47">
            <a:extLst>
              <a:ext uri="{FF2B5EF4-FFF2-40B4-BE49-F238E27FC236}">
                <a16:creationId xmlns:a16="http://schemas.microsoft.com/office/drawing/2014/main" id="{54D659CA-52FD-6B40-8288-9748622E56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2536" y="4094901"/>
            <a:ext cx="506946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D2E1F299-A5B7-0A8D-C66B-0B564874C974}"/>
              </a:ext>
            </a:extLst>
          </p:cNvPr>
          <p:cNvSpPr/>
          <p:nvPr userDrawn="1"/>
        </p:nvSpPr>
        <p:spPr>
          <a:xfrm>
            <a:off x="627067" y="4094900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1" name="Text Placeholder 47">
            <a:extLst>
              <a:ext uri="{FF2B5EF4-FFF2-40B4-BE49-F238E27FC236}">
                <a16:creationId xmlns:a16="http://schemas.microsoft.com/office/drawing/2014/main" id="{97A44B7A-E173-B65D-38D7-63423749F7F1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6497388" y="1922820"/>
            <a:ext cx="506946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40D1E1AA-83FC-0F69-704D-21B1CC3F8A9A}"/>
              </a:ext>
            </a:extLst>
          </p:cNvPr>
          <p:cNvSpPr/>
          <p:nvPr userDrawn="1"/>
        </p:nvSpPr>
        <p:spPr>
          <a:xfrm>
            <a:off x="6151919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42288374-0AFA-5B2B-389E-79DE0A38F7DA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6497388" y="4094860"/>
            <a:ext cx="506946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CE0B13C8-D749-F781-2DE8-40E2DB67F635}"/>
              </a:ext>
            </a:extLst>
          </p:cNvPr>
          <p:cNvSpPr/>
          <p:nvPr userDrawn="1"/>
        </p:nvSpPr>
        <p:spPr>
          <a:xfrm>
            <a:off x="6151919" y="409485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69" name="Graphic 68">
            <a:extLst>
              <a:ext uri="{FF2B5EF4-FFF2-40B4-BE49-F238E27FC236}">
                <a16:creationId xmlns:a16="http://schemas.microsoft.com/office/drawing/2014/main" id="{9E66BDD6-74E3-F5FD-FBE9-68A0ED9403A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70" name="Footer Placeholder 4">
            <a:extLst>
              <a:ext uri="{FF2B5EF4-FFF2-40B4-BE49-F238E27FC236}">
                <a16:creationId xmlns:a16="http://schemas.microsoft.com/office/drawing/2014/main" id="{53632C89-2193-6187-18BC-8823629289E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BA4A4B91-2C3A-7590-4FC7-D5810F0B416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D46F53B2-378F-CADA-A651-8D576830202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804EF052-3EAC-85C5-1BCD-4D9B739D86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88689D6-5177-3AEE-EF54-1BC188761CA4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66894" y="2354683"/>
            <a:ext cx="5069460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85087130-22CC-F8DF-9E59-73C28C956E22}"/>
              </a:ext>
            </a:extLst>
          </p:cNvPr>
          <p:cNvSpPr>
            <a:spLocks noGrp="1"/>
          </p:cNvSpPr>
          <p:nvPr>
            <p:ph sz="quarter" idx="44" hasCustomPrompt="1"/>
          </p:nvPr>
        </p:nvSpPr>
        <p:spPr>
          <a:xfrm>
            <a:off x="6491746" y="2354683"/>
            <a:ext cx="505936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5E626D5-F173-0765-2F6D-29C2A385D700}"/>
              </a:ext>
            </a:extLst>
          </p:cNvPr>
          <p:cNvSpPr>
            <a:spLocks noGrp="1"/>
          </p:cNvSpPr>
          <p:nvPr>
            <p:ph sz="quarter" idx="45" hasCustomPrompt="1"/>
          </p:nvPr>
        </p:nvSpPr>
        <p:spPr>
          <a:xfrm>
            <a:off x="972536" y="4537902"/>
            <a:ext cx="506381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F19ABC79-E149-8B69-70FD-3514A0AD1C79}"/>
              </a:ext>
            </a:extLst>
          </p:cNvPr>
          <p:cNvSpPr>
            <a:spLocks noGrp="1"/>
          </p:cNvSpPr>
          <p:nvPr>
            <p:ph sz="quarter" idx="46" hasCustomPrompt="1"/>
          </p:nvPr>
        </p:nvSpPr>
        <p:spPr>
          <a:xfrm>
            <a:off x="6487290" y="4537902"/>
            <a:ext cx="506381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Text Placeholder 8">
            <a:extLst>
              <a:ext uri="{FF2B5EF4-FFF2-40B4-BE49-F238E27FC236}">
                <a16:creationId xmlns:a16="http://schemas.microsoft.com/office/drawing/2014/main" id="{D927293C-4653-AF33-FAFC-A0AC676687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931582719"/>
      </p:ext>
    </p:extLst>
  </p:cSld>
  <p:clrMapOvr>
    <a:masterClrMapping/>
  </p:clrMapOvr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3x2 column w ico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ooter Placeholder 4">
            <a:extLst>
              <a:ext uri="{FF2B5EF4-FFF2-40B4-BE49-F238E27FC236}">
                <a16:creationId xmlns:a16="http://schemas.microsoft.com/office/drawing/2014/main" id="{5FF65DC0-5A03-1AEC-3266-80AF0EE80139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68C69A03-BC46-3099-2456-C216D3413522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5" y="1922820"/>
            <a:ext cx="3225081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E2437CDC-4DDA-3245-F2FD-1EC18FE89161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A52ACE50-1B15-CE23-1FAD-223F1D1A9229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972535" y="4094901"/>
            <a:ext cx="3225081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16B561B5-DAB4-57C8-E17E-2B8E1DF905BF}"/>
              </a:ext>
            </a:extLst>
          </p:cNvPr>
          <p:cNvSpPr/>
          <p:nvPr userDrawn="1"/>
        </p:nvSpPr>
        <p:spPr>
          <a:xfrm>
            <a:off x="627067" y="4094900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D9CF114A-3FB3-33B1-D1DD-D5DA4207BB75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4649827" y="1922820"/>
            <a:ext cx="322568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1854E638-4464-1CC0-02B7-EC270059F0D9}"/>
              </a:ext>
            </a:extLst>
          </p:cNvPr>
          <p:cNvSpPr/>
          <p:nvPr userDrawn="1"/>
        </p:nvSpPr>
        <p:spPr>
          <a:xfrm>
            <a:off x="4304358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F6F3DE71-DD2A-58DA-6D8D-47C03CFD9A0D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4649827" y="4094901"/>
            <a:ext cx="322568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C82FC8B7-E886-D349-AA50-47EA12D2B26E}"/>
              </a:ext>
            </a:extLst>
          </p:cNvPr>
          <p:cNvSpPr/>
          <p:nvPr userDrawn="1"/>
        </p:nvSpPr>
        <p:spPr>
          <a:xfrm>
            <a:off x="4304358" y="4094900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D64BA74A-AC62-4685-F1B5-DBC6EB13B337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8347887" y="1922820"/>
            <a:ext cx="3232497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2CF615DF-F2F0-A7CC-D4FC-C07AD5092BCC}"/>
              </a:ext>
            </a:extLst>
          </p:cNvPr>
          <p:cNvSpPr/>
          <p:nvPr userDrawn="1"/>
        </p:nvSpPr>
        <p:spPr>
          <a:xfrm>
            <a:off x="8002419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1B92E34A-F211-8C89-9217-3EF9D981904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8347887" y="4094901"/>
            <a:ext cx="3232497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6C649EA0-E649-6AB9-2C6B-401A55D7BC1E}"/>
              </a:ext>
            </a:extLst>
          </p:cNvPr>
          <p:cNvSpPr/>
          <p:nvPr userDrawn="1"/>
        </p:nvSpPr>
        <p:spPr>
          <a:xfrm>
            <a:off x="8002419" y="4094900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72" name="Graphic 71">
            <a:extLst>
              <a:ext uri="{FF2B5EF4-FFF2-40B4-BE49-F238E27FC236}">
                <a16:creationId xmlns:a16="http://schemas.microsoft.com/office/drawing/2014/main" id="{1DFD7ED5-84E2-1B8A-4691-786B8BEC98E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73" name="Footer Placeholder 4">
            <a:extLst>
              <a:ext uri="{FF2B5EF4-FFF2-40B4-BE49-F238E27FC236}">
                <a16:creationId xmlns:a16="http://schemas.microsoft.com/office/drawing/2014/main" id="{7647AC43-B992-5FBA-56E5-226846DB744F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1CAF9BBB-D317-9222-00A4-D6B7629D5B6D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336F61BF-1794-BC7C-2EB0-62FE44973383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B1E3B4D2-BCCD-9447-14BA-1B4EC123598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C9126DB9-C4C5-0471-6AD6-FAFD10612B9F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966894" y="2354683"/>
            <a:ext cx="323909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EE97CBF6-2C3D-AB75-E67A-41806E787FE3}"/>
              </a:ext>
            </a:extLst>
          </p:cNvPr>
          <p:cNvSpPr>
            <a:spLocks noGrp="1"/>
          </p:cNvSpPr>
          <p:nvPr>
            <p:ph sz="quarter" idx="54" hasCustomPrompt="1"/>
          </p:nvPr>
        </p:nvSpPr>
        <p:spPr>
          <a:xfrm>
            <a:off x="4644185" y="2354683"/>
            <a:ext cx="324947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3619E7C6-DB3C-FCD8-BDE3-F185F8847D26}"/>
              </a:ext>
            </a:extLst>
          </p:cNvPr>
          <p:cNvSpPr>
            <a:spLocks noGrp="1"/>
          </p:cNvSpPr>
          <p:nvPr>
            <p:ph sz="quarter" idx="55" hasCustomPrompt="1"/>
          </p:nvPr>
        </p:nvSpPr>
        <p:spPr>
          <a:xfrm>
            <a:off x="8342244" y="2354683"/>
            <a:ext cx="3230075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9291CF01-D419-D713-1842-7F76176D69F0}"/>
              </a:ext>
            </a:extLst>
          </p:cNvPr>
          <p:cNvSpPr>
            <a:spLocks noGrp="1"/>
          </p:cNvSpPr>
          <p:nvPr>
            <p:ph sz="quarter" idx="56" hasCustomPrompt="1"/>
          </p:nvPr>
        </p:nvSpPr>
        <p:spPr>
          <a:xfrm>
            <a:off x="4644185" y="4529890"/>
            <a:ext cx="324947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E70AF3F0-998E-F888-AF2F-35DFE0015475}"/>
              </a:ext>
            </a:extLst>
          </p:cNvPr>
          <p:cNvSpPr>
            <a:spLocks noGrp="1"/>
          </p:cNvSpPr>
          <p:nvPr>
            <p:ph sz="quarter" idx="57" hasCustomPrompt="1"/>
          </p:nvPr>
        </p:nvSpPr>
        <p:spPr>
          <a:xfrm>
            <a:off x="8342244" y="4529890"/>
            <a:ext cx="3230075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318EBAFA-170F-B176-0E5C-25C2CA691C4F}"/>
              </a:ext>
            </a:extLst>
          </p:cNvPr>
          <p:cNvSpPr>
            <a:spLocks noGrp="1"/>
          </p:cNvSpPr>
          <p:nvPr>
            <p:ph sz="quarter" idx="58" hasCustomPrompt="1"/>
          </p:nvPr>
        </p:nvSpPr>
        <p:spPr>
          <a:xfrm>
            <a:off x="973647" y="4529890"/>
            <a:ext cx="3249477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Text Placeholder 8">
            <a:extLst>
              <a:ext uri="{FF2B5EF4-FFF2-40B4-BE49-F238E27FC236}">
                <a16:creationId xmlns:a16="http://schemas.microsoft.com/office/drawing/2014/main" id="{7E8B7DEB-E3E8-AAC1-63B2-CC3B3DD6718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7330581"/>
      </p:ext>
    </p:extLst>
  </p:cSld>
  <p:clrMapOvr>
    <a:masterClrMapping/>
  </p:clrMapOvr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4x2 column w ico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8" name="Footer Placeholder 4">
            <a:extLst>
              <a:ext uri="{FF2B5EF4-FFF2-40B4-BE49-F238E27FC236}">
                <a16:creationId xmlns:a16="http://schemas.microsoft.com/office/drawing/2014/main" id="{B82FEF8B-DEF0-DEDB-C734-6C46A57703F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0" name="Text Placeholder 47">
            <a:extLst>
              <a:ext uri="{FF2B5EF4-FFF2-40B4-BE49-F238E27FC236}">
                <a16:creationId xmlns:a16="http://schemas.microsoft.com/office/drawing/2014/main" id="{BAAD9B7F-95B0-FACB-0326-3A7867622A73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72536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2" name="Rounded Rectangle 51">
            <a:extLst>
              <a:ext uri="{FF2B5EF4-FFF2-40B4-BE49-F238E27FC236}">
                <a16:creationId xmlns:a16="http://schemas.microsoft.com/office/drawing/2014/main" id="{9ADF259B-DF97-20D6-AA99-F2AFBCFBA45F}"/>
              </a:ext>
            </a:extLst>
          </p:cNvPr>
          <p:cNvSpPr/>
          <p:nvPr userDrawn="1"/>
        </p:nvSpPr>
        <p:spPr>
          <a:xfrm>
            <a:off x="627067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83D99B03-8E42-E567-402F-40A1E4E31D7A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972536" y="4094901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ACD3B83C-B1DE-B8BA-7CBB-15394F544BF3}"/>
              </a:ext>
            </a:extLst>
          </p:cNvPr>
          <p:cNvSpPr/>
          <p:nvPr userDrawn="1"/>
        </p:nvSpPr>
        <p:spPr>
          <a:xfrm>
            <a:off x="627067" y="4094900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9D7F1573-D0E5-4EA2-7B6B-2B703D9367A0}"/>
              </a:ext>
            </a:extLst>
          </p:cNvPr>
          <p:cNvSpPr>
            <a:spLocks noGrp="1"/>
          </p:cNvSpPr>
          <p:nvPr>
            <p:ph type="body" sz="quarter" idx="55" hasCustomPrompt="1"/>
          </p:nvPr>
        </p:nvSpPr>
        <p:spPr>
          <a:xfrm>
            <a:off x="3723869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1" name="Rounded Rectangle 60">
            <a:extLst>
              <a:ext uri="{FF2B5EF4-FFF2-40B4-BE49-F238E27FC236}">
                <a16:creationId xmlns:a16="http://schemas.microsoft.com/office/drawing/2014/main" id="{7A130B41-A544-908A-6004-371F93168042}"/>
              </a:ext>
            </a:extLst>
          </p:cNvPr>
          <p:cNvSpPr/>
          <p:nvPr userDrawn="1"/>
        </p:nvSpPr>
        <p:spPr>
          <a:xfrm>
            <a:off x="3378400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6C5E0DDC-6B48-873B-065E-A0593EFA5CA9}"/>
              </a:ext>
            </a:extLst>
          </p:cNvPr>
          <p:cNvSpPr>
            <a:spLocks noGrp="1"/>
          </p:cNvSpPr>
          <p:nvPr>
            <p:ph type="body" sz="quarter" idx="57" hasCustomPrompt="1"/>
          </p:nvPr>
        </p:nvSpPr>
        <p:spPr>
          <a:xfrm>
            <a:off x="3723869" y="4094901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4" name="Rounded Rectangle 63">
            <a:extLst>
              <a:ext uri="{FF2B5EF4-FFF2-40B4-BE49-F238E27FC236}">
                <a16:creationId xmlns:a16="http://schemas.microsoft.com/office/drawing/2014/main" id="{2FBEB2BA-1BD8-FC09-BEC5-8266925549F1}"/>
              </a:ext>
            </a:extLst>
          </p:cNvPr>
          <p:cNvSpPr/>
          <p:nvPr userDrawn="1"/>
        </p:nvSpPr>
        <p:spPr>
          <a:xfrm>
            <a:off x="3378400" y="4094900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60777620-94A5-ACEE-F878-8F6AEA4BB02B}"/>
              </a:ext>
            </a:extLst>
          </p:cNvPr>
          <p:cNvSpPr>
            <a:spLocks noGrp="1"/>
          </p:cNvSpPr>
          <p:nvPr>
            <p:ph type="body" sz="quarter" idx="59" hasCustomPrompt="1"/>
          </p:nvPr>
        </p:nvSpPr>
        <p:spPr>
          <a:xfrm>
            <a:off x="6506204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7CED0B3F-905A-2991-505C-5315B12555BB}"/>
              </a:ext>
            </a:extLst>
          </p:cNvPr>
          <p:cNvSpPr/>
          <p:nvPr userDrawn="1"/>
        </p:nvSpPr>
        <p:spPr>
          <a:xfrm>
            <a:off x="6160735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A44C1CD0-6DD5-FE59-C742-A1A49E2A8361}"/>
              </a:ext>
            </a:extLst>
          </p:cNvPr>
          <p:cNvSpPr>
            <a:spLocks noGrp="1"/>
          </p:cNvSpPr>
          <p:nvPr>
            <p:ph type="body" sz="quarter" idx="61" hasCustomPrompt="1"/>
          </p:nvPr>
        </p:nvSpPr>
        <p:spPr>
          <a:xfrm>
            <a:off x="6506204" y="4094901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F592EFF3-BE8E-A703-3B6E-9233135754BD}"/>
              </a:ext>
            </a:extLst>
          </p:cNvPr>
          <p:cNvSpPr/>
          <p:nvPr userDrawn="1"/>
        </p:nvSpPr>
        <p:spPr>
          <a:xfrm>
            <a:off x="6160735" y="4094900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1" name="Text Placeholder 47">
            <a:extLst>
              <a:ext uri="{FF2B5EF4-FFF2-40B4-BE49-F238E27FC236}">
                <a16:creationId xmlns:a16="http://schemas.microsoft.com/office/drawing/2014/main" id="{056F0653-F7BC-3269-8B44-5E1FF740AA24}"/>
              </a:ext>
            </a:extLst>
          </p:cNvPr>
          <p:cNvSpPr>
            <a:spLocks noGrp="1"/>
          </p:cNvSpPr>
          <p:nvPr>
            <p:ph type="body" sz="quarter" idx="63" hasCustomPrompt="1"/>
          </p:nvPr>
        </p:nvSpPr>
        <p:spPr>
          <a:xfrm>
            <a:off x="9264030" y="1922820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3" name="Rounded Rectangle 72">
            <a:extLst>
              <a:ext uri="{FF2B5EF4-FFF2-40B4-BE49-F238E27FC236}">
                <a16:creationId xmlns:a16="http://schemas.microsoft.com/office/drawing/2014/main" id="{94B9EEC4-EACE-C49A-6040-6D04F1688934}"/>
              </a:ext>
            </a:extLst>
          </p:cNvPr>
          <p:cNvSpPr/>
          <p:nvPr userDrawn="1"/>
        </p:nvSpPr>
        <p:spPr>
          <a:xfrm>
            <a:off x="8918561" y="1922819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74" name="Text Placeholder 47">
            <a:extLst>
              <a:ext uri="{FF2B5EF4-FFF2-40B4-BE49-F238E27FC236}">
                <a16:creationId xmlns:a16="http://schemas.microsoft.com/office/drawing/2014/main" id="{BD14BDC4-7591-B04E-3CF8-EE50F03FDFDF}"/>
              </a:ext>
            </a:extLst>
          </p:cNvPr>
          <p:cNvSpPr>
            <a:spLocks noGrp="1"/>
          </p:cNvSpPr>
          <p:nvPr>
            <p:ph type="body" sz="quarter" idx="65" hasCustomPrompt="1"/>
          </p:nvPr>
        </p:nvSpPr>
        <p:spPr>
          <a:xfrm>
            <a:off x="9264030" y="4094901"/>
            <a:ext cx="2304300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6" name="Rounded Rectangle 75">
            <a:extLst>
              <a:ext uri="{FF2B5EF4-FFF2-40B4-BE49-F238E27FC236}">
                <a16:creationId xmlns:a16="http://schemas.microsoft.com/office/drawing/2014/main" id="{3511BE06-4CDB-1A7A-1656-714E94979B84}"/>
              </a:ext>
            </a:extLst>
          </p:cNvPr>
          <p:cNvSpPr/>
          <p:nvPr userDrawn="1"/>
        </p:nvSpPr>
        <p:spPr>
          <a:xfrm>
            <a:off x="8918561" y="4094900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78" name="Graphic 77">
            <a:extLst>
              <a:ext uri="{FF2B5EF4-FFF2-40B4-BE49-F238E27FC236}">
                <a16:creationId xmlns:a16="http://schemas.microsoft.com/office/drawing/2014/main" id="{B5EBE317-9F59-63B0-1A3B-2504D85512B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79" name="Footer Placeholder 4">
            <a:extLst>
              <a:ext uri="{FF2B5EF4-FFF2-40B4-BE49-F238E27FC236}">
                <a16:creationId xmlns:a16="http://schemas.microsoft.com/office/drawing/2014/main" id="{8A413377-CB49-0FED-A307-82A3B896660C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FD0FD8ED-D3DE-1704-5926-3603603A86AA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9484E6EB-5E01-790E-1C18-FB1D0446F57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67935D97-53B8-FD17-05AB-27E8438EF44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E7CF3E8C-C7D7-7F12-BCAD-8712274B6EC8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537593" y="2354685"/>
            <a:ext cx="2739243" cy="16291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19A9ECA1-7AC0-9964-4AF6-F088C1DA54A3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3288927" y="2354685"/>
            <a:ext cx="2763752" cy="16291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AEFE9854-1E34-4401-6B11-30D614AAD135}"/>
              </a:ext>
            </a:extLst>
          </p:cNvPr>
          <p:cNvSpPr>
            <a:spLocks noGrp="1"/>
          </p:cNvSpPr>
          <p:nvPr>
            <p:ph sz="quarter" idx="68" hasCustomPrompt="1"/>
          </p:nvPr>
        </p:nvSpPr>
        <p:spPr>
          <a:xfrm>
            <a:off x="6067569" y="2354685"/>
            <a:ext cx="2763752" cy="16291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E9EAC061-10FE-8417-7C5B-BB9CD028EA4E}"/>
              </a:ext>
            </a:extLst>
          </p:cNvPr>
          <p:cNvSpPr>
            <a:spLocks noGrp="1"/>
          </p:cNvSpPr>
          <p:nvPr>
            <p:ph sz="quarter" idx="69" hasCustomPrompt="1"/>
          </p:nvPr>
        </p:nvSpPr>
        <p:spPr>
          <a:xfrm>
            <a:off x="8810504" y="2354685"/>
            <a:ext cx="2763752" cy="162912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75863642-5217-3947-24B5-CA657929F786}"/>
              </a:ext>
            </a:extLst>
          </p:cNvPr>
          <p:cNvSpPr>
            <a:spLocks noGrp="1"/>
          </p:cNvSpPr>
          <p:nvPr>
            <p:ph sz="quarter" idx="70" hasCustomPrompt="1"/>
          </p:nvPr>
        </p:nvSpPr>
        <p:spPr>
          <a:xfrm>
            <a:off x="537593" y="4529303"/>
            <a:ext cx="273924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61516EEC-FB44-B50A-D40F-48838AAB031A}"/>
              </a:ext>
            </a:extLst>
          </p:cNvPr>
          <p:cNvSpPr>
            <a:spLocks noGrp="1"/>
          </p:cNvSpPr>
          <p:nvPr>
            <p:ph sz="quarter" idx="71" hasCustomPrompt="1"/>
          </p:nvPr>
        </p:nvSpPr>
        <p:spPr>
          <a:xfrm>
            <a:off x="3276836" y="4529303"/>
            <a:ext cx="279073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FD1E95E3-03C3-AAFF-0EA4-D5D77303786E}"/>
              </a:ext>
            </a:extLst>
          </p:cNvPr>
          <p:cNvSpPr>
            <a:spLocks noGrp="1"/>
          </p:cNvSpPr>
          <p:nvPr>
            <p:ph sz="quarter" idx="72" hasCustomPrompt="1"/>
          </p:nvPr>
        </p:nvSpPr>
        <p:spPr>
          <a:xfrm>
            <a:off x="6079823" y="4529303"/>
            <a:ext cx="273924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B726AE41-B65F-A200-54EC-5822F0EECE3E}"/>
              </a:ext>
            </a:extLst>
          </p:cNvPr>
          <p:cNvSpPr>
            <a:spLocks noGrp="1"/>
          </p:cNvSpPr>
          <p:nvPr>
            <p:ph sz="quarter" idx="73" hasCustomPrompt="1"/>
          </p:nvPr>
        </p:nvSpPr>
        <p:spPr>
          <a:xfrm>
            <a:off x="8829087" y="4529303"/>
            <a:ext cx="2739243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4" name="Text Placeholder 8">
            <a:extLst>
              <a:ext uri="{FF2B5EF4-FFF2-40B4-BE49-F238E27FC236}">
                <a16:creationId xmlns:a16="http://schemas.microsoft.com/office/drawing/2014/main" id="{0B0CBB69-3B26-3B4F-F807-EFFA854B932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7687003"/>
      </p:ext>
    </p:extLst>
  </p:cSld>
  <p:clrMapOvr>
    <a:masterClrMapping/>
  </p:clrMapOvr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pg 6x2 column w icon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4" name="Footer Placeholder 4">
            <a:extLst>
              <a:ext uri="{FF2B5EF4-FFF2-40B4-BE49-F238E27FC236}">
                <a16:creationId xmlns:a16="http://schemas.microsoft.com/office/drawing/2014/main" id="{CF47EBB4-A18A-8793-BE7F-3107DFE1FFD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76" name="Text Placeholder 47">
            <a:extLst>
              <a:ext uri="{FF2B5EF4-FFF2-40B4-BE49-F238E27FC236}">
                <a16:creationId xmlns:a16="http://schemas.microsoft.com/office/drawing/2014/main" id="{4D39C0A6-4920-2B66-64A4-CB945978BF8F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537593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79" name="Text Placeholder 47">
            <a:extLst>
              <a:ext uri="{FF2B5EF4-FFF2-40B4-BE49-F238E27FC236}">
                <a16:creationId xmlns:a16="http://schemas.microsoft.com/office/drawing/2014/main" id="{115E9257-5752-A6F3-2CA8-E73B6EABD958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2368074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81" name="Text Placeholder 47">
            <a:extLst>
              <a:ext uri="{FF2B5EF4-FFF2-40B4-BE49-F238E27FC236}">
                <a16:creationId xmlns:a16="http://schemas.microsoft.com/office/drawing/2014/main" id="{58D029E3-7F48-E9B0-BC30-80CD5AAE4815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4211511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83" name="Text Placeholder 47">
            <a:extLst>
              <a:ext uri="{FF2B5EF4-FFF2-40B4-BE49-F238E27FC236}">
                <a16:creationId xmlns:a16="http://schemas.microsoft.com/office/drawing/2014/main" id="{3B5FA0DD-3C7E-D368-50AC-C94EA65A4222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040096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85" name="Text Placeholder 47">
            <a:extLst>
              <a:ext uri="{FF2B5EF4-FFF2-40B4-BE49-F238E27FC236}">
                <a16:creationId xmlns:a16="http://schemas.microsoft.com/office/drawing/2014/main" id="{DAF655AB-9F5E-CFFA-941B-215B0FC87E2F}"/>
              </a:ext>
            </a:extLst>
          </p:cNvPr>
          <p:cNvSpPr>
            <a:spLocks noGrp="1"/>
          </p:cNvSpPr>
          <p:nvPr>
            <p:ph type="body" sz="quarter" idx="46" hasCustomPrompt="1"/>
          </p:nvPr>
        </p:nvSpPr>
        <p:spPr>
          <a:xfrm>
            <a:off x="7893844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87" name="Text Placeholder 47">
            <a:extLst>
              <a:ext uri="{FF2B5EF4-FFF2-40B4-BE49-F238E27FC236}">
                <a16:creationId xmlns:a16="http://schemas.microsoft.com/office/drawing/2014/main" id="{93F795FB-2510-5C71-C497-B7749E590466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742809" y="1922820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89" name="Text Placeholder 47">
            <a:extLst>
              <a:ext uri="{FF2B5EF4-FFF2-40B4-BE49-F238E27FC236}">
                <a16:creationId xmlns:a16="http://schemas.microsoft.com/office/drawing/2014/main" id="{65C654E2-8F8E-40AD-AFA3-1BB69B147CED}"/>
              </a:ext>
            </a:extLst>
          </p:cNvPr>
          <p:cNvSpPr>
            <a:spLocks noGrp="1"/>
          </p:cNvSpPr>
          <p:nvPr>
            <p:ph type="body" sz="quarter" idx="50" hasCustomPrompt="1"/>
          </p:nvPr>
        </p:nvSpPr>
        <p:spPr>
          <a:xfrm>
            <a:off x="537593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1" name="Text Placeholder 47">
            <a:extLst>
              <a:ext uri="{FF2B5EF4-FFF2-40B4-BE49-F238E27FC236}">
                <a16:creationId xmlns:a16="http://schemas.microsoft.com/office/drawing/2014/main" id="{881656B0-4B01-5270-1924-936E3B0CC108}"/>
              </a:ext>
            </a:extLst>
          </p:cNvPr>
          <p:cNvSpPr>
            <a:spLocks noGrp="1"/>
          </p:cNvSpPr>
          <p:nvPr>
            <p:ph type="body" sz="quarter" idx="52" hasCustomPrompt="1"/>
          </p:nvPr>
        </p:nvSpPr>
        <p:spPr>
          <a:xfrm>
            <a:off x="2368074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3" name="Text Placeholder 47">
            <a:extLst>
              <a:ext uri="{FF2B5EF4-FFF2-40B4-BE49-F238E27FC236}">
                <a16:creationId xmlns:a16="http://schemas.microsoft.com/office/drawing/2014/main" id="{C3C491E7-CFBD-1149-FB88-68163696F408}"/>
              </a:ext>
            </a:extLst>
          </p:cNvPr>
          <p:cNvSpPr>
            <a:spLocks noGrp="1"/>
          </p:cNvSpPr>
          <p:nvPr>
            <p:ph type="body" sz="quarter" idx="54" hasCustomPrompt="1"/>
          </p:nvPr>
        </p:nvSpPr>
        <p:spPr>
          <a:xfrm>
            <a:off x="4211511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5" name="Text Placeholder 47">
            <a:extLst>
              <a:ext uri="{FF2B5EF4-FFF2-40B4-BE49-F238E27FC236}">
                <a16:creationId xmlns:a16="http://schemas.microsoft.com/office/drawing/2014/main" id="{C671B5F8-DDB1-D9C3-51CC-BCCB578B1E70}"/>
              </a:ext>
            </a:extLst>
          </p:cNvPr>
          <p:cNvSpPr>
            <a:spLocks noGrp="1"/>
          </p:cNvSpPr>
          <p:nvPr>
            <p:ph type="body" sz="quarter" idx="56" hasCustomPrompt="1"/>
          </p:nvPr>
        </p:nvSpPr>
        <p:spPr>
          <a:xfrm>
            <a:off x="6040096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7" name="Text Placeholder 47">
            <a:extLst>
              <a:ext uri="{FF2B5EF4-FFF2-40B4-BE49-F238E27FC236}">
                <a16:creationId xmlns:a16="http://schemas.microsoft.com/office/drawing/2014/main" id="{058F4E70-A9F5-2651-DB1C-D2BA9BB01281}"/>
              </a:ext>
            </a:extLst>
          </p:cNvPr>
          <p:cNvSpPr>
            <a:spLocks noGrp="1"/>
          </p:cNvSpPr>
          <p:nvPr>
            <p:ph type="body" sz="quarter" idx="58" hasCustomPrompt="1"/>
          </p:nvPr>
        </p:nvSpPr>
        <p:spPr>
          <a:xfrm>
            <a:off x="7893844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99" name="Text Placeholder 47">
            <a:extLst>
              <a:ext uri="{FF2B5EF4-FFF2-40B4-BE49-F238E27FC236}">
                <a16:creationId xmlns:a16="http://schemas.microsoft.com/office/drawing/2014/main" id="{ADF5F960-31C2-295A-6E82-6E98B3125876}"/>
              </a:ext>
            </a:extLst>
          </p:cNvPr>
          <p:cNvSpPr>
            <a:spLocks noGrp="1"/>
          </p:cNvSpPr>
          <p:nvPr>
            <p:ph type="body" sz="quarter" idx="60" hasCustomPrompt="1"/>
          </p:nvPr>
        </p:nvSpPr>
        <p:spPr>
          <a:xfrm>
            <a:off x="9742809" y="4105863"/>
            <a:ext cx="1817523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pic>
        <p:nvPicPr>
          <p:cNvPr id="102" name="Graphic 101">
            <a:extLst>
              <a:ext uri="{FF2B5EF4-FFF2-40B4-BE49-F238E27FC236}">
                <a16:creationId xmlns:a16="http://schemas.microsoft.com/office/drawing/2014/main" id="{8E3E86C7-EA9A-3851-E923-C2BE932AD45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103" name="Footer Placeholder 4">
            <a:extLst>
              <a:ext uri="{FF2B5EF4-FFF2-40B4-BE49-F238E27FC236}">
                <a16:creationId xmlns:a16="http://schemas.microsoft.com/office/drawing/2014/main" id="{A83E1F59-DD18-396C-B403-7E0CA2384408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FEB870EA-D2C6-6EA0-8E2E-40348090EDD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C2CBB6CD-1C92-834F-656F-84E5DC136A3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6409C081-555D-03C7-F55F-7851C5E7B5E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6" name="Content Placeholder 4">
            <a:extLst>
              <a:ext uri="{FF2B5EF4-FFF2-40B4-BE49-F238E27FC236}">
                <a16:creationId xmlns:a16="http://schemas.microsoft.com/office/drawing/2014/main" id="{7DA0A1A8-FB7A-BABB-2C66-0DCD7450CE06}"/>
              </a:ext>
            </a:extLst>
          </p:cNvPr>
          <p:cNvSpPr>
            <a:spLocks noGrp="1"/>
          </p:cNvSpPr>
          <p:nvPr>
            <p:ph sz="quarter" idx="37" hasCustomPrompt="1"/>
          </p:nvPr>
        </p:nvSpPr>
        <p:spPr>
          <a:xfrm>
            <a:off x="537593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24124340-19AF-F6B8-81AC-0A23C4ABA6F9}"/>
              </a:ext>
            </a:extLst>
          </p:cNvPr>
          <p:cNvSpPr>
            <a:spLocks noGrp="1"/>
          </p:cNvSpPr>
          <p:nvPr>
            <p:ph sz="quarter" idx="62" hasCustomPrompt="1"/>
          </p:nvPr>
        </p:nvSpPr>
        <p:spPr>
          <a:xfrm>
            <a:off x="2368074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8" name="Content Placeholder 4">
            <a:extLst>
              <a:ext uri="{FF2B5EF4-FFF2-40B4-BE49-F238E27FC236}">
                <a16:creationId xmlns:a16="http://schemas.microsoft.com/office/drawing/2014/main" id="{C108D4CA-B78F-AE97-3DCE-197DC1325F0C}"/>
              </a:ext>
            </a:extLst>
          </p:cNvPr>
          <p:cNvSpPr>
            <a:spLocks noGrp="1"/>
          </p:cNvSpPr>
          <p:nvPr>
            <p:ph sz="quarter" idx="63" hasCustomPrompt="1"/>
          </p:nvPr>
        </p:nvSpPr>
        <p:spPr>
          <a:xfrm>
            <a:off x="4209617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1BCE6CE5-64F1-D63D-5B51-E20FEC2BBE4A}"/>
              </a:ext>
            </a:extLst>
          </p:cNvPr>
          <p:cNvSpPr>
            <a:spLocks noGrp="1"/>
          </p:cNvSpPr>
          <p:nvPr>
            <p:ph sz="quarter" idx="64" hasCustomPrompt="1"/>
          </p:nvPr>
        </p:nvSpPr>
        <p:spPr>
          <a:xfrm>
            <a:off x="6042859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0" name="Content Placeholder 4">
            <a:extLst>
              <a:ext uri="{FF2B5EF4-FFF2-40B4-BE49-F238E27FC236}">
                <a16:creationId xmlns:a16="http://schemas.microsoft.com/office/drawing/2014/main" id="{0A7891C5-DFF7-AC91-16A4-20331B65C7E0}"/>
              </a:ext>
            </a:extLst>
          </p:cNvPr>
          <p:cNvSpPr>
            <a:spLocks noGrp="1"/>
          </p:cNvSpPr>
          <p:nvPr>
            <p:ph sz="quarter" idx="65" hasCustomPrompt="1"/>
          </p:nvPr>
        </p:nvSpPr>
        <p:spPr>
          <a:xfrm>
            <a:off x="7896607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44833663-CAA7-61DC-2F93-75C5338C849C}"/>
              </a:ext>
            </a:extLst>
          </p:cNvPr>
          <p:cNvSpPr>
            <a:spLocks noGrp="1"/>
          </p:cNvSpPr>
          <p:nvPr>
            <p:ph sz="quarter" idx="66" hasCustomPrompt="1"/>
          </p:nvPr>
        </p:nvSpPr>
        <p:spPr>
          <a:xfrm>
            <a:off x="9741839" y="2354684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2" name="Content Placeholder 4">
            <a:extLst>
              <a:ext uri="{FF2B5EF4-FFF2-40B4-BE49-F238E27FC236}">
                <a16:creationId xmlns:a16="http://schemas.microsoft.com/office/drawing/2014/main" id="{12C86F33-E477-24B8-F26B-D0579D5D1548}"/>
              </a:ext>
            </a:extLst>
          </p:cNvPr>
          <p:cNvSpPr>
            <a:spLocks noGrp="1"/>
          </p:cNvSpPr>
          <p:nvPr>
            <p:ph sz="quarter" idx="67" hasCustomPrompt="1"/>
          </p:nvPr>
        </p:nvSpPr>
        <p:spPr>
          <a:xfrm>
            <a:off x="537593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3" name="Content Placeholder 4">
            <a:extLst>
              <a:ext uri="{FF2B5EF4-FFF2-40B4-BE49-F238E27FC236}">
                <a16:creationId xmlns:a16="http://schemas.microsoft.com/office/drawing/2014/main" id="{98BB05AB-FE91-1921-59F7-9AD38DD62B25}"/>
              </a:ext>
            </a:extLst>
          </p:cNvPr>
          <p:cNvSpPr>
            <a:spLocks noGrp="1"/>
          </p:cNvSpPr>
          <p:nvPr>
            <p:ph sz="quarter" idx="68" hasCustomPrompt="1"/>
          </p:nvPr>
        </p:nvSpPr>
        <p:spPr>
          <a:xfrm>
            <a:off x="2368074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4" name="Content Placeholder 4">
            <a:extLst>
              <a:ext uri="{FF2B5EF4-FFF2-40B4-BE49-F238E27FC236}">
                <a16:creationId xmlns:a16="http://schemas.microsoft.com/office/drawing/2014/main" id="{29244EEA-52ED-CFAD-C105-EAD4EF430C3B}"/>
              </a:ext>
            </a:extLst>
          </p:cNvPr>
          <p:cNvSpPr>
            <a:spLocks noGrp="1"/>
          </p:cNvSpPr>
          <p:nvPr>
            <p:ph sz="quarter" idx="69" hasCustomPrompt="1"/>
          </p:nvPr>
        </p:nvSpPr>
        <p:spPr>
          <a:xfrm>
            <a:off x="4209617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5" name="Content Placeholder 4">
            <a:extLst>
              <a:ext uri="{FF2B5EF4-FFF2-40B4-BE49-F238E27FC236}">
                <a16:creationId xmlns:a16="http://schemas.microsoft.com/office/drawing/2014/main" id="{9BAFC62C-CEA8-1335-25A6-EF4DBD3D4064}"/>
              </a:ext>
            </a:extLst>
          </p:cNvPr>
          <p:cNvSpPr>
            <a:spLocks noGrp="1"/>
          </p:cNvSpPr>
          <p:nvPr>
            <p:ph sz="quarter" idx="70" hasCustomPrompt="1"/>
          </p:nvPr>
        </p:nvSpPr>
        <p:spPr>
          <a:xfrm>
            <a:off x="6042859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6" name="Content Placeholder 4">
            <a:extLst>
              <a:ext uri="{FF2B5EF4-FFF2-40B4-BE49-F238E27FC236}">
                <a16:creationId xmlns:a16="http://schemas.microsoft.com/office/drawing/2014/main" id="{C1B40B73-2DCF-9CA1-478B-94099CB76BFD}"/>
              </a:ext>
            </a:extLst>
          </p:cNvPr>
          <p:cNvSpPr>
            <a:spLocks noGrp="1"/>
          </p:cNvSpPr>
          <p:nvPr>
            <p:ph sz="quarter" idx="71" hasCustomPrompt="1"/>
          </p:nvPr>
        </p:nvSpPr>
        <p:spPr>
          <a:xfrm>
            <a:off x="7896607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7" name="Content Placeholder 4">
            <a:extLst>
              <a:ext uri="{FF2B5EF4-FFF2-40B4-BE49-F238E27FC236}">
                <a16:creationId xmlns:a16="http://schemas.microsoft.com/office/drawing/2014/main" id="{936B9FB6-1DFD-28F0-9210-0C798540D400}"/>
              </a:ext>
            </a:extLst>
          </p:cNvPr>
          <p:cNvSpPr>
            <a:spLocks noGrp="1"/>
          </p:cNvSpPr>
          <p:nvPr>
            <p:ph sz="quarter" idx="72" hasCustomPrompt="1"/>
          </p:nvPr>
        </p:nvSpPr>
        <p:spPr>
          <a:xfrm>
            <a:off x="9741839" y="4544991"/>
            <a:ext cx="1830481" cy="1629129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18" name="Text Placeholder 8">
            <a:extLst>
              <a:ext uri="{FF2B5EF4-FFF2-40B4-BE49-F238E27FC236}">
                <a16:creationId xmlns:a16="http://schemas.microsoft.com/office/drawing/2014/main" id="{FF2F2255-9A45-D33C-8675-C472CB330E5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25300524"/>
      </p:ext>
    </p:extLst>
  </p:cSld>
  <p:clrMapOvr>
    <a:masterClrMapping/>
  </p:clrMapOvr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R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B12BF5E9-3851-107C-FAA5-DE6621DB22C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E8323D44-58CB-AC4A-D0EE-30643FB9321A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19643" y="1922901"/>
            <a:ext cx="4958315" cy="2932851"/>
          </a:xfrm>
        </p:spPr>
        <p:txBody>
          <a:bodyPr anchor="ctr">
            <a:noAutofit/>
          </a:bodyPr>
          <a:lstStyle>
            <a:lvl1pPr marL="0" indent="0">
              <a:buNone/>
              <a:defRPr sz="2400" spc="-15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3" name="Picture Placeholder 48">
            <a:extLst>
              <a:ext uri="{FF2B5EF4-FFF2-40B4-BE49-F238E27FC236}">
                <a16:creationId xmlns:a16="http://schemas.microsoft.com/office/drawing/2014/main" id="{78A559EE-4A0A-9150-BD72-07B9F44E75A7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49996" y="612963"/>
            <a:ext cx="5419151" cy="5545512"/>
          </a:xfrm>
          <a:custGeom>
            <a:avLst/>
            <a:gdLst>
              <a:gd name="connsiteX0" fmla="*/ 176219 w 5683226"/>
              <a:gd name="connsiteY0" fmla="*/ 0 h 6133355"/>
              <a:gd name="connsiteX1" fmla="*/ 5516532 w 5683226"/>
              <a:gd name="connsiteY1" fmla="*/ 0 h 6133355"/>
              <a:gd name="connsiteX2" fmla="*/ 5557918 w 5683226"/>
              <a:gd name="connsiteY2" fmla="*/ 12847 h 6133355"/>
              <a:gd name="connsiteX3" fmla="*/ 5675402 w 5683226"/>
              <a:gd name="connsiteY3" fmla="*/ 130332 h 6133355"/>
              <a:gd name="connsiteX4" fmla="*/ 5683226 w 5683226"/>
              <a:gd name="connsiteY4" fmla="*/ 155535 h 6133355"/>
              <a:gd name="connsiteX5" fmla="*/ 5683226 w 5683226"/>
              <a:gd name="connsiteY5" fmla="*/ 5973459 h 6133355"/>
              <a:gd name="connsiteX6" fmla="*/ 5675402 w 5683226"/>
              <a:gd name="connsiteY6" fmla="*/ 5998663 h 6133355"/>
              <a:gd name="connsiteX7" fmla="*/ 5516478 w 5683226"/>
              <a:gd name="connsiteY7" fmla="*/ 6129011 h 6133355"/>
              <a:gd name="connsiteX8" fmla="*/ 5473385 w 5683226"/>
              <a:gd name="connsiteY8" fmla="*/ 6133355 h 6133355"/>
              <a:gd name="connsiteX9" fmla="*/ 219366 w 5683226"/>
              <a:gd name="connsiteY9" fmla="*/ 6133355 h 6133355"/>
              <a:gd name="connsiteX10" fmla="*/ 176273 w 5683226"/>
              <a:gd name="connsiteY10" fmla="*/ 6129011 h 6133355"/>
              <a:gd name="connsiteX11" fmla="*/ 0 w 5683226"/>
              <a:gd name="connsiteY11" fmla="*/ 5912731 h 6133355"/>
              <a:gd name="connsiteX12" fmla="*/ 0 w 5683226"/>
              <a:gd name="connsiteY12" fmla="*/ 216263 h 6133355"/>
              <a:gd name="connsiteX13" fmla="*/ 134834 w 5683226"/>
              <a:gd name="connsiteY13" fmla="*/ 12847 h 6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3226" h="6133355">
                <a:moveTo>
                  <a:pt x="176219" y="0"/>
                </a:moveTo>
                <a:lnTo>
                  <a:pt x="5516532" y="0"/>
                </a:lnTo>
                <a:lnTo>
                  <a:pt x="5557918" y="12847"/>
                </a:lnTo>
                <a:cubicBezTo>
                  <a:pt x="5610742" y="35190"/>
                  <a:pt x="5653060" y="77508"/>
                  <a:pt x="5675402" y="130332"/>
                </a:cubicBezTo>
                <a:lnTo>
                  <a:pt x="5683226" y="155535"/>
                </a:lnTo>
                <a:lnTo>
                  <a:pt x="5683226" y="5973459"/>
                </a:lnTo>
                <a:lnTo>
                  <a:pt x="5675402" y="5998663"/>
                </a:lnTo>
                <a:cubicBezTo>
                  <a:pt x="5647474" y="6064693"/>
                  <a:pt x="5588334" y="6114307"/>
                  <a:pt x="5516478" y="6129011"/>
                </a:cubicBezTo>
                <a:lnTo>
                  <a:pt x="5473385" y="6133355"/>
                </a:lnTo>
                <a:lnTo>
                  <a:pt x="219366" y="6133355"/>
                </a:lnTo>
                <a:lnTo>
                  <a:pt x="176273" y="6129011"/>
                </a:lnTo>
                <a:cubicBezTo>
                  <a:pt x="75675" y="6108426"/>
                  <a:pt x="0" y="6019416"/>
                  <a:pt x="0" y="5912731"/>
                </a:cubicBezTo>
                <a:lnTo>
                  <a:pt x="0" y="216263"/>
                </a:lnTo>
                <a:cubicBezTo>
                  <a:pt x="0" y="124819"/>
                  <a:pt x="55598" y="46361"/>
                  <a:pt x="134834" y="1284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0ACD5C59-EEC3-C6C2-5AA2-4301686B354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D4D372CC-6204-39F1-8696-7900F7D57EDC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56C3988-BFE5-EB3E-EA0D-E910487A6A1E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9AC1DDAD-FC15-DC49-C81D-AEA79B58490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12107288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L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901F81B1-1184-C725-537B-34CFEF5B9D2F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41BCC29A-E8DD-AEB5-9E57-5C7E8B3DCE0F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614007" y="1922901"/>
            <a:ext cx="4958315" cy="2932851"/>
          </a:xfrm>
        </p:spPr>
        <p:txBody>
          <a:bodyPr anchor="ctr">
            <a:noAutofit/>
          </a:bodyPr>
          <a:lstStyle>
            <a:lvl1pPr marL="0" indent="0">
              <a:buNone/>
              <a:defRPr sz="2400" spc="-15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3" name="Picture Placeholder 48">
            <a:extLst>
              <a:ext uri="{FF2B5EF4-FFF2-40B4-BE49-F238E27FC236}">
                <a16:creationId xmlns:a16="http://schemas.microsoft.com/office/drawing/2014/main" id="{D2A5C8A4-E113-780E-CEA4-00BC09A05AB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9643" y="612963"/>
            <a:ext cx="5419151" cy="5545512"/>
          </a:xfrm>
          <a:custGeom>
            <a:avLst/>
            <a:gdLst>
              <a:gd name="connsiteX0" fmla="*/ 176219 w 5683226"/>
              <a:gd name="connsiteY0" fmla="*/ 0 h 6133355"/>
              <a:gd name="connsiteX1" fmla="*/ 5516532 w 5683226"/>
              <a:gd name="connsiteY1" fmla="*/ 0 h 6133355"/>
              <a:gd name="connsiteX2" fmla="*/ 5557918 w 5683226"/>
              <a:gd name="connsiteY2" fmla="*/ 12847 h 6133355"/>
              <a:gd name="connsiteX3" fmla="*/ 5675402 w 5683226"/>
              <a:gd name="connsiteY3" fmla="*/ 130332 h 6133355"/>
              <a:gd name="connsiteX4" fmla="*/ 5683226 w 5683226"/>
              <a:gd name="connsiteY4" fmla="*/ 155535 h 6133355"/>
              <a:gd name="connsiteX5" fmla="*/ 5683226 w 5683226"/>
              <a:gd name="connsiteY5" fmla="*/ 5973459 h 6133355"/>
              <a:gd name="connsiteX6" fmla="*/ 5675402 w 5683226"/>
              <a:gd name="connsiteY6" fmla="*/ 5998663 h 6133355"/>
              <a:gd name="connsiteX7" fmla="*/ 5516478 w 5683226"/>
              <a:gd name="connsiteY7" fmla="*/ 6129011 h 6133355"/>
              <a:gd name="connsiteX8" fmla="*/ 5473385 w 5683226"/>
              <a:gd name="connsiteY8" fmla="*/ 6133355 h 6133355"/>
              <a:gd name="connsiteX9" fmla="*/ 219366 w 5683226"/>
              <a:gd name="connsiteY9" fmla="*/ 6133355 h 6133355"/>
              <a:gd name="connsiteX10" fmla="*/ 176273 w 5683226"/>
              <a:gd name="connsiteY10" fmla="*/ 6129011 h 6133355"/>
              <a:gd name="connsiteX11" fmla="*/ 0 w 5683226"/>
              <a:gd name="connsiteY11" fmla="*/ 5912731 h 6133355"/>
              <a:gd name="connsiteX12" fmla="*/ 0 w 5683226"/>
              <a:gd name="connsiteY12" fmla="*/ 216263 h 6133355"/>
              <a:gd name="connsiteX13" fmla="*/ 134834 w 5683226"/>
              <a:gd name="connsiteY13" fmla="*/ 12847 h 6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3226" h="6133355">
                <a:moveTo>
                  <a:pt x="176219" y="0"/>
                </a:moveTo>
                <a:lnTo>
                  <a:pt x="5516532" y="0"/>
                </a:lnTo>
                <a:lnTo>
                  <a:pt x="5557918" y="12847"/>
                </a:lnTo>
                <a:cubicBezTo>
                  <a:pt x="5610742" y="35190"/>
                  <a:pt x="5653060" y="77508"/>
                  <a:pt x="5675402" y="130332"/>
                </a:cubicBezTo>
                <a:lnTo>
                  <a:pt x="5683226" y="155535"/>
                </a:lnTo>
                <a:lnTo>
                  <a:pt x="5683226" y="5973459"/>
                </a:lnTo>
                <a:lnTo>
                  <a:pt x="5675402" y="5998663"/>
                </a:lnTo>
                <a:cubicBezTo>
                  <a:pt x="5647474" y="6064693"/>
                  <a:pt x="5588334" y="6114307"/>
                  <a:pt x="5516478" y="6129011"/>
                </a:cubicBezTo>
                <a:lnTo>
                  <a:pt x="5473385" y="6133355"/>
                </a:lnTo>
                <a:lnTo>
                  <a:pt x="219366" y="6133355"/>
                </a:lnTo>
                <a:lnTo>
                  <a:pt x="176273" y="6129011"/>
                </a:lnTo>
                <a:cubicBezTo>
                  <a:pt x="75675" y="6108426"/>
                  <a:pt x="0" y="6019416"/>
                  <a:pt x="0" y="5912731"/>
                </a:cubicBezTo>
                <a:lnTo>
                  <a:pt x="0" y="216263"/>
                </a:lnTo>
                <a:cubicBezTo>
                  <a:pt x="0" y="124819"/>
                  <a:pt x="55598" y="46361"/>
                  <a:pt x="134834" y="1284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D8DCB476-AF9A-D86D-B838-3D6A562609A1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5" name="Footer Placeholder 4">
            <a:extLst>
              <a:ext uri="{FF2B5EF4-FFF2-40B4-BE49-F238E27FC236}">
                <a16:creationId xmlns:a16="http://schemas.microsoft.com/office/drawing/2014/main" id="{13DA22F4-5CC8-F649-800B-93E01B4FE70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1615C9D8-6975-38D9-FA55-AA05EF3F269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DE9C8DF-7646-F565-5D59-373564D8AD9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96090250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Section Arrow 1/3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9B9168-3227-6E90-5367-1ED1967BE7F5}"/>
              </a:ext>
            </a:extLst>
          </p:cNvPr>
          <p:cNvSpPr/>
          <p:nvPr userDrawn="1"/>
        </p:nvSpPr>
        <p:spPr>
          <a:xfrm>
            <a:off x="3558605" y="0"/>
            <a:ext cx="8633393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Inter" panose="02000503000000020004" pitchFamily="2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93DC66DA-92F1-EDEE-C3B7-389A470908B0}"/>
              </a:ext>
            </a:extLst>
          </p:cNvPr>
          <p:cNvSpPr/>
          <p:nvPr userDrawn="1"/>
        </p:nvSpPr>
        <p:spPr>
          <a:xfrm>
            <a:off x="-5884" y="0"/>
            <a:ext cx="4192564" cy="6858000"/>
          </a:xfrm>
          <a:custGeom>
            <a:avLst/>
            <a:gdLst>
              <a:gd name="connsiteX0" fmla="*/ 0 w 4192564"/>
              <a:gd name="connsiteY0" fmla="*/ 0 h 6858000"/>
              <a:gd name="connsiteX1" fmla="*/ 3564490 w 4192564"/>
              <a:gd name="connsiteY1" fmla="*/ 0 h 6858000"/>
              <a:gd name="connsiteX2" fmla="*/ 3564490 w 4192564"/>
              <a:gd name="connsiteY2" fmla="*/ 2 h 6858000"/>
              <a:gd name="connsiteX3" fmla="*/ 4192564 w 4192564"/>
              <a:gd name="connsiteY3" fmla="*/ 3429001 h 6858000"/>
              <a:gd name="connsiteX4" fmla="*/ 3564490 w 4192564"/>
              <a:gd name="connsiteY4" fmla="*/ 6858000 h 6858000"/>
              <a:gd name="connsiteX5" fmla="*/ 0 w 4192564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4192564" h="6858000">
                <a:moveTo>
                  <a:pt x="0" y="0"/>
                </a:moveTo>
                <a:lnTo>
                  <a:pt x="3564490" y="0"/>
                </a:lnTo>
                <a:lnTo>
                  <a:pt x="3564490" y="2"/>
                </a:lnTo>
                <a:lnTo>
                  <a:pt x="4192564" y="3429001"/>
                </a:lnTo>
                <a:lnTo>
                  <a:pt x="3564490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17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F22BE06A-5533-C703-8F76-B448E79BAD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2739241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D2B8E456-ED40-7672-07FD-8B5156BF156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A875A640-F75D-D65A-2E95-85D6B47F3D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2739241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5C101F52-7B21-C09C-5501-4D4983AD5B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2739241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0D5A7863-7D28-F1A6-9B9E-65EB13424B9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10167F86-0D72-0FE2-19E7-DAB8EA99E8C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B6763C9-9CEC-90E6-6432-67CBAA063D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2278A77-05AD-1718-1E16-F76373D9C0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59ECE9A1-ED94-6C8F-1A49-C81BC46B188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4767416" y="619671"/>
            <a:ext cx="6804902" cy="5538804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2354736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Section Arrow 1/2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9B9168-3227-6E90-5367-1ED1967BE7F5}"/>
              </a:ext>
            </a:extLst>
          </p:cNvPr>
          <p:cNvSpPr/>
          <p:nvPr userDrawn="1"/>
        </p:nvSpPr>
        <p:spPr>
          <a:xfrm>
            <a:off x="6096000" y="0"/>
            <a:ext cx="6095999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Inter" panose="02000503000000020004" pitchFamily="2" charset="0"/>
            </a:endParaRPr>
          </a:p>
        </p:txBody>
      </p:sp>
      <p:sp>
        <p:nvSpPr>
          <p:cNvPr id="3" name="Freeform 2">
            <a:extLst>
              <a:ext uri="{FF2B5EF4-FFF2-40B4-BE49-F238E27FC236}">
                <a16:creationId xmlns:a16="http://schemas.microsoft.com/office/drawing/2014/main" id="{6B02B996-073F-58C6-54E5-EE2894190B42}"/>
              </a:ext>
            </a:extLst>
          </p:cNvPr>
          <p:cNvSpPr/>
          <p:nvPr userDrawn="1"/>
        </p:nvSpPr>
        <p:spPr>
          <a:xfrm rot="5400000">
            <a:off x="-92267" y="53032"/>
            <a:ext cx="6858000" cy="6751936"/>
          </a:xfrm>
          <a:custGeom>
            <a:avLst/>
            <a:gdLst>
              <a:gd name="connsiteX0" fmla="*/ 0 w 6858000"/>
              <a:gd name="connsiteY0" fmla="*/ 6751936 h 6751936"/>
              <a:gd name="connsiteX1" fmla="*/ 0 w 6858000"/>
              <a:gd name="connsiteY1" fmla="*/ 628074 h 6751936"/>
              <a:gd name="connsiteX2" fmla="*/ 3428999 w 6858000"/>
              <a:gd name="connsiteY2" fmla="*/ 0 h 6751936"/>
              <a:gd name="connsiteX3" fmla="*/ 6857998 w 6858000"/>
              <a:gd name="connsiteY3" fmla="*/ 628074 h 6751936"/>
              <a:gd name="connsiteX4" fmla="*/ 6858000 w 6858000"/>
              <a:gd name="connsiteY4" fmla="*/ 628074 h 6751936"/>
              <a:gd name="connsiteX5" fmla="*/ 6858000 w 6858000"/>
              <a:gd name="connsiteY5" fmla="*/ 6751936 h 675193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6858000" h="6751936">
                <a:moveTo>
                  <a:pt x="0" y="6751936"/>
                </a:moveTo>
                <a:lnTo>
                  <a:pt x="0" y="628074"/>
                </a:lnTo>
                <a:lnTo>
                  <a:pt x="3428999" y="0"/>
                </a:lnTo>
                <a:lnTo>
                  <a:pt x="6857998" y="628074"/>
                </a:lnTo>
                <a:lnTo>
                  <a:pt x="6858000" y="628074"/>
                </a:lnTo>
                <a:lnTo>
                  <a:pt x="6858000" y="6751936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17500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F22BE06A-5533-C703-8F76-B448E79BAD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5041928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D2B8E456-ED40-7672-07FD-8B5156BF156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A875A640-F75D-D65A-2E95-85D6B47F3D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5041928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5C101F52-7B21-C09C-5501-4D4983AD5B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5045104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0D5A7863-7D28-F1A6-9B9E-65EB13424B9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10167F86-0D72-0FE2-19E7-DAB8EA99E8C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B6763C9-9CEC-90E6-6432-67CBAA063D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2278A77-05AD-1718-1E16-F76373D9C0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59ECE9A1-ED94-6C8F-1A49-C81BC46B188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6976872" y="619671"/>
            <a:ext cx="4595446" cy="5538804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14531764"/>
      </p:ext>
    </p:extLst>
  </p:cSld>
  <p:clrMapOvr>
    <a:masterClrMapping/>
  </p:clrMapOvr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Section Arrow 2/3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ounded Rectangle 6">
            <a:extLst>
              <a:ext uri="{FF2B5EF4-FFF2-40B4-BE49-F238E27FC236}">
                <a16:creationId xmlns:a16="http://schemas.microsoft.com/office/drawing/2014/main" id="{BE9B9168-3227-6E90-5367-1ED1967BE7F5}"/>
              </a:ext>
            </a:extLst>
          </p:cNvPr>
          <p:cNvSpPr/>
          <p:nvPr userDrawn="1"/>
        </p:nvSpPr>
        <p:spPr>
          <a:xfrm>
            <a:off x="7334054" y="0"/>
            <a:ext cx="4857945" cy="6858000"/>
          </a:xfrm>
          <a:prstGeom prst="roundRect">
            <a:avLst>
              <a:gd name="adj" fmla="val 0"/>
            </a:avLst>
          </a:prstGeom>
          <a:gradFill flip="none" rotWithShape="1">
            <a:gsLst>
              <a:gs pos="28000">
                <a:srgbClr val="F4F4FC"/>
              </a:gs>
              <a:gs pos="100000">
                <a:srgbClr val="FFDFC9"/>
              </a:gs>
            </a:gsLst>
            <a:lin ang="8100000" scaled="1"/>
            <a:tileRect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>
              <a:latin typeface="Inter" panose="02000503000000020004" pitchFamily="2" charset="0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EFF2F64E-F7FE-0A99-1BA4-FB45D31C1022}"/>
              </a:ext>
            </a:extLst>
          </p:cNvPr>
          <p:cNvSpPr/>
          <p:nvPr userDrawn="1"/>
        </p:nvSpPr>
        <p:spPr>
          <a:xfrm>
            <a:off x="0" y="0"/>
            <a:ext cx="7993436" cy="6858000"/>
          </a:xfrm>
          <a:custGeom>
            <a:avLst/>
            <a:gdLst>
              <a:gd name="connsiteX0" fmla="*/ 0 w 7993436"/>
              <a:gd name="connsiteY0" fmla="*/ 0 h 6858000"/>
              <a:gd name="connsiteX1" fmla="*/ 7365362 w 7993436"/>
              <a:gd name="connsiteY1" fmla="*/ 0 h 6858000"/>
              <a:gd name="connsiteX2" fmla="*/ 7993436 w 7993436"/>
              <a:gd name="connsiteY2" fmla="*/ 3428999 h 6858000"/>
              <a:gd name="connsiteX3" fmla="*/ 7365362 w 7993436"/>
              <a:gd name="connsiteY3" fmla="*/ 6857998 h 6858000"/>
              <a:gd name="connsiteX4" fmla="*/ 7365362 w 7993436"/>
              <a:gd name="connsiteY4" fmla="*/ 6858000 h 6858000"/>
              <a:gd name="connsiteX5" fmla="*/ 0 w 7993436"/>
              <a:gd name="connsiteY5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</a:cxnLst>
            <a:rect l="l" t="t" r="r" b="b"/>
            <a:pathLst>
              <a:path w="7993436" h="6858000">
                <a:moveTo>
                  <a:pt x="0" y="0"/>
                </a:moveTo>
                <a:lnTo>
                  <a:pt x="7365362" y="0"/>
                </a:lnTo>
                <a:lnTo>
                  <a:pt x="7993436" y="3428999"/>
                </a:lnTo>
                <a:lnTo>
                  <a:pt x="7365362" y="6857998"/>
                </a:lnTo>
                <a:lnTo>
                  <a:pt x="7365362" y="6858000"/>
                </a:lnTo>
                <a:lnTo>
                  <a:pt x="0" y="6858000"/>
                </a:lnTo>
                <a:close/>
              </a:path>
            </a:pathLst>
          </a:custGeom>
          <a:solidFill>
            <a:schemeClr val="tx1"/>
          </a:solidFill>
          <a:ln>
            <a:noFill/>
          </a:ln>
          <a:effectLst>
            <a:outerShdw blurRad="328519" dist="38100" algn="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F22BE06A-5533-C703-8F76-B448E79BAD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2" y="5832573"/>
            <a:ext cx="6449237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D2B8E456-ED40-7672-07FD-8B5156BF156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A875A640-F75D-D65A-2E95-85D6B47F3D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2" y="2791717"/>
            <a:ext cx="6449237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5C101F52-7B21-C09C-5501-4D4983AD5B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6" y="618144"/>
            <a:ext cx="6452414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0D5A7863-7D28-F1A6-9B9E-65EB13424B9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10167F86-0D72-0FE2-19E7-DAB8EA99E8C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B6763C9-9CEC-90E6-6432-67CBAA063D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D2278A77-05AD-1718-1E16-F76373D9C0F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8" y="6431901"/>
            <a:ext cx="1072700" cy="171335"/>
          </a:xfrm>
          <a:prstGeom prst="rect">
            <a:avLst/>
          </a:prstGeom>
        </p:spPr>
      </p:pic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59ECE9A1-ED94-6C8F-1A49-C81BC46B1884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8432914" y="618144"/>
            <a:ext cx="3139404" cy="5538804"/>
          </a:xfrm>
        </p:spPr>
        <p:txBody>
          <a:bodyPr anchor="ctr">
            <a:noAutofit/>
          </a:bodyPr>
          <a:lstStyle>
            <a:lvl1pPr marL="0" indent="0" algn="ctr">
              <a:buNone/>
              <a:defRPr sz="2000">
                <a:solidFill>
                  <a:schemeClr val="tx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79745174"/>
      </p:ext>
    </p:extLst>
  </p:cSld>
  <p:clrMapOvr>
    <a:masterClrMapping/>
  </p:clrMapOvr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image R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F22BE06A-5533-C703-8F76-B448E79BADED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5043543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D2B8E456-ED40-7672-07FD-8B5156BF156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A875A640-F75D-D65A-2E95-85D6B47F3D44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5043543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4" name="Picture Placeholder 48">
            <a:extLst>
              <a:ext uri="{FF2B5EF4-FFF2-40B4-BE49-F238E27FC236}">
                <a16:creationId xmlns:a16="http://schemas.microsoft.com/office/drawing/2014/main" id="{B90D4789-DC56-14DC-BE98-597EFB21FA1E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49996" y="612963"/>
            <a:ext cx="5419151" cy="5545512"/>
          </a:xfrm>
          <a:custGeom>
            <a:avLst/>
            <a:gdLst>
              <a:gd name="connsiteX0" fmla="*/ 176219 w 5683226"/>
              <a:gd name="connsiteY0" fmla="*/ 0 h 6133355"/>
              <a:gd name="connsiteX1" fmla="*/ 5516532 w 5683226"/>
              <a:gd name="connsiteY1" fmla="*/ 0 h 6133355"/>
              <a:gd name="connsiteX2" fmla="*/ 5557918 w 5683226"/>
              <a:gd name="connsiteY2" fmla="*/ 12847 h 6133355"/>
              <a:gd name="connsiteX3" fmla="*/ 5675402 w 5683226"/>
              <a:gd name="connsiteY3" fmla="*/ 130332 h 6133355"/>
              <a:gd name="connsiteX4" fmla="*/ 5683226 w 5683226"/>
              <a:gd name="connsiteY4" fmla="*/ 155535 h 6133355"/>
              <a:gd name="connsiteX5" fmla="*/ 5683226 w 5683226"/>
              <a:gd name="connsiteY5" fmla="*/ 5973459 h 6133355"/>
              <a:gd name="connsiteX6" fmla="*/ 5675402 w 5683226"/>
              <a:gd name="connsiteY6" fmla="*/ 5998663 h 6133355"/>
              <a:gd name="connsiteX7" fmla="*/ 5516478 w 5683226"/>
              <a:gd name="connsiteY7" fmla="*/ 6129011 h 6133355"/>
              <a:gd name="connsiteX8" fmla="*/ 5473385 w 5683226"/>
              <a:gd name="connsiteY8" fmla="*/ 6133355 h 6133355"/>
              <a:gd name="connsiteX9" fmla="*/ 219366 w 5683226"/>
              <a:gd name="connsiteY9" fmla="*/ 6133355 h 6133355"/>
              <a:gd name="connsiteX10" fmla="*/ 176273 w 5683226"/>
              <a:gd name="connsiteY10" fmla="*/ 6129011 h 6133355"/>
              <a:gd name="connsiteX11" fmla="*/ 0 w 5683226"/>
              <a:gd name="connsiteY11" fmla="*/ 5912731 h 6133355"/>
              <a:gd name="connsiteX12" fmla="*/ 0 w 5683226"/>
              <a:gd name="connsiteY12" fmla="*/ 216263 h 6133355"/>
              <a:gd name="connsiteX13" fmla="*/ 134834 w 5683226"/>
              <a:gd name="connsiteY13" fmla="*/ 12847 h 6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3226" h="6133355">
                <a:moveTo>
                  <a:pt x="176219" y="0"/>
                </a:moveTo>
                <a:lnTo>
                  <a:pt x="5516532" y="0"/>
                </a:lnTo>
                <a:lnTo>
                  <a:pt x="5557918" y="12847"/>
                </a:lnTo>
                <a:cubicBezTo>
                  <a:pt x="5610742" y="35190"/>
                  <a:pt x="5653060" y="77508"/>
                  <a:pt x="5675402" y="130332"/>
                </a:cubicBezTo>
                <a:lnTo>
                  <a:pt x="5683226" y="155535"/>
                </a:lnTo>
                <a:lnTo>
                  <a:pt x="5683226" y="5973459"/>
                </a:lnTo>
                <a:lnTo>
                  <a:pt x="5675402" y="5998663"/>
                </a:lnTo>
                <a:cubicBezTo>
                  <a:pt x="5647474" y="6064693"/>
                  <a:pt x="5588334" y="6114307"/>
                  <a:pt x="5516478" y="6129011"/>
                </a:cubicBezTo>
                <a:lnTo>
                  <a:pt x="5473385" y="6133355"/>
                </a:lnTo>
                <a:lnTo>
                  <a:pt x="219366" y="6133355"/>
                </a:lnTo>
                <a:lnTo>
                  <a:pt x="176273" y="6129011"/>
                </a:lnTo>
                <a:cubicBezTo>
                  <a:pt x="75675" y="6108426"/>
                  <a:pt x="0" y="6019416"/>
                  <a:pt x="0" y="5912731"/>
                </a:cubicBezTo>
                <a:lnTo>
                  <a:pt x="0" y="216263"/>
                </a:lnTo>
                <a:cubicBezTo>
                  <a:pt x="0" y="124819"/>
                  <a:pt x="55598" y="46361"/>
                  <a:pt x="134834" y="1284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5C101F52-7B21-C09C-5501-4D4983AD5B2A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5043543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56F0E34D-A958-C272-6367-6FAFBA958D09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0D5A7863-7D28-F1A6-9B9E-65EB13424B9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10167F86-0D72-0FE2-19E7-DAB8EA99E8C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9B6763C9-9CEC-90E6-6432-67CBAA063DA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36812382"/>
      </p:ext>
    </p:extLst>
  </p:cSld>
  <p:clrMapOvr>
    <a:masterClrMapping/>
  </p:clrMapOvr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content image L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07F7456B-AFDE-47A8-4280-73767F426A39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6508729" y="5845888"/>
            <a:ext cx="5043543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8040D6DC-9538-BC81-5E2E-622FA759783E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D85C1072-311A-AAE1-7F1C-EE0F1DEBD37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6508729" y="2805032"/>
            <a:ext cx="5043543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4" name="Picture Placeholder 48">
            <a:extLst>
              <a:ext uri="{FF2B5EF4-FFF2-40B4-BE49-F238E27FC236}">
                <a16:creationId xmlns:a16="http://schemas.microsoft.com/office/drawing/2014/main" id="{4BCA1787-5037-37EE-14D0-9673373588A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9908" y="619637"/>
            <a:ext cx="5419151" cy="5545512"/>
          </a:xfrm>
          <a:custGeom>
            <a:avLst/>
            <a:gdLst>
              <a:gd name="connsiteX0" fmla="*/ 176219 w 5683226"/>
              <a:gd name="connsiteY0" fmla="*/ 0 h 6133355"/>
              <a:gd name="connsiteX1" fmla="*/ 5516532 w 5683226"/>
              <a:gd name="connsiteY1" fmla="*/ 0 h 6133355"/>
              <a:gd name="connsiteX2" fmla="*/ 5557918 w 5683226"/>
              <a:gd name="connsiteY2" fmla="*/ 12847 h 6133355"/>
              <a:gd name="connsiteX3" fmla="*/ 5675402 w 5683226"/>
              <a:gd name="connsiteY3" fmla="*/ 130332 h 6133355"/>
              <a:gd name="connsiteX4" fmla="*/ 5683226 w 5683226"/>
              <a:gd name="connsiteY4" fmla="*/ 155535 h 6133355"/>
              <a:gd name="connsiteX5" fmla="*/ 5683226 w 5683226"/>
              <a:gd name="connsiteY5" fmla="*/ 5973459 h 6133355"/>
              <a:gd name="connsiteX6" fmla="*/ 5675402 w 5683226"/>
              <a:gd name="connsiteY6" fmla="*/ 5998663 h 6133355"/>
              <a:gd name="connsiteX7" fmla="*/ 5516478 w 5683226"/>
              <a:gd name="connsiteY7" fmla="*/ 6129011 h 6133355"/>
              <a:gd name="connsiteX8" fmla="*/ 5473385 w 5683226"/>
              <a:gd name="connsiteY8" fmla="*/ 6133355 h 6133355"/>
              <a:gd name="connsiteX9" fmla="*/ 219366 w 5683226"/>
              <a:gd name="connsiteY9" fmla="*/ 6133355 h 6133355"/>
              <a:gd name="connsiteX10" fmla="*/ 176273 w 5683226"/>
              <a:gd name="connsiteY10" fmla="*/ 6129011 h 6133355"/>
              <a:gd name="connsiteX11" fmla="*/ 0 w 5683226"/>
              <a:gd name="connsiteY11" fmla="*/ 5912731 h 6133355"/>
              <a:gd name="connsiteX12" fmla="*/ 0 w 5683226"/>
              <a:gd name="connsiteY12" fmla="*/ 216263 h 6133355"/>
              <a:gd name="connsiteX13" fmla="*/ 134834 w 5683226"/>
              <a:gd name="connsiteY13" fmla="*/ 12847 h 613335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5683226" h="6133355">
                <a:moveTo>
                  <a:pt x="176219" y="0"/>
                </a:moveTo>
                <a:lnTo>
                  <a:pt x="5516532" y="0"/>
                </a:lnTo>
                <a:lnTo>
                  <a:pt x="5557918" y="12847"/>
                </a:lnTo>
                <a:cubicBezTo>
                  <a:pt x="5610742" y="35190"/>
                  <a:pt x="5653060" y="77508"/>
                  <a:pt x="5675402" y="130332"/>
                </a:cubicBezTo>
                <a:lnTo>
                  <a:pt x="5683226" y="155535"/>
                </a:lnTo>
                <a:lnTo>
                  <a:pt x="5683226" y="5973459"/>
                </a:lnTo>
                <a:lnTo>
                  <a:pt x="5675402" y="5998663"/>
                </a:lnTo>
                <a:cubicBezTo>
                  <a:pt x="5647474" y="6064693"/>
                  <a:pt x="5588334" y="6114307"/>
                  <a:pt x="5516478" y="6129011"/>
                </a:cubicBezTo>
                <a:lnTo>
                  <a:pt x="5473385" y="6133355"/>
                </a:lnTo>
                <a:lnTo>
                  <a:pt x="219366" y="6133355"/>
                </a:lnTo>
                <a:lnTo>
                  <a:pt x="176273" y="6129011"/>
                </a:lnTo>
                <a:cubicBezTo>
                  <a:pt x="75675" y="6108426"/>
                  <a:pt x="0" y="6019416"/>
                  <a:pt x="0" y="5912731"/>
                </a:cubicBezTo>
                <a:lnTo>
                  <a:pt x="0" y="216263"/>
                </a:lnTo>
                <a:cubicBezTo>
                  <a:pt x="0" y="124819"/>
                  <a:pt x="55598" y="46361"/>
                  <a:pt x="134834" y="12847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DD7AC346-CCA6-75F1-6496-15F84257E0E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6502856" y="619671"/>
            <a:ext cx="5069236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pic>
        <p:nvPicPr>
          <p:cNvPr id="98" name="Graphic 97">
            <a:extLst>
              <a:ext uri="{FF2B5EF4-FFF2-40B4-BE49-F238E27FC236}">
                <a16:creationId xmlns:a16="http://schemas.microsoft.com/office/drawing/2014/main" id="{AF6B9396-3F38-A169-FA6E-ECB40CFE99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99" name="Footer Placeholder 4">
            <a:extLst>
              <a:ext uri="{FF2B5EF4-FFF2-40B4-BE49-F238E27FC236}">
                <a16:creationId xmlns:a16="http://schemas.microsoft.com/office/drawing/2014/main" id="{2D239D1A-5B56-9EE6-F7F2-C3FDFAB66039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9D800D17-21B0-6759-66B0-DBB1EED80A50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49D6EFF9-ADCD-3FFB-886B-B998E6D6B3E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17730103"/>
      </p:ext>
    </p:extLst>
  </p:cSld>
  <p:clrMapOvr>
    <a:masterClrMapping/>
  </p:clrMapOvr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dium image L medium content R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395E013F-6725-E2F2-08DB-431FF1BED18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8463802" y="5832573"/>
            <a:ext cx="3103953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8D56FB1E-38BF-93C3-4468-91A7A3E91E2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3B7006E8-B862-43F5-CF15-D139B08A942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8463802" y="619672"/>
            <a:ext cx="3103953" cy="5104397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5" name="Picture Placeholder 48">
            <a:extLst>
              <a:ext uri="{FF2B5EF4-FFF2-40B4-BE49-F238E27FC236}">
                <a16:creationId xmlns:a16="http://schemas.microsoft.com/office/drawing/2014/main" id="{C9A75AF5-B655-29FC-5293-68383E459520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9644" y="619676"/>
            <a:ext cx="7717146" cy="5538799"/>
          </a:xfrm>
          <a:custGeom>
            <a:avLst/>
            <a:gdLst>
              <a:gd name="connsiteX0" fmla="*/ 209192 w 8578225"/>
              <a:gd name="connsiteY0" fmla="*/ 0 h 6123830"/>
              <a:gd name="connsiteX1" fmla="*/ 8378651 w 8578225"/>
              <a:gd name="connsiteY1" fmla="*/ 0 h 6123830"/>
              <a:gd name="connsiteX2" fmla="*/ 8571404 w 8578225"/>
              <a:gd name="connsiteY2" fmla="*/ 127765 h 6123830"/>
              <a:gd name="connsiteX3" fmla="*/ 8578225 w 8578225"/>
              <a:gd name="connsiteY3" fmla="*/ 161552 h 6123830"/>
              <a:gd name="connsiteX4" fmla="*/ 8578225 w 8578225"/>
              <a:gd name="connsiteY4" fmla="*/ 5962347 h 6123830"/>
              <a:gd name="connsiteX5" fmla="*/ 8571404 w 8578225"/>
              <a:gd name="connsiteY5" fmla="*/ 5996134 h 6123830"/>
              <a:gd name="connsiteX6" fmla="*/ 8420811 w 8578225"/>
              <a:gd name="connsiteY6" fmla="*/ 6119649 h 6123830"/>
              <a:gd name="connsiteX7" fmla="*/ 8379335 w 8578225"/>
              <a:gd name="connsiteY7" fmla="*/ 6123830 h 6123830"/>
              <a:gd name="connsiteX8" fmla="*/ 208508 w 8578225"/>
              <a:gd name="connsiteY8" fmla="*/ 6123830 h 6123830"/>
              <a:gd name="connsiteX9" fmla="*/ 167033 w 8578225"/>
              <a:gd name="connsiteY9" fmla="*/ 6119649 h 6123830"/>
              <a:gd name="connsiteX10" fmla="*/ 0 w 8578225"/>
              <a:gd name="connsiteY10" fmla="*/ 5914707 h 6123830"/>
              <a:gd name="connsiteX11" fmla="*/ 0 w 8578225"/>
              <a:gd name="connsiteY11" fmla="*/ 209192 h 6123830"/>
              <a:gd name="connsiteX12" fmla="*/ 209192 w 8578225"/>
              <a:gd name="connsiteY12" fmla="*/ 0 h 612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78225" h="6123830">
                <a:moveTo>
                  <a:pt x="209192" y="0"/>
                </a:moveTo>
                <a:lnTo>
                  <a:pt x="8378651" y="0"/>
                </a:lnTo>
                <a:cubicBezTo>
                  <a:pt x="8465302" y="0"/>
                  <a:pt x="8539647" y="52683"/>
                  <a:pt x="8571404" y="127765"/>
                </a:cubicBezTo>
                <a:lnTo>
                  <a:pt x="8578225" y="161552"/>
                </a:lnTo>
                <a:lnTo>
                  <a:pt x="8578225" y="5962347"/>
                </a:lnTo>
                <a:lnTo>
                  <a:pt x="8571404" y="5996134"/>
                </a:lnTo>
                <a:cubicBezTo>
                  <a:pt x="8544940" y="6058703"/>
                  <a:pt x="8488900" y="6105716"/>
                  <a:pt x="8420811" y="6119649"/>
                </a:cubicBezTo>
                <a:lnTo>
                  <a:pt x="8379335" y="6123830"/>
                </a:lnTo>
                <a:lnTo>
                  <a:pt x="208508" y="6123830"/>
                </a:lnTo>
                <a:lnTo>
                  <a:pt x="167033" y="6119649"/>
                </a:lnTo>
                <a:cubicBezTo>
                  <a:pt x="71707" y="6100143"/>
                  <a:pt x="0" y="6015799"/>
                  <a:pt x="0" y="5914707"/>
                </a:cubicBezTo>
                <a:lnTo>
                  <a:pt x="0" y="209192"/>
                </a:lnTo>
                <a:cubicBezTo>
                  <a:pt x="0" y="93658"/>
                  <a:pt x="93658" y="0"/>
                  <a:pt x="2091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96" name="Graphic 95">
            <a:extLst>
              <a:ext uri="{FF2B5EF4-FFF2-40B4-BE49-F238E27FC236}">
                <a16:creationId xmlns:a16="http://schemas.microsoft.com/office/drawing/2014/main" id="{13B033BB-47AA-B80C-B64A-633FD414CB9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97" name="Footer Placeholder 4">
            <a:extLst>
              <a:ext uri="{FF2B5EF4-FFF2-40B4-BE49-F238E27FC236}">
                <a16:creationId xmlns:a16="http://schemas.microsoft.com/office/drawing/2014/main" id="{E9515D0B-A6FB-17F2-C7D8-CF79ECE52A00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759DEE95-EEA3-C9FC-CD07-8543A670426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F43F7139-D35B-350B-F240-85D1B4ECA1F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99993889"/>
      </p:ext>
    </p:extLst>
  </p:cSld>
  <p:clrMapOvr>
    <a:masterClrMapping/>
  </p:clrMapOvr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R content narrow L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32D1EC9A-6BC5-2051-BC02-33DAF8C0E01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7593" y="5832573"/>
            <a:ext cx="3200099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0" name="Footer Placeholder 4">
            <a:extLst>
              <a:ext uri="{FF2B5EF4-FFF2-40B4-BE49-F238E27FC236}">
                <a16:creationId xmlns:a16="http://schemas.microsoft.com/office/drawing/2014/main" id="{9093D3D8-C6D7-ACD5-3FEB-C585C901071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2" name="Text Placeholder 47">
            <a:extLst>
              <a:ext uri="{FF2B5EF4-FFF2-40B4-BE49-F238E27FC236}">
                <a16:creationId xmlns:a16="http://schemas.microsoft.com/office/drawing/2014/main" id="{3E1021B6-0EAD-B115-0087-D4F98A43B13E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619672"/>
            <a:ext cx="3200099" cy="5104397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3" name="Picture Placeholder 48">
            <a:extLst>
              <a:ext uri="{FF2B5EF4-FFF2-40B4-BE49-F238E27FC236}">
                <a16:creationId xmlns:a16="http://schemas.microsoft.com/office/drawing/2014/main" id="{E7988EA8-D9D3-2BB1-5ED3-4F15DDB05C91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3855174" y="619676"/>
            <a:ext cx="7717146" cy="5538799"/>
          </a:xfrm>
          <a:custGeom>
            <a:avLst/>
            <a:gdLst>
              <a:gd name="connsiteX0" fmla="*/ 209192 w 8578225"/>
              <a:gd name="connsiteY0" fmla="*/ 0 h 6123830"/>
              <a:gd name="connsiteX1" fmla="*/ 8378651 w 8578225"/>
              <a:gd name="connsiteY1" fmla="*/ 0 h 6123830"/>
              <a:gd name="connsiteX2" fmla="*/ 8571404 w 8578225"/>
              <a:gd name="connsiteY2" fmla="*/ 127765 h 6123830"/>
              <a:gd name="connsiteX3" fmla="*/ 8578225 w 8578225"/>
              <a:gd name="connsiteY3" fmla="*/ 161552 h 6123830"/>
              <a:gd name="connsiteX4" fmla="*/ 8578225 w 8578225"/>
              <a:gd name="connsiteY4" fmla="*/ 5962347 h 6123830"/>
              <a:gd name="connsiteX5" fmla="*/ 8571404 w 8578225"/>
              <a:gd name="connsiteY5" fmla="*/ 5996134 h 6123830"/>
              <a:gd name="connsiteX6" fmla="*/ 8420811 w 8578225"/>
              <a:gd name="connsiteY6" fmla="*/ 6119649 h 6123830"/>
              <a:gd name="connsiteX7" fmla="*/ 8379335 w 8578225"/>
              <a:gd name="connsiteY7" fmla="*/ 6123830 h 6123830"/>
              <a:gd name="connsiteX8" fmla="*/ 208508 w 8578225"/>
              <a:gd name="connsiteY8" fmla="*/ 6123830 h 6123830"/>
              <a:gd name="connsiteX9" fmla="*/ 167033 w 8578225"/>
              <a:gd name="connsiteY9" fmla="*/ 6119649 h 6123830"/>
              <a:gd name="connsiteX10" fmla="*/ 0 w 8578225"/>
              <a:gd name="connsiteY10" fmla="*/ 5914707 h 6123830"/>
              <a:gd name="connsiteX11" fmla="*/ 0 w 8578225"/>
              <a:gd name="connsiteY11" fmla="*/ 209192 h 6123830"/>
              <a:gd name="connsiteX12" fmla="*/ 209192 w 8578225"/>
              <a:gd name="connsiteY12" fmla="*/ 0 h 612383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8578225" h="6123830">
                <a:moveTo>
                  <a:pt x="209192" y="0"/>
                </a:moveTo>
                <a:lnTo>
                  <a:pt x="8378651" y="0"/>
                </a:lnTo>
                <a:cubicBezTo>
                  <a:pt x="8465302" y="0"/>
                  <a:pt x="8539647" y="52683"/>
                  <a:pt x="8571404" y="127765"/>
                </a:cubicBezTo>
                <a:lnTo>
                  <a:pt x="8578225" y="161552"/>
                </a:lnTo>
                <a:lnTo>
                  <a:pt x="8578225" y="5962347"/>
                </a:lnTo>
                <a:lnTo>
                  <a:pt x="8571404" y="5996134"/>
                </a:lnTo>
                <a:cubicBezTo>
                  <a:pt x="8544940" y="6058703"/>
                  <a:pt x="8488900" y="6105716"/>
                  <a:pt x="8420811" y="6119649"/>
                </a:cubicBezTo>
                <a:lnTo>
                  <a:pt x="8379335" y="6123830"/>
                </a:lnTo>
                <a:lnTo>
                  <a:pt x="208508" y="6123830"/>
                </a:lnTo>
                <a:lnTo>
                  <a:pt x="167033" y="6119649"/>
                </a:lnTo>
                <a:cubicBezTo>
                  <a:pt x="71707" y="6100143"/>
                  <a:pt x="0" y="6015799"/>
                  <a:pt x="0" y="5914707"/>
                </a:cubicBezTo>
                <a:lnTo>
                  <a:pt x="0" y="209192"/>
                </a:lnTo>
                <a:cubicBezTo>
                  <a:pt x="0" y="93658"/>
                  <a:pt x="93658" y="0"/>
                  <a:pt x="20919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54" name="Graphic 53">
            <a:extLst>
              <a:ext uri="{FF2B5EF4-FFF2-40B4-BE49-F238E27FC236}">
                <a16:creationId xmlns:a16="http://schemas.microsoft.com/office/drawing/2014/main" id="{8125B508-139B-B540-48F3-638CE326BE5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D302D5C8-FC7B-D6C1-5F80-871751A308F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B2BB31E2-C286-C7E6-2B61-9C90DBD0CC8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15BBFBD6-DD0E-ACE2-C060-BA293F2D3839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54330143"/>
      </p:ext>
    </p:extLst>
  </p:cSld>
  <p:clrMapOvr>
    <a:masterClrMapping/>
  </p:clrMapOvr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narrow R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E4B1FAE8-6D7E-F774-FD34-09C340F75AEB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8454296" y="619676"/>
            <a:ext cx="3111031" cy="5538799"/>
          </a:xfrm>
          <a:custGeom>
            <a:avLst/>
            <a:gdLst>
              <a:gd name="connsiteX0" fmla="*/ 215897 w 3278188"/>
              <a:gd name="connsiteY0" fmla="*/ 0 h 6137275"/>
              <a:gd name="connsiteX1" fmla="*/ 3061909 w 3278188"/>
              <a:gd name="connsiteY1" fmla="*/ 0 h 6137275"/>
              <a:gd name="connsiteX2" fmla="*/ 3144153 w 3278188"/>
              <a:gd name="connsiteY2" fmla="*/ 16604 h 6137275"/>
              <a:gd name="connsiteX3" fmla="*/ 3273819 w 3278188"/>
              <a:gd name="connsiteY3" fmla="*/ 174698 h 6137275"/>
              <a:gd name="connsiteX4" fmla="*/ 3278188 w 3278188"/>
              <a:gd name="connsiteY4" fmla="*/ 218034 h 6137275"/>
              <a:gd name="connsiteX5" fmla="*/ 3278188 w 3278188"/>
              <a:gd name="connsiteY5" fmla="*/ 5918646 h 6137275"/>
              <a:gd name="connsiteX6" fmla="*/ 3273819 w 3278188"/>
              <a:gd name="connsiteY6" fmla="*/ 5961983 h 6137275"/>
              <a:gd name="connsiteX7" fmla="*/ 3144153 w 3278188"/>
              <a:gd name="connsiteY7" fmla="*/ 6120076 h 6137275"/>
              <a:gd name="connsiteX8" fmla="*/ 3058962 w 3278188"/>
              <a:gd name="connsiteY8" fmla="*/ 6137275 h 6137275"/>
              <a:gd name="connsiteX9" fmla="*/ 218844 w 3278188"/>
              <a:gd name="connsiteY9" fmla="*/ 6137275 h 6137275"/>
              <a:gd name="connsiteX10" fmla="*/ 133653 w 3278188"/>
              <a:gd name="connsiteY10" fmla="*/ 6120076 h 6137275"/>
              <a:gd name="connsiteX11" fmla="*/ 3987 w 3278188"/>
              <a:gd name="connsiteY11" fmla="*/ 5961983 h 6137275"/>
              <a:gd name="connsiteX12" fmla="*/ 0 w 3278188"/>
              <a:gd name="connsiteY12" fmla="*/ 5922435 h 6137275"/>
              <a:gd name="connsiteX13" fmla="*/ 0 w 3278188"/>
              <a:gd name="connsiteY13" fmla="*/ 214245 h 6137275"/>
              <a:gd name="connsiteX14" fmla="*/ 3987 w 3278188"/>
              <a:gd name="connsiteY14" fmla="*/ 174698 h 6137275"/>
              <a:gd name="connsiteX15" fmla="*/ 133653 w 3278188"/>
              <a:gd name="connsiteY15" fmla="*/ 16604 h 613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8188" h="6137275">
                <a:moveTo>
                  <a:pt x="215897" y="0"/>
                </a:moveTo>
                <a:lnTo>
                  <a:pt x="3061909" y="0"/>
                </a:lnTo>
                <a:lnTo>
                  <a:pt x="3144153" y="16604"/>
                </a:lnTo>
                <a:cubicBezTo>
                  <a:pt x="3209837" y="44386"/>
                  <a:pt x="3259192" y="103217"/>
                  <a:pt x="3273819" y="174698"/>
                </a:cubicBezTo>
                <a:lnTo>
                  <a:pt x="3278188" y="218034"/>
                </a:lnTo>
                <a:lnTo>
                  <a:pt x="3278188" y="5918646"/>
                </a:lnTo>
                <a:lnTo>
                  <a:pt x="3273819" y="5961983"/>
                </a:lnTo>
                <a:cubicBezTo>
                  <a:pt x="3259192" y="6033463"/>
                  <a:pt x="3209837" y="6092294"/>
                  <a:pt x="3144153" y="6120076"/>
                </a:cubicBezTo>
                <a:lnTo>
                  <a:pt x="3058962" y="6137275"/>
                </a:lnTo>
                <a:lnTo>
                  <a:pt x="218844" y="6137275"/>
                </a:lnTo>
                <a:lnTo>
                  <a:pt x="133653" y="6120076"/>
                </a:lnTo>
                <a:cubicBezTo>
                  <a:pt x="67969" y="6092294"/>
                  <a:pt x="18614" y="6033463"/>
                  <a:pt x="3987" y="5961983"/>
                </a:cubicBezTo>
                <a:lnTo>
                  <a:pt x="0" y="5922435"/>
                </a:lnTo>
                <a:lnTo>
                  <a:pt x="0" y="214245"/>
                </a:lnTo>
                <a:lnTo>
                  <a:pt x="3987" y="174698"/>
                </a:lnTo>
                <a:cubicBezTo>
                  <a:pt x="18614" y="103217"/>
                  <a:pt x="67969" y="44386"/>
                  <a:pt x="133653" y="1660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A05610FC-5E63-40E1-72CA-96F88AA0C2B9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9832" y="5845888"/>
            <a:ext cx="5043543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7B5424B9-A7D2-F8C5-8810-9640EF53B236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6F63D500-FE90-C017-51C9-4176EBC5A9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9832" y="2791717"/>
            <a:ext cx="7820442" cy="2932851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B2B033CC-7B29-6A84-A391-1B9292051F0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7" y="619671"/>
            <a:ext cx="7820442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86246BBB-EDA6-326E-AE22-EB3FC671B79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523EC095-DF6F-74CD-B772-47E05BA51324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6394759-A501-5EE3-591F-A38BEE7C4B7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0A59AB42-52AA-32CE-A697-1D6F66E5694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68432310"/>
      </p:ext>
    </p:extLst>
  </p:cSld>
  <p:clrMapOvr>
    <a:masterClrMapping/>
  </p:clrMapOvr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Image narrow L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">
            <a:extLst>
              <a:ext uri="{FF2B5EF4-FFF2-40B4-BE49-F238E27FC236}">
                <a16:creationId xmlns:a16="http://schemas.microsoft.com/office/drawing/2014/main" id="{6B6A7095-46B2-FA6E-0021-453C02C90A5D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7784" y="619676"/>
            <a:ext cx="3111031" cy="5538799"/>
          </a:xfrm>
          <a:custGeom>
            <a:avLst/>
            <a:gdLst>
              <a:gd name="connsiteX0" fmla="*/ 215897 w 3278188"/>
              <a:gd name="connsiteY0" fmla="*/ 0 h 6137275"/>
              <a:gd name="connsiteX1" fmla="*/ 3061909 w 3278188"/>
              <a:gd name="connsiteY1" fmla="*/ 0 h 6137275"/>
              <a:gd name="connsiteX2" fmla="*/ 3144153 w 3278188"/>
              <a:gd name="connsiteY2" fmla="*/ 16604 h 6137275"/>
              <a:gd name="connsiteX3" fmla="*/ 3273819 w 3278188"/>
              <a:gd name="connsiteY3" fmla="*/ 174698 h 6137275"/>
              <a:gd name="connsiteX4" fmla="*/ 3278188 w 3278188"/>
              <a:gd name="connsiteY4" fmla="*/ 218034 h 6137275"/>
              <a:gd name="connsiteX5" fmla="*/ 3278188 w 3278188"/>
              <a:gd name="connsiteY5" fmla="*/ 5918646 h 6137275"/>
              <a:gd name="connsiteX6" fmla="*/ 3273819 w 3278188"/>
              <a:gd name="connsiteY6" fmla="*/ 5961983 h 6137275"/>
              <a:gd name="connsiteX7" fmla="*/ 3144153 w 3278188"/>
              <a:gd name="connsiteY7" fmla="*/ 6120076 h 6137275"/>
              <a:gd name="connsiteX8" fmla="*/ 3058962 w 3278188"/>
              <a:gd name="connsiteY8" fmla="*/ 6137275 h 6137275"/>
              <a:gd name="connsiteX9" fmla="*/ 218844 w 3278188"/>
              <a:gd name="connsiteY9" fmla="*/ 6137275 h 6137275"/>
              <a:gd name="connsiteX10" fmla="*/ 133653 w 3278188"/>
              <a:gd name="connsiteY10" fmla="*/ 6120076 h 6137275"/>
              <a:gd name="connsiteX11" fmla="*/ 3987 w 3278188"/>
              <a:gd name="connsiteY11" fmla="*/ 5961983 h 6137275"/>
              <a:gd name="connsiteX12" fmla="*/ 0 w 3278188"/>
              <a:gd name="connsiteY12" fmla="*/ 5922435 h 6137275"/>
              <a:gd name="connsiteX13" fmla="*/ 0 w 3278188"/>
              <a:gd name="connsiteY13" fmla="*/ 214245 h 6137275"/>
              <a:gd name="connsiteX14" fmla="*/ 3987 w 3278188"/>
              <a:gd name="connsiteY14" fmla="*/ 174698 h 6137275"/>
              <a:gd name="connsiteX15" fmla="*/ 133653 w 3278188"/>
              <a:gd name="connsiteY15" fmla="*/ 16604 h 613727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278188" h="6137275">
                <a:moveTo>
                  <a:pt x="215897" y="0"/>
                </a:moveTo>
                <a:lnTo>
                  <a:pt x="3061909" y="0"/>
                </a:lnTo>
                <a:lnTo>
                  <a:pt x="3144153" y="16604"/>
                </a:lnTo>
                <a:cubicBezTo>
                  <a:pt x="3209837" y="44386"/>
                  <a:pt x="3259192" y="103217"/>
                  <a:pt x="3273819" y="174698"/>
                </a:cubicBezTo>
                <a:lnTo>
                  <a:pt x="3278188" y="218034"/>
                </a:lnTo>
                <a:lnTo>
                  <a:pt x="3278188" y="5918646"/>
                </a:lnTo>
                <a:lnTo>
                  <a:pt x="3273819" y="5961983"/>
                </a:lnTo>
                <a:cubicBezTo>
                  <a:pt x="3259192" y="6033463"/>
                  <a:pt x="3209837" y="6092294"/>
                  <a:pt x="3144153" y="6120076"/>
                </a:cubicBezTo>
                <a:lnTo>
                  <a:pt x="3058962" y="6137275"/>
                </a:lnTo>
                <a:lnTo>
                  <a:pt x="218844" y="6137275"/>
                </a:lnTo>
                <a:lnTo>
                  <a:pt x="133653" y="6120076"/>
                </a:lnTo>
                <a:cubicBezTo>
                  <a:pt x="67969" y="6092294"/>
                  <a:pt x="18614" y="6033463"/>
                  <a:pt x="3987" y="5961983"/>
                </a:cubicBezTo>
                <a:lnTo>
                  <a:pt x="0" y="5922435"/>
                </a:lnTo>
                <a:lnTo>
                  <a:pt x="0" y="214245"/>
                </a:lnTo>
                <a:lnTo>
                  <a:pt x="3987" y="174698"/>
                </a:lnTo>
                <a:cubicBezTo>
                  <a:pt x="18614" y="103217"/>
                  <a:pt x="67969" y="44386"/>
                  <a:pt x="133653" y="16604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B6F2A13E-E16B-3034-3AAD-986895EAF370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4192881" y="5845888"/>
            <a:ext cx="7392109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928A5688-8FBD-379F-1F13-85938534C51E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D6C4ED90-7E04-B45D-19D2-30E10ED6724B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192881" y="2791717"/>
            <a:ext cx="7392109" cy="2932851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F8DFA87E-430D-3570-8ECB-07B55BF5441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198557" y="619671"/>
            <a:ext cx="7386434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99EECDB7-9E6C-B130-19D5-9D920B6FDC6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D003FC27-266A-3018-2725-AE6203A04395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5CE4088E-B1A3-8BC7-5E85-6F08FBDD3A96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B74E0846-39A2-ECF6-9768-7AF61538078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14688468"/>
      </p:ext>
    </p:extLst>
  </p:cSld>
  <p:clrMapOvr>
    <a:masterClrMapping/>
  </p:clrMapOvr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 2 x Image narrow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A87F79D7-6436-AAB1-5E74-0EE89F657DC8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3660962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994E7BB4-149A-5CF5-B4EE-BA0BA153237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4" name="Text Placeholder 47">
            <a:extLst>
              <a:ext uri="{FF2B5EF4-FFF2-40B4-BE49-F238E27FC236}">
                <a16:creationId xmlns:a16="http://schemas.microsoft.com/office/drawing/2014/main" id="{9993C754-F400-337B-AF19-BEF823576C2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3660962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493AB5A7-43DB-E7DC-D822-5BF6C169F49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3660962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57" name="Picture Placeholder 99">
            <a:extLst>
              <a:ext uri="{FF2B5EF4-FFF2-40B4-BE49-F238E27FC236}">
                <a16:creationId xmlns:a16="http://schemas.microsoft.com/office/drawing/2014/main" id="{4FFAD233-70AB-5400-AECB-91E8667C8483}"/>
              </a:ext>
            </a:extLst>
          </p:cNvPr>
          <p:cNvSpPr>
            <a:spLocks noGrp="1"/>
          </p:cNvSpPr>
          <p:nvPr>
            <p:ph type="pic" sz="quarter" idx="22"/>
          </p:nvPr>
        </p:nvSpPr>
        <p:spPr>
          <a:xfrm>
            <a:off x="7993437" y="619671"/>
            <a:ext cx="3578886" cy="5538804"/>
          </a:xfrm>
          <a:custGeom>
            <a:avLst/>
            <a:gdLst>
              <a:gd name="connsiteX0" fmla="*/ 185746 w 3741738"/>
              <a:gd name="connsiteY0" fmla="*/ 0 h 6133745"/>
              <a:gd name="connsiteX1" fmla="*/ 3565504 w 3741738"/>
              <a:gd name="connsiteY1" fmla="*/ 0 h 6133745"/>
              <a:gd name="connsiteX2" fmla="*/ 3629111 w 3741738"/>
              <a:gd name="connsiteY2" fmla="*/ 12842 h 6133745"/>
              <a:gd name="connsiteX3" fmla="*/ 3697690 w 3741738"/>
              <a:gd name="connsiteY3" fmla="*/ 59078 h 6133745"/>
              <a:gd name="connsiteX4" fmla="*/ 3741738 w 3741738"/>
              <a:gd name="connsiteY4" fmla="*/ 124411 h 6133745"/>
              <a:gd name="connsiteX5" fmla="*/ 3741738 w 3741738"/>
              <a:gd name="connsiteY5" fmla="*/ 6009120 h 6133745"/>
              <a:gd name="connsiteX6" fmla="*/ 3697690 w 3741738"/>
              <a:gd name="connsiteY6" fmla="*/ 6074453 h 6133745"/>
              <a:gd name="connsiteX7" fmla="*/ 3629111 w 3741738"/>
              <a:gd name="connsiteY7" fmla="*/ 6120690 h 6133745"/>
              <a:gd name="connsiteX8" fmla="*/ 3564444 w 3741738"/>
              <a:gd name="connsiteY8" fmla="*/ 6133745 h 6133745"/>
              <a:gd name="connsiteX9" fmla="*/ 186806 w 3741738"/>
              <a:gd name="connsiteY9" fmla="*/ 6133745 h 6133745"/>
              <a:gd name="connsiteX10" fmla="*/ 122139 w 3741738"/>
              <a:gd name="connsiteY10" fmla="*/ 6120690 h 6133745"/>
              <a:gd name="connsiteX11" fmla="*/ 7324 w 3741738"/>
              <a:gd name="connsiteY11" fmla="*/ 6005875 h 6133745"/>
              <a:gd name="connsiteX12" fmla="*/ 0 w 3741738"/>
              <a:gd name="connsiteY12" fmla="*/ 5982282 h 6133745"/>
              <a:gd name="connsiteX13" fmla="*/ 0 w 3741738"/>
              <a:gd name="connsiteY13" fmla="*/ 151250 h 6133745"/>
              <a:gd name="connsiteX14" fmla="*/ 7324 w 3741738"/>
              <a:gd name="connsiteY14" fmla="*/ 127657 h 6133745"/>
              <a:gd name="connsiteX15" fmla="*/ 122139 w 3741738"/>
              <a:gd name="connsiteY15" fmla="*/ 12842 h 6133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41738" h="6133745">
                <a:moveTo>
                  <a:pt x="185746" y="0"/>
                </a:moveTo>
                <a:lnTo>
                  <a:pt x="3565504" y="0"/>
                </a:lnTo>
                <a:lnTo>
                  <a:pt x="3629111" y="12842"/>
                </a:lnTo>
                <a:cubicBezTo>
                  <a:pt x="3654923" y="23759"/>
                  <a:pt x="3678168" y="39557"/>
                  <a:pt x="3697690" y="59078"/>
                </a:cubicBezTo>
                <a:lnTo>
                  <a:pt x="3741738" y="124411"/>
                </a:lnTo>
                <a:lnTo>
                  <a:pt x="3741738" y="6009120"/>
                </a:lnTo>
                <a:lnTo>
                  <a:pt x="3697690" y="6074453"/>
                </a:lnTo>
                <a:cubicBezTo>
                  <a:pt x="3678168" y="6093974"/>
                  <a:pt x="3654923" y="6109772"/>
                  <a:pt x="3629111" y="6120690"/>
                </a:cubicBezTo>
                <a:lnTo>
                  <a:pt x="3564444" y="6133745"/>
                </a:lnTo>
                <a:lnTo>
                  <a:pt x="186806" y="6133745"/>
                </a:lnTo>
                <a:lnTo>
                  <a:pt x="122139" y="6120690"/>
                </a:lnTo>
                <a:cubicBezTo>
                  <a:pt x="70515" y="6098855"/>
                  <a:pt x="29159" y="6057498"/>
                  <a:pt x="7324" y="6005875"/>
                </a:cubicBezTo>
                <a:lnTo>
                  <a:pt x="0" y="5982282"/>
                </a:lnTo>
                <a:lnTo>
                  <a:pt x="0" y="151250"/>
                </a:lnTo>
                <a:lnTo>
                  <a:pt x="7324" y="127657"/>
                </a:lnTo>
                <a:cubicBezTo>
                  <a:pt x="29159" y="76033"/>
                  <a:pt x="70515" y="34677"/>
                  <a:pt x="122139" y="128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8" name="Picture Placeholder 99">
            <a:extLst>
              <a:ext uri="{FF2B5EF4-FFF2-40B4-BE49-F238E27FC236}">
                <a16:creationId xmlns:a16="http://schemas.microsoft.com/office/drawing/2014/main" id="{EA41F2C9-919A-60AD-F02E-453FCD96B060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4309733" y="619671"/>
            <a:ext cx="3572526" cy="5538804"/>
          </a:xfrm>
          <a:custGeom>
            <a:avLst/>
            <a:gdLst>
              <a:gd name="connsiteX0" fmla="*/ 185746 w 3741738"/>
              <a:gd name="connsiteY0" fmla="*/ 0 h 6133745"/>
              <a:gd name="connsiteX1" fmla="*/ 3565504 w 3741738"/>
              <a:gd name="connsiteY1" fmla="*/ 0 h 6133745"/>
              <a:gd name="connsiteX2" fmla="*/ 3629111 w 3741738"/>
              <a:gd name="connsiteY2" fmla="*/ 12842 h 6133745"/>
              <a:gd name="connsiteX3" fmla="*/ 3697690 w 3741738"/>
              <a:gd name="connsiteY3" fmla="*/ 59078 h 6133745"/>
              <a:gd name="connsiteX4" fmla="*/ 3741738 w 3741738"/>
              <a:gd name="connsiteY4" fmla="*/ 124411 h 6133745"/>
              <a:gd name="connsiteX5" fmla="*/ 3741738 w 3741738"/>
              <a:gd name="connsiteY5" fmla="*/ 6009120 h 6133745"/>
              <a:gd name="connsiteX6" fmla="*/ 3697690 w 3741738"/>
              <a:gd name="connsiteY6" fmla="*/ 6074453 h 6133745"/>
              <a:gd name="connsiteX7" fmla="*/ 3629111 w 3741738"/>
              <a:gd name="connsiteY7" fmla="*/ 6120690 h 6133745"/>
              <a:gd name="connsiteX8" fmla="*/ 3564444 w 3741738"/>
              <a:gd name="connsiteY8" fmla="*/ 6133745 h 6133745"/>
              <a:gd name="connsiteX9" fmla="*/ 186806 w 3741738"/>
              <a:gd name="connsiteY9" fmla="*/ 6133745 h 6133745"/>
              <a:gd name="connsiteX10" fmla="*/ 122139 w 3741738"/>
              <a:gd name="connsiteY10" fmla="*/ 6120690 h 6133745"/>
              <a:gd name="connsiteX11" fmla="*/ 7324 w 3741738"/>
              <a:gd name="connsiteY11" fmla="*/ 6005875 h 6133745"/>
              <a:gd name="connsiteX12" fmla="*/ 0 w 3741738"/>
              <a:gd name="connsiteY12" fmla="*/ 5982282 h 6133745"/>
              <a:gd name="connsiteX13" fmla="*/ 0 w 3741738"/>
              <a:gd name="connsiteY13" fmla="*/ 151250 h 6133745"/>
              <a:gd name="connsiteX14" fmla="*/ 7324 w 3741738"/>
              <a:gd name="connsiteY14" fmla="*/ 127657 h 6133745"/>
              <a:gd name="connsiteX15" fmla="*/ 122139 w 3741738"/>
              <a:gd name="connsiteY15" fmla="*/ 12842 h 613374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</a:cxnLst>
            <a:rect l="l" t="t" r="r" b="b"/>
            <a:pathLst>
              <a:path w="3741738" h="6133745">
                <a:moveTo>
                  <a:pt x="185746" y="0"/>
                </a:moveTo>
                <a:lnTo>
                  <a:pt x="3565504" y="0"/>
                </a:lnTo>
                <a:lnTo>
                  <a:pt x="3629111" y="12842"/>
                </a:lnTo>
                <a:cubicBezTo>
                  <a:pt x="3654923" y="23759"/>
                  <a:pt x="3678168" y="39557"/>
                  <a:pt x="3697690" y="59078"/>
                </a:cubicBezTo>
                <a:lnTo>
                  <a:pt x="3741738" y="124411"/>
                </a:lnTo>
                <a:lnTo>
                  <a:pt x="3741738" y="6009120"/>
                </a:lnTo>
                <a:lnTo>
                  <a:pt x="3697690" y="6074453"/>
                </a:lnTo>
                <a:cubicBezTo>
                  <a:pt x="3678168" y="6093974"/>
                  <a:pt x="3654923" y="6109772"/>
                  <a:pt x="3629111" y="6120690"/>
                </a:cubicBezTo>
                <a:lnTo>
                  <a:pt x="3564444" y="6133745"/>
                </a:lnTo>
                <a:lnTo>
                  <a:pt x="186806" y="6133745"/>
                </a:lnTo>
                <a:lnTo>
                  <a:pt x="122139" y="6120690"/>
                </a:lnTo>
                <a:cubicBezTo>
                  <a:pt x="70515" y="6098855"/>
                  <a:pt x="29159" y="6057498"/>
                  <a:pt x="7324" y="6005875"/>
                </a:cubicBezTo>
                <a:lnTo>
                  <a:pt x="0" y="5982282"/>
                </a:lnTo>
                <a:lnTo>
                  <a:pt x="0" y="151250"/>
                </a:lnTo>
                <a:lnTo>
                  <a:pt x="7324" y="127657"/>
                </a:lnTo>
                <a:cubicBezTo>
                  <a:pt x="29159" y="76033"/>
                  <a:pt x="70515" y="34677"/>
                  <a:pt x="122139" y="12842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59" name="Graphic 58">
            <a:extLst>
              <a:ext uri="{FF2B5EF4-FFF2-40B4-BE49-F238E27FC236}">
                <a16:creationId xmlns:a16="http://schemas.microsoft.com/office/drawing/2014/main" id="{DF397488-69E8-4B60-B75E-E287A59E6E0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0" name="Footer Placeholder 4">
            <a:extLst>
              <a:ext uri="{FF2B5EF4-FFF2-40B4-BE49-F238E27FC236}">
                <a16:creationId xmlns:a16="http://schemas.microsoft.com/office/drawing/2014/main" id="{C1494BC3-E62C-6DBC-B969-29EF216D9E2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EEBAF5D2-ABF0-2F50-9527-FAB379E149C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350536E1-1FEE-E9EB-037B-C07F968CE92A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42484474"/>
      </p:ext>
    </p:extLst>
  </p:cSld>
  <p:clrMapOvr>
    <a:masterClrMapping/>
  </p:clrMapOvr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6x Image narrow L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1">
            <a:extLst>
              <a:ext uri="{FF2B5EF4-FFF2-40B4-BE49-F238E27FC236}">
                <a16:creationId xmlns:a16="http://schemas.microsoft.com/office/drawing/2014/main" id="{130F1D57-F053-A814-DF6C-3864A17822B2}"/>
              </a:ext>
            </a:extLst>
          </p:cNvPr>
          <p:cNvSpPr>
            <a:spLocks noGrp="1"/>
          </p:cNvSpPr>
          <p:nvPr>
            <p:ph type="pic" sz="quarter" idx="24"/>
          </p:nvPr>
        </p:nvSpPr>
        <p:spPr>
          <a:xfrm>
            <a:off x="3384836" y="2791717"/>
            <a:ext cx="2657160" cy="3366759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7D35FB83-A262-B03B-7014-C6BC63BFEF3A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37593" y="5832573"/>
            <a:ext cx="2726022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DB36044A-7702-AD0B-F810-846FB9D5681B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D76AC9B9-8FDA-F250-8EC8-48746558B691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619672"/>
            <a:ext cx="2726022" cy="5104397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0" name="Picture Placeholder 21">
            <a:extLst>
              <a:ext uri="{FF2B5EF4-FFF2-40B4-BE49-F238E27FC236}">
                <a16:creationId xmlns:a16="http://schemas.microsoft.com/office/drawing/2014/main" id="{BAC9DDA6-4967-6E1D-4E0C-CDB002261F1C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3384836" y="630331"/>
            <a:ext cx="2657160" cy="2052883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1" name="Picture Placeholder 21">
            <a:extLst>
              <a:ext uri="{FF2B5EF4-FFF2-40B4-BE49-F238E27FC236}">
                <a16:creationId xmlns:a16="http://schemas.microsoft.com/office/drawing/2014/main" id="{1C30C5DD-C983-82E2-B538-2C58E9FDF807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49992" y="619678"/>
            <a:ext cx="2657160" cy="3366759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2" name="Picture Placeholder 21">
            <a:extLst>
              <a:ext uri="{FF2B5EF4-FFF2-40B4-BE49-F238E27FC236}">
                <a16:creationId xmlns:a16="http://schemas.microsoft.com/office/drawing/2014/main" id="{2B29F01E-DF18-141B-90B1-B3EF067810CA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49992" y="4105592"/>
            <a:ext cx="2657160" cy="2052883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3" name="Picture Placeholder 21">
            <a:extLst>
              <a:ext uri="{FF2B5EF4-FFF2-40B4-BE49-F238E27FC236}">
                <a16:creationId xmlns:a16="http://schemas.microsoft.com/office/drawing/2014/main" id="{126A6C11-DAA8-D66D-8CE3-103181256DA8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8919890" y="2791717"/>
            <a:ext cx="2657160" cy="3366759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4" name="Picture Placeholder 21">
            <a:extLst>
              <a:ext uri="{FF2B5EF4-FFF2-40B4-BE49-F238E27FC236}">
                <a16:creationId xmlns:a16="http://schemas.microsoft.com/office/drawing/2014/main" id="{B95B104F-A98C-5EBA-90A1-51AC06A690B3}"/>
              </a:ext>
            </a:extLst>
          </p:cNvPr>
          <p:cNvSpPr>
            <a:spLocks noGrp="1"/>
          </p:cNvSpPr>
          <p:nvPr>
            <p:ph type="pic" sz="quarter" idx="29"/>
          </p:nvPr>
        </p:nvSpPr>
        <p:spPr>
          <a:xfrm>
            <a:off x="8919890" y="630331"/>
            <a:ext cx="2657160" cy="2052883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pic>
        <p:nvPicPr>
          <p:cNvPr id="65" name="Graphic 64">
            <a:extLst>
              <a:ext uri="{FF2B5EF4-FFF2-40B4-BE49-F238E27FC236}">
                <a16:creationId xmlns:a16="http://schemas.microsoft.com/office/drawing/2014/main" id="{4BE9F8D7-9600-0A6D-6E91-F3B25AEFC05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6" name="Footer Placeholder 4">
            <a:extLst>
              <a:ext uri="{FF2B5EF4-FFF2-40B4-BE49-F238E27FC236}">
                <a16:creationId xmlns:a16="http://schemas.microsoft.com/office/drawing/2014/main" id="{DA52674E-7B19-25A5-9473-E22D3E86DFA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1DE3F163-6398-B3A1-2EE7-8B7B17177D0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8C0299A5-F23A-70EC-7D13-CC43A8E1A63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108902860"/>
      </p:ext>
    </p:extLst>
  </p:cSld>
  <p:clrMapOvr>
    <a:masterClrMapping/>
  </p:clrMapOvr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L 2 x Image w exp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" name="Picture Placeholder 63">
            <a:extLst>
              <a:ext uri="{FF2B5EF4-FFF2-40B4-BE49-F238E27FC236}">
                <a16:creationId xmlns:a16="http://schemas.microsoft.com/office/drawing/2014/main" id="{0DC623B3-D0B3-99AB-6A61-0DB305F2478D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7998091" y="618573"/>
            <a:ext cx="3571342" cy="2933955"/>
          </a:xfrm>
          <a:custGeom>
            <a:avLst/>
            <a:gdLst>
              <a:gd name="connsiteX0" fmla="*/ 195398 w 3740456"/>
              <a:gd name="connsiteY0" fmla="*/ 0 h 3261038"/>
              <a:gd name="connsiteX1" fmla="*/ 3545059 w 3740456"/>
              <a:gd name="connsiteY1" fmla="*/ 0 h 3261038"/>
              <a:gd name="connsiteX2" fmla="*/ 3725102 w 3740456"/>
              <a:gd name="connsiteY2" fmla="*/ 119340 h 3261038"/>
              <a:gd name="connsiteX3" fmla="*/ 3740456 w 3740456"/>
              <a:gd name="connsiteY3" fmla="*/ 195393 h 3261038"/>
              <a:gd name="connsiteX4" fmla="*/ 3740456 w 3740456"/>
              <a:gd name="connsiteY4" fmla="*/ 3066134 h 3261038"/>
              <a:gd name="connsiteX5" fmla="*/ 3725102 w 3740456"/>
              <a:gd name="connsiteY5" fmla="*/ 3142187 h 3261038"/>
              <a:gd name="connsiteX6" fmla="*/ 3584439 w 3740456"/>
              <a:gd name="connsiteY6" fmla="*/ 3257557 h 3261038"/>
              <a:gd name="connsiteX7" fmla="*/ 3549910 w 3740456"/>
              <a:gd name="connsiteY7" fmla="*/ 3261038 h 3261038"/>
              <a:gd name="connsiteX8" fmla="*/ 190548 w 3740456"/>
              <a:gd name="connsiteY8" fmla="*/ 3261038 h 3261038"/>
              <a:gd name="connsiteX9" fmla="*/ 156019 w 3740456"/>
              <a:gd name="connsiteY9" fmla="*/ 3257557 h 3261038"/>
              <a:gd name="connsiteX10" fmla="*/ 0 w 3740456"/>
              <a:gd name="connsiteY10" fmla="*/ 3066129 h 3261038"/>
              <a:gd name="connsiteX11" fmla="*/ 0 w 3740456"/>
              <a:gd name="connsiteY11" fmla="*/ 195398 h 3261038"/>
              <a:gd name="connsiteX12" fmla="*/ 195398 w 3740456"/>
              <a:gd name="connsiteY12" fmla="*/ 0 h 326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0456" h="3261038">
                <a:moveTo>
                  <a:pt x="195398" y="0"/>
                </a:moveTo>
                <a:lnTo>
                  <a:pt x="3545059" y="0"/>
                </a:lnTo>
                <a:cubicBezTo>
                  <a:pt x="3625995" y="0"/>
                  <a:pt x="3695439" y="49209"/>
                  <a:pt x="3725102" y="119340"/>
                </a:cubicBezTo>
                <a:lnTo>
                  <a:pt x="3740456" y="195393"/>
                </a:lnTo>
                <a:lnTo>
                  <a:pt x="3740456" y="3066134"/>
                </a:lnTo>
                <a:lnTo>
                  <a:pt x="3725102" y="3142187"/>
                </a:lnTo>
                <a:cubicBezTo>
                  <a:pt x="3700383" y="3200629"/>
                  <a:pt x="3648038" y="3244543"/>
                  <a:pt x="3584439" y="3257557"/>
                </a:cubicBezTo>
                <a:lnTo>
                  <a:pt x="3549910" y="3261038"/>
                </a:lnTo>
                <a:lnTo>
                  <a:pt x="190548" y="3261038"/>
                </a:lnTo>
                <a:lnTo>
                  <a:pt x="156019" y="3257557"/>
                </a:lnTo>
                <a:cubicBezTo>
                  <a:pt x="66979" y="3239337"/>
                  <a:pt x="0" y="3160555"/>
                  <a:pt x="0" y="3066129"/>
                </a:cubicBezTo>
                <a:lnTo>
                  <a:pt x="0" y="195398"/>
                </a:lnTo>
                <a:cubicBezTo>
                  <a:pt x="0" y="87483"/>
                  <a:pt x="87483" y="0"/>
                  <a:pt x="1953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3" name="Text Placeholder 12">
            <a:extLst>
              <a:ext uri="{FF2B5EF4-FFF2-40B4-BE49-F238E27FC236}">
                <a16:creationId xmlns:a16="http://schemas.microsoft.com/office/drawing/2014/main" id="{D1F88D7B-45D6-9B7E-F963-E2698086FD96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3660962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BA02AE2B-34B0-0564-9586-E84C814FBD4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9" name="Text Placeholder 47">
            <a:extLst>
              <a:ext uri="{FF2B5EF4-FFF2-40B4-BE49-F238E27FC236}">
                <a16:creationId xmlns:a16="http://schemas.microsoft.com/office/drawing/2014/main" id="{0B44147C-5D50-2D41-6D4F-3CF239FF9AB3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3660962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928A8364-04DA-5592-0532-7EC3574525D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3660962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1" name="Picture Placeholder 63">
            <a:extLst>
              <a:ext uri="{FF2B5EF4-FFF2-40B4-BE49-F238E27FC236}">
                <a16:creationId xmlns:a16="http://schemas.microsoft.com/office/drawing/2014/main" id="{D3F3F875-A770-4B24-24B9-A1752B448E8A}"/>
              </a:ext>
            </a:extLst>
          </p:cNvPr>
          <p:cNvSpPr>
            <a:spLocks noGrp="1"/>
          </p:cNvSpPr>
          <p:nvPr>
            <p:ph type="pic" sz="quarter" idx="32"/>
          </p:nvPr>
        </p:nvSpPr>
        <p:spPr>
          <a:xfrm>
            <a:off x="4313794" y="618573"/>
            <a:ext cx="3571342" cy="2933955"/>
          </a:xfrm>
          <a:custGeom>
            <a:avLst/>
            <a:gdLst>
              <a:gd name="connsiteX0" fmla="*/ 195398 w 3740456"/>
              <a:gd name="connsiteY0" fmla="*/ 0 h 3261038"/>
              <a:gd name="connsiteX1" fmla="*/ 3545059 w 3740456"/>
              <a:gd name="connsiteY1" fmla="*/ 0 h 3261038"/>
              <a:gd name="connsiteX2" fmla="*/ 3725102 w 3740456"/>
              <a:gd name="connsiteY2" fmla="*/ 119340 h 3261038"/>
              <a:gd name="connsiteX3" fmla="*/ 3740456 w 3740456"/>
              <a:gd name="connsiteY3" fmla="*/ 195393 h 3261038"/>
              <a:gd name="connsiteX4" fmla="*/ 3740456 w 3740456"/>
              <a:gd name="connsiteY4" fmla="*/ 3066134 h 3261038"/>
              <a:gd name="connsiteX5" fmla="*/ 3725102 w 3740456"/>
              <a:gd name="connsiteY5" fmla="*/ 3142187 h 3261038"/>
              <a:gd name="connsiteX6" fmla="*/ 3584439 w 3740456"/>
              <a:gd name="connsiteY6" fmla="*/ 3257557 h 3261038"/>
              <a:gd name="connsiteX7" fmla="*/ 3549910 w 3740456"/>
              <a:gd name="connsiteY7" fmla="*/ 3261038 h 3261038"/>
              <a:gd name="connsiteX8" fmla="*/ 190548 w 3740456"/>
              <a:gd name="connsiteY8" fmla="*/ 3261038 h 3261038"/>
              <a:gd name="connsiteX9" fmla="*/ 156019 w 3740456"/>
              <a:gd name="connsiteY9" fmla="*/ 3257557 h 3261038"/>
              <a:gd name="connsiteX10" fmla="*/ 0 w 3740456"/>
              <a:gd name="connsiteY10" fmla="*/ 3066129 h 3261038"/>
              <a:gd name="connsiteX11" fmla="*/ 0 w 3740456"/>
              <a:gd name="connsiteY11" fmla="*/ 195398 h 3261038"/>
              <a:gd name="connsiteX12" fmla="*/ 195398 w 3740456"/>
              <a:gd name="connsiteY12" fmla="*/ 0 h 32610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</a:cxnLst>
            <a:rect l="l" t="t" r="r" b="b"/>
            <a:pathLst>
              <a:path w="3740456" h="3261038">
                <a:moveTo>
                  <a:pt x="195398" y="0"/>
                </a:moveTo>
                <a:lnTo>
                  <a:pt x="3545059" y="0"/>
                </a:lnTo>
                <a:cubicBezTo>
                  <a:pt x="3625995" y="0"/>
                  <a:pt x="3695439" y="49209"/>
                  <a:pt x="3725102" y="119340"/>
                </a:cubicBezTo>
                <a:lnTo>
                  <a:pt x="3740456" y="195393"/>
                </a:lnTo>
                <a:lnTo>
                  <a:pt x="3740456" y="3066134"/>
                </a:lnTo>
                <a:lnTo>
                  <a:pt x="3725102" y="3142187"/>
                </a:lnTo>
                <a:cubicBezTo>
                  <a:pt x="3700383" y="3200629"/>
                  <a:pt x="3648038" y="3244543"/>
                  <a:pt x="3584439" y="3257557"/>
                </a:cubicBezTo>
                <a:lnTo>
                  <a:pt x="3549910" y="3261038"/>
                </a:lnTo>
                <a:lnTo>
                  <a:pt x="190548" y="3261038"/>
                </a:lnTo>
                <a:lnTo>
                  <a:pt x="156019" y="3257557"/>
                </a:lnTo>
                <a:cubicBezTo>
                  <a:pt x="66979" y="3239337"/>
                  <a:pt x="0" y="3160555"/>
                  <a:pt x="0" y="3066129"/>
                </a:cubicBezTo>
                <a:lnTo>
                  <a:pt x="0" y="195398"/>
                </a:lnTo>
                <a:cubicBezTo>
                  <a:pt x="0" y="87483"/>
                  <a:pt x="87483" y="0"/>
                  <a:pt x="195398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2" name="Text Placeholder 47">
            <a:extLst>
              <a:ext uri="{FF2B5EF4-FFF2-40B4-BE49-F238E27FC236}">
                <a16:creationId xmlns:a16="http://schemas.microsoft.com/office/drawing/2014/main" id="{873CA184-03C9-F2C9-21C9-C0501C15F3FF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4201446" y="3666032"/>
            <a:ext cx="3683990" cy="320405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3" name="Text Placeholder 12">
            <a:extLst>
              <a:ext uri="{FF2B5EF4-FFF2-40B4-BE49-F238E27FC236}">
                <a16:creationId xmlns:a16="http://schemas.microsoft.com/office/drawing/2014/main" id="{30ACAB71-207D-C0B8-B7E0-1F58D6ED62DF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4201446" y="4094941"/>
            <a:ext cx="3683990" cy="2063534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4" name="Text Placeholder 47">
            <a:extLst>
              <a:ext uri="{FF2B5EF4-FFF2-40B4-BE49-F238E27FC236}">
                <a16:creationId xmlns:a16="http://schemas.microsoft.com/office/drawing/2014/main" id="{9BA80C9C-ADD9-D914-3D84-CA56190FC7C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7892418" y="3666032"/>
            <a:ext cx="3683990" cy="320405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5" name="Text Placeholder 12">
            <a:extLst>
              <a:ext uri="{FF2B5EF4-FFF2-40B4-BE49-F238E27FC236}">
                <a16:creationId xmlns:a16="http://schemas.microsoft.com/office/drawing/2014/main" id="{9E649CA8-F421-14B2-D31A-6404DB283842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7892418" y="4094941"/>
            <a:ext cx="3683990" cy="2063534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tx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pic>
        <p:nvPicPr>
          <p:cNvPr id="66" name="Graphic 65">
            <a:extLst>
              <a:ext uri="{FF2B5EF4-FFF2-40B4-BE49-F238E27FC236}">
                <a16:creationId xmlns:a16="http://schemas.microsoft.com/office/drawing/2014/main" id="{D5EA689D-6F23-429C-4468-104E38550A1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7" name="Footer Placeholder 4">
            <a:extLst>
              <a:ext uri="{FF2B5EF4-FFF2-40B4-BE49-F238E27FC236}">
                <a16:creationId xmlns:a16="http://schemas.microsoft.com/office/drawing/2014/main" id="{C79F5446-E4C3-4F42-782F-0B3946A21D32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11350B8-04E8-0BD1-E37B-467C4C20DB42}"/>
              </a:ext>
            </a:extLst>
          </p:cNvPr>
          <p:cNvSpPr>
            <a:spLocks noGrp="1"/>
          </p:cNvSpPr>
          <p:nvPr>
            <p:ph type="body" sz="quarter" idx="37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A7F8CD9D-F014-4712-ADDA-7DDB1CF729B4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8710809"/>
      </p:ext>
    </p:extLst>
  </p:cSld>
  <p:clrMapOvr>
    <a:masterClrMapping/>
  </p:clrMapOvr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 R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83628224-96F6-7DAB-977F-ED210530044D}"/>
              </a:ext>
            </a:extLst>
          </p:cNvPr>
          <p:cNvSpPr/>
          <p:nvPr userDrawn="1"/>
        </p:nvSpPr>
        <p:spPr>
          <a:xfrm>
            <a:off x="8461293" y="619671"/>
            <a:ext cx="3128792" cy="5546292"/>
          </a:xfrm>
          <a:prstGeom prst="roundRect">
            <a:avLst>
              <a:gd name="adj" fmla="val 5516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3" name="Text Placeholder 12">
            <a:extLst>
              <a:ext uri="{FF2B5EF4-FFF2-40B4-BE49-F238E27FC236}">
                <a16:creationId xmlns:a16="http://schemas.microsoft.com/office/drawing/2014/main" id="{34B98844-04BA-C5CA-318B-5703A3CEE027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519832" y="5845888"/>
            <a:ext cx="7819467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66808A17-D538-0A35-7118-E6AF516D24E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2FDF4B8C-A2C1-AFA2-10E8-35E301A820F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19832" y="2791717"/>
            <a:ext cx="7820442" cy="2932851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6" name="Title 1">
            <a:extLst>
              <a:ext uri="{FF2B5EF4-FFF2-40B4-BE49-F238E27FC236}">
                <a16:creationId xmlns:a16="http://schemas.microsoft.com/office/drawing/2014/main" id="{AB6B99AC-3A0A-66E5-D798-6398C9FC6A45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18857" y="619671"/>
            <a:ext cx="7820442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D14C4C97-6F8F-C951-04A3-D7586875D5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DED28BD5-59D6-0F89-A2F5-E47214C858E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6DAA99CA-D0FD-AB14-A3DE-A19137FEFDE1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7749EB9E-CFC5-06C2-3EF0-6A1D64C8ACA4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4702251"/>
      </p:ext>
    </p:extLst>
  </p:cSld>
  <p:clrMapOvr>
    <a:masterClrMapping/>
  </p:clrMapOvr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callout L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66808A17-D538-0A35-7118-E6AF516D24EA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D14C4C97-6F8F-C951-04A3-D7586875D53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DED28BD5-59D6-0F89-A2F5-E47214C858E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Rounded Rectangle 3">
            <a:extLst>
              <a:ext uri="{FF2B5EF4-FFF2-40B4-BE49-F238E27FC236}">
                <a16:creationId xmlns:a16="http://schemas.microsoft.com/office/drawing/2014/main" id="{D996A641-4E4C-1EE4-5924-E64C6F856C45}"/>
              </a:ext>
            </a:extLst>
          </p:cNvPr>
          <p:cNvSpPr/>
          <p:nvPr userDrawn="1"/>
        </p:nvSpPr>
        <p:spPr>
          <a:xfrm>
            <a:off x="626675" y="619671"/>
            <a:ext cx="7258762" cy="5546292"/>
          </a:xfrm>
          <a:prstGeom prst="roundRect">
            <a:avLst>
              <a:gd name="adj" fmla="val 3724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8995AF6E-DDE8-56AB-D5D1-83FD19605602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972536" y="946081"/>
            <a:ext cx="6452039" cy="489150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2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47" name="Text Placeholder 8">
            <a:extLst>
              <a:ext uri="{FF2B5EF4-FFF2-40B4-BE49-F238E27FC236}">
                <a16:creationId xmlns:a16="http://schemas.microsoft.com/office/drawing/2014/main" id="{FA762224-748C-4F5E-F59D-9F8EF5AC8BE4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2" name="Text Placeholder 8">
            <a:extLst>
              <a:ext uri="{FF2B5EF4-FFF2-40B4-BE49-F238E27FC236}">
                <a16:creationId xmlns:a16="http://schemas.microsoft.com/office/drawing/2014/main" id="{B5B64A1E-625F-D408-92A7-20C98227D4E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3700584"/>
      </p:ext>
    </p:extLst>
  </p:cSld>
  <p:clrMapOvr>
    <a:masterClrMapping/>
  </p:clrMapOvr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Bottom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1">
            <a:extLst>
              <a:ext uri="{FF2B5EF4-FFF2-40B4-BE49-F238E27FC236}">
                <a16:creationId xmlns:a16="http://schemas.microsoft.com/office/drawing/2014/main" id="{294C0D02-03FF-6F33-F143-624A204858BB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619644" y="1922901"/>
            <a:ext cx="10952676" cy="4243062"/>
          </a:xfrm>
          <a:custGeom>
            <a:avLst/>
            <a:gdLst>
              <a:gd name="connsiteX0" fmla="*/ 150137 w 11464858"/>
              <a:gd name="connsiteY0" fmla="*/ 0 h 4682448"/>
              <a:gd name="connsiteX1" fmla="*/ 11324340 w 11464858"/>
              <a:gd name="connsiteY1" fmla="*/ 0 h 4682448"/>
              <a:gd name="connsiteX2" fmla="*/ 11344783 w 11464858"/>
              <a:gd name="connsiteY2" fmla="*/ 6346 h 4682448"/>
              <a:gd name="connsiteX3" fmla="*/ 11457789 w 11464858"/>
              <a:gd name="connsiteY3" fmla="*/ 119353 h 4682448"/>
              <a:gd name="connsiteX4" fmla="*/ 11464858 w 11464858"/>
              <a:gd name="connsiteY4" fmla="*/ 154365 h 4682448"/>
              <a:gd name="connsiteX5" fmla="*/ 11464858 w 11464858"/>
              <a:gd name="connsiteY5" fmla="*/ 4517799 h 4682448"/>
              <a:gd name="connsiteX6" fmla="*/ 11457789 w 11464858"/>
              <a:gd name="connsiteY6" fmla="*/ 4552811 h 4682448"/>
              <a:gd name="connsiteX7" fmla="*/ 11304922 w 11464858"/>
              <a:gd name="connsiteY7" fmla="*/ 4678191 h 4682448"/>
              <a:gd name="connsiteX8" fmla="*/ 11262691 w 11464858"/>
              <a:gd name="connsiteY8" fmla="*/ 4682448 h 4682448"/>
              <a:gd name="connsiteX9" fmla="*/ 211786 w 11464858"/>
              <a:gd name="connsiteY9" fmla="*/ 4682448 h 4682448"/>
              <a:gd name="connsiteX10" fmla="*/ 169555 w 11464858"/>
              <a:gd name="connsiteY10" fmla="*/ 4678191 h 4682448"/>
              <a:gd name="connsiteX11" fmla="*/ 0 w 11464858"/>
              <a:gd name="connsiteY11" fmla="*/ 4470154 h 4682448"/>
              <a:gd name="connsiteX12" fmla="*/ 0 w 11464858"/>
              <a:gd name="connsiteY12" fmla="*/ 202009 h 4682448"/>
              <a:gd name="connsiteX13" fmla="*/ 129695 w 11464858"/>
              <a:gd name="connsiteY13" fmla="*/ 6346 h 468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4858" h="4682448">
                <a:moveTo>
                  <a:pt x="150137" y="0"/>
                </a:moveTo>
                <a:lnTo>
                  <a:pt x="11324340" y="0"/>
                </a:lnTo>
                <a:lnTo>
                  <a:pt x="11344783" y="6346"/>
                </a:lnTo>
                <a:cubicBezTo>
                  <a:pt x="11395593" y="27837"/>
                  <a:pt x="11436298" y="68542"/>
                  <a:pt x="11457789" y="119353"/>
                </a:cubicBezTo>
                <a:lnTo>
                  <a:pt x="11464858" y="154365"/>
                </a:lnTo>
                <a:lnTo>
                  <a:pt x="11464858" y="4517799"/>
                </a:lnTo>
                <a:lnTo>
                  <a:pt x="11457789" y="4552811"/>
                </a:lnTo>
                <a:cubicBezTo>
                  <a:pt x="11430925" y="4616324"/>
                  <a:pt x="11374040" y="4664047"/>
                  <a:pt x="11304922" y="4678191"/>
                </a:cubicBezTo>
                <a:lnTo>
                  <a:pt x="11262691" y="4682448"/>
                </a:lnTo>
                <a:lnTo>
                  <a:pt x="211786" y="4682448"/>
                </a:lnTo>
                <a:lnTo>
                  <a:pt x="169555" y="4678191"/>
                </a:lnTo>
                <a:cubicBezTo>
                  <a:pt x="72790" y="4658390"/>
                  <a:pt x="0" y="4572773"/>
                  <a:pt x="0" y="4470154"/>
                </a:cubicBezTo>
                <a:lnTo>
                  <a:pt x="0" y="202009"/>
                </a:lnTo>
                <a:cubicBezTo>
                  <a:pt x="0" y="114051"/>
                  <a:pt x="53479" y="38582"/>
                  <a:pt x="129695" y="63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B5125AA1-8FFD-BD82-79A5-6C029AC3961F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AF4922ED-39F7-23BA-93A6-938F7090282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EA89B156-8964-96C5-E53B-75D4B122670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5760C53F-3C9A-0241-7614-C596C70DA4F7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E3181BDB-DA38-E216-0274-98FA08D277C9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63090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9E7573BE-3880-0053-592A-9A15881710D0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122412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070F0FAF-4951-10C1-535E-6E6338D6313B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842267318"/>
      </p:ext>
    </p:extLst>
  </p:cSld>
  <p:clrMapOvr>
    <a:masterClrMapping/>
  </p:clrMapOvr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Large image top w title bottom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51">
            <a:extLst>
              <a:ext uri="{FF2B5EF4-FFF2-40B4-BE49-F238E27FC236}">
                <a16:creationId xmlns:a16="http://schemas.microsoft.com/office/drawing/2014/main" id="{81C6165A-17A4-C264-3270-BD28D27198F6}"/>
              </a:ext>
            </a:extLst>
          </p:cNvPr>
          <p:cNvSpPr>
            <a:spLocks noGrp="1"/>
          </p:cNvSpPr>
          <p:nvPr>
            <p:ph type="pic" sz="quarter" idx="17"/>
          </p:nvPr>
        </p:nvSpPr>
        <p:spPr>
          <a:xfrm>
            <a:off x="619644" y="618931"/>
            <a:ext cx="10952676" cy="4242525"/>
          </a:xfrm>
          <a:custGeom>
            <a:avLst/>
            <a:gdLst>
              <a:gd name="connsiteX0" fmla="*/ 150137 w 11464858"/>
              <a:gd name="connsiteY0" fmla="*/ 0 h 4682448"/>
              <a:gd name="connsiteX1" fmla="*/ 11324340 w 11464858"/>
              <a:gd name="connsiteY1" fmla="*/ 0 h 4682448"/>
              <a:gd name="connsiteX2" fmla="*/ 11344783 w 11464858"/>
              <a:gd name="connsiteY2" fmla="*/ 6346 h 4682448"/>
              <a:gd name="connsiteX3" fmla="*/ 11457789 w 11464858"/>
              <a:gd name="connsiteY3" fmla="*/ 119353 h 4682448"/>
              <a:gd name="connsiteX4" fmla="*/ 11464858 w 11464858"/>
              <a:gd name="connsiteY4" fmla="*/ 154365 h 4682448"/>
              <a:gd name="connsiteX5" fmla="*/ 11464858 w 11464858"/>
              <a:gd name="connsiteY5" fmla="*/ 4517799 h 4682448"/>
              <a:gd name="connsiteX6" fmla="*/ 11457789 w 11464858"/>
              <a:gd name="connsiteY6" fmla="*/ 4552811 h 4682448"/>
              <a:gd name="connsiteX7" fmla="*/ 11304922 w 11464858"/>
              <a:gd name="connsiteY7" fmla="*/ 4678191 h 4682448"/>
              <a:gd name="connsiteX8" fmla="*/ 11262691 w 11464858"/>
              <a:gd name="connsiteY8" fmla="*/ 4682448 h 4682448"/>
              <a:gd name="connsiteX9" fmla="*/ 211786 w 11464858"/>
              <a:gd name="connsiteY9" fmla="*/ 4682448 h 4682448"/>
              <a:gd name="connsiteX10" fmla="*/ 169555 w 11464858"/>
              <a:gd name="connsiteY10" fmla="*/ 4678191 h 4682448"/>
              <a:gd name="connsiteX11" fmla="*/ 0 w 11464858"/>
              <a:gd name="connsiteY11" fmla="*/ 4470154 h 4682448"/>
              <a:gd name="connsiteX12" fmla="*/ 0 w 11464858"/>
              <a:gd name="connsiteY12" fmla="*/ 202009 h 4682448"/>
              <a:gd name="connsiteX13" fmla="*/ 129695 w 11464858"/>
              <a:gd name="connsiteY13" fmla="*/ 6346 h 468244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11464858" h="4682448">
                <a:moveTo>
                  <a:pt x="150137" y="0"/>
                </a:moveTo>
                <a:lnTo>
                  <a:pt x="11324340" y="0"/>
                </a:lnTo>
                <a:lnTo>
                  <a:pt x="11344783" y="6346"/>
                </a:lnTo>
                <a:cubicBezTo>
                  <a:pt x="11395593" y="27837"/>
                  <a:pt x="11436298" y="68542"/>
                  <a:pt x="11457789" y="119353"/>
                </a:cubicBezTo>
                <a:lnTo>
                  <a:pt x="11464858" y="154365"/>
                </a:lnTo>
                <a:lnTo>
                  <a:pt x="11464858" y="4517799"/>
                </a:lnTo>
                <a:lnTo>
                  <a:pt x="11457789" y="4552811"/>
                </a:lnTo>
                <a:cubicBezTo>
                  <a:pt x="11430925" y="4616324"/>
                  <a:pt x="11374040" y="4664047"/>
                  <a:pt x="11304922" y="4678191"/>
                </a:cubicBezTo>
                <a:lnTo>
                  <a:pt x="11262691" y="4682448"/>
                </a:lnTo>
                <a:lnTo>
                  <a:pt x="211786" y="4682448"/>
                </a:lnTo>
                <a:lnTo>
                  <a:pt x="169555" y="4678191"/>
                </a:lnTo>
                <a:cubicBezTo>
                  <a:pt x="72790" y="4658390"/>
                  <a:pt x="0" y="4572773"/>
                  <a:pt x="0" y="4470154"/>
                </a:cubicBezTo>
                <a:lnTo>
                  <a:pt x="0" y="202009"/>
                </a:lnTo>
                <a:cubicBezTo>
                  <a:pt x="0" y="114051"/>
                  <a:pt x="53479" y="38582"/>
                  <a:pt x="129695" y="6346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2" name="Footer Placeholder 4">
            <a:extLst>
              <a:ext uri="{FF2B5EF4-FFF2-40B4-BE49-F238E27FC236}">
                <a16:creationId xmlns:a16="http://schemas.microsoft.com/office/drawing/2014/main" id="{3C74B830-5C79-6756-C27D-C27DAFCD3D7F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56" name="Graphic 55">
            <a:extLst>
              <a:ext uri="{FF2B5EF4-FFF2-40B4-BE49-F238E27FC236}">
                <a16:creationId xmlns:a16="http://schemas.microsoft.com/office/drawing/2014/main" id="{8AAAAFAB-5E07-0848-2F57-1189F12327A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7" name="Footer Placeholder 4">
            <a:extLst>
              <a:ext uri="{FF2B5EF4-FFF2-40B4-BE49-F238E27FC236}">
                <a16:creationId xmlns:a16="http://schemas.microsoft.com/office/drawing/2014/main" id="{92AC5550-9C1F-4671-863C-7ACF2944ECBC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37D34D90-0D15-9FE2-FF13-5371C7904432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C4847723-968E-C8EC-0C64-4F6F1002D71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3" y="4966418"/>
            <a:ext cx="11034727" cy="59321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" name="Text Placeholder 47">
            <a:extLst>
              <a:ext uri="{FF2B5EF4-FFF2-40B4-BE49-F238E27FC236}">
                <a16:creationId xmlns:a16="http://schemas.microsoft.com/office/drawing/2014/main" id="{92FEEFBE-CFF2-B4CB-9684-70DA2CC02FD6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5559631"/>
            <a:ext cx="11034727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7" name="Text Placeholder 8">
            <a:extLst>
              <a:ext uri="{FF2B5EF4-FFF2-40B4-BE49-F238E27FC236}">
                <a16:creationId xmlns:a16="http://schemas.microsoft.com/office/drawing/2014/main" id="{E4530D60-0A9D-90BA-571F-E55043A3621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15924032"/>
      </p:ext>
    </p:extLst>
  </p:cSld>
  <p:clrMapOvr>
    <a:masterClrMapping/>
  </p:clrMapOvr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ontent full bleed image R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6" name="Picture Placeholder 4">
            <a:extLst>
              <a:ext uri="{FF2B5EF4-FFF2-40B4-BE49-F238E27FC236}">
                <a16:creationId xmlns:a16="http://schemas.microsoft.com/office/drawing/2014/main" id="{8DFC8DC8-9A5E-F179-F904-9C92C6372129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50003" y="0"/>
            <a:ext cx="6043612" cy="6869113"/>
          </a:xfrm>
        </p:spPr>
        <p:txBody>
          <a:bodyPr/>
          <a:lstStyle/>
          <a:p>
            <a:endParaRPr lang="en-US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02A5AB94-96F9-5839-2EB2-5FFB77DC9E64}"/>
              </a:ext>
            </a:extLst>
          </p:cNvPr>
          <p:cNvSpPr>
            <a:spLocks noGrp="1"/>
          </p:cNvSpPr>
          <p:nvPr>
            <p:ph type="body" sz="quarter" idx="14" hasCustomPrompt="1"/>
          </p:nvPr>
        </p:nvSpPr>
        <p:spPr>
          <a:xfrm>
            <a:off x="537593" y="5832573"/>
            <a:ext cx="5041928" cy="325902"/>
          </a:xfrm>
        </p:spPr>
        <p:txBody>
          <a:bodyPr anchor="b">
            <a:noAutofit/>
          </a:bodyPr>
          <a:lstStyle>
            <a:lvl1pPr marL="0" indent="0">
              <a:buNone/>
              <a:tabLst/>
              <a:defRPr sz="12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References</a:t>
            </a:r>
            <a:endParaRPr lang="en-US" dirty="0"/>
          </a:p>
        </p:txBody>
      </p:sp>
      <p:sp>
        <p:nvSpPr>
          <p:cNvPr id="51" name="Footer Placeholder 4">
            <a:extLst>
              <a:ext uri="{FF2B5EF4-FFF2-40B4-BE49-F238E27FC236}">
                <a16:creationId xmlns:a16="http://schemas.microsoft.com/office/drawing/2014/main" id="{23694AA7-01AD-3B14-C962-5F60BC4C4F21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3" name="Text Placeholder 47">
            <a:extLst>
              <a:ext uri="{FF2B5EF4-FFF2-40B4-BE49-F238E27FC236}">
                <a16:creationId xmlns:a16="http://schemas.microsoft.com/office/drawing/2014/main" id="{1E58180B-6247-73CC-EE68-FDDA7A1F296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537593" y="2791717"/>
            <a:ext cx="5041928" cy="2932352"/>
          </a:xfrm>
        </p:spPr>
        <p:txBody>
          <a:bodyPr anchor="b"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54" name="Title 1">
            <a:extLst>
              <a:ext uri="{FF2B5EF4-FFF2-40B4-BE49-F238E27FC236}">
                <a16:creationId xmlns:a16="http://schemas.microsoft.com/office/drawing/2014/main" id="{91A5E4EE-2C43-D83D-CB4B-82B5FFECBFB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4417" y="619671"/>
            <a:ext cx="5045104" cy="2063542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pic>
        <p:nvPicPr>
          <p:cNvPr id="57" name="Graphic 56">
            <a:extLst>
              <a:ext uri="{FF2B5EF4-FFF2-40B4-BE49-F238E27FC236}">
                <a16:creationId xmlns:a16="http://schemas.microsoft.com/office/drawing/2014/main" id="{701B20D9-6A63-EC07-2B19-B11A46165FA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3CA2B6E6-B6B0-C58F-5110-892BF4AD5F9B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35F0190B-F571-7283-4A18-E53F71AABA7C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DD9892BE-E015-AEA7-4833-6E3C9C7A0FAC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05364666"/>
      </p:ext>
    </p:extLst>
  </p:cSld>
  <p:clrMapOvr>
    <a:masterClrMapping/>
  </p:clrMapOvr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 section icons full bleed image R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4" name="Picture Placeholder 4">
            <a:extLst>
              <a:ext uri="{FF2B5EF4-FFF2-40B4-BE49-F238E27FC236}">
                <a16:creationId xmlns:a16="http://schemas.microsoft.com/office/drawing/2014/main" id="{A5EF38D0-397D-8CDC-84BB-44A049240827}"/>
              </a:ext>
            </a:extLst>
          </p:cNvPr>
          <p:cNvSpPr>
            <a:spLocks noGrp="1"/>
          </p:cNvSpPr>
          <p:nvPr>
            <p:ph type="pic" sz="quarter" idx="25"/>
          </p:nvPr>
        </p:nvSpPr>
        <p:spPr>
          <a:xfrm>
            <a:off x="6150003" y="0"/>
            <a:ext cx="6043612" cy="6869113"/>
          </a:xfrm>
        </p:spPr>
        <p:txBody>
          <a:bodyPr/>
          <a:lstStyle/>
          <a:p>
            <a:endParaRPr lang="en-US"/>
          </a:p>
        </p:txBody>
      </p:sp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2ABD519D-1946-E462-7BA8-847B6BF600FD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0" name="Text Placeholder 47">
            <a:extLst>
              <a:ext uri="{FF2B5EF4-FFF2-40B4-BE49-F238E27FC236}">
                <a16:creationId xmlns:a16="http://schemas.microsoft.com/office/drawing/2014/main" id="{BE5BDCFD-C865-1EF8-50CB-2EC6B10FE01D}"/>
              </a:ext>
            </a:extLst>
          </p:cNvPr>
          <p:cNvSpPr>
            <a:spLocks noGrp="1"/>
          </p:cNvSpPr>
          <p:nvPr>
            <p:ph type="body" sz="quarter" idx="27" hasCustomPrompt="1"/>
          </p:nvPr>
        </p:nvSpPr>
        <p:spPr>
          <a:xfrm>
            <a:off x="981305" y="2361142"/>
            <a:ext cx="505907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1" name="Text Placeholder 12">
            <a:extLst>
              <a:ext uri="{FF2B5EF4-FFF2-40B4-BE49-F238E27FC236}">
                <a16:creationId xmlns:a16="http://schemas.microsoft.com/office/drawing/2014/main" id="{692358B3-FB4D-9A9F-C887-ACC38998F3D4}"/>
              </a:ext>
            </a:extLst>
          </p:cNvPr>
          <p:cNvSpPr>
            <a:spLocks noGrp="1"/>
          </p:cNvSpPr>
          <p:nvPr>
            <p:ph type="body" sz="quarter" idx="28" hasCustomPrompt="1"/>
          </p:nvPr>
        </p:nvSpPr>
        <p:spPr>
          <a:xfrm>
            <a:off x="977459" y="2796386"/>
            <a:ext cx="5062921" cy="760309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2" name="Rounded Rectangle 61">
            <a:extLst>
              <a:ext uri="{FF2B5EF4-FFF2-40B4-BE49-F238E27FC236}">
                <a16:creationId xmlns:a16="http://schemas.microsoft.com/office/drawing/2014/main" id="{4E1C2B7E-3841-1808-0760-F972613F280E}"/>
              </a:ext>
            </a:extLst>
          </p:cNvPr>
          <p:cNvSpPr/>
          <p:nvPr userDrawn="1"/>
        </p:nvSpPr>
        <p:spPr>
          <a:xfrm>
            <a:off x="627067" y="2361392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3" name="Title 1">
            <a:extLst>
              <a:ext uri="{FF2B5EF4-FFF2-40B4-BE49-F238E27FC236}">
                <a16:creationId xmlns:a16="http://schemas.microsoft.com/office/drawing/2014/main" id="{8FCF7ECC-EE64-4159-82A2-3DF0FA957BE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4" y="619670"/>
            <a:ext cx="5502788" cy="1634464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sp>
        <p:nvSpPr>
          <p:cNvPr id="65" name="Text Placeholder 47">
            <a:extLst>
              <a:ext uri="{FF2B5EF4-FFF2-40B4-BE49-F238E27FC236}">
                <a16:creationId xmlns:a16="http://schemas.microsoft.com/office/drawing/2014/main" id="{D6FB3A8A-B870-1C9F-FF0C-154561C6ED6B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981305" y="3660117"/>
            <a:ext cx="505907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6" name="Text Placeholder 12">
            <a:extLst>
              <a:ext uri="{FF2B5EF4-FFF2-40B4-BE49-F238E27FC236}">
                <a16:creationId xmlns:a16="http://schemas.microsoft.com/office/drawing/2014/main" id="{BD00BD8C-79BA-4049-41B0-E752042DF9DE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977459" y="4095361"/>
            <a:ext cx="5062921" cy="760309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7" name="Rounded Rectangle 66">
            <a:extLst>
              <a:ext uri="{FF2B5EF4-FFF2-40B4-BE49-F238E27FC236}">
                <a16:creationId xmlns:a16="http://schemas.microsoft.com/office/drawing/2014/main" id="{1D9D1C69-5777-494A-F97F-D7758F12C2F3}"/>
              </a:ext>
            </a:extLst>
          </p:cNvPr>
          <p:cNvSpPr/>
          <p:nvPr userDrawn="1"/>
        </p:nvSpPr>
        <p:spPr>
          <a:xfrm>
            <a:off x="627067" y="3660367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sp>
        <p:nvSpPr>
          <p:cNvPr id="68" name="Text Placeholder 47">
            <a:extLst>
              <a:ext uri="{FF2B5EF4-FFF2-40B4-BE49-F238E27FC236}">
                <a16:creationId xmlns:a16="http://schemas.microsoft.com/office/drawing/2014/main" id="{D815AC11-F18B-5535-03A7-F7E7E7492D9C}"/>
              </a:ext>
            </a:extLst>
          </p:cNvPr>
          <p:cNvSpPr>
            <a:spLocks noGrp="1"/>
          </p:cNvSpPr>
          <p:nvPr>
            <p:ph type="body" sz="quarter" idx="31" hasCustomPrompt="1"/>
          </p:nvPr>
        </p:nvSpPr>
        <p:spPr>
          <a:xfrm>
            <a:off x="981305" y="4963341"/>
            <a:ext cx="5059076" cy="323900"/>
          </a:xfrm>
        </p:spPr>
        <p:txBody>
          <a:bodyPr anchor="ctr">
            <a:noAutofit/>
          </a:bodyPr>
          <a:lstStyle>
            <a:lvl1pPr marL="0" indent="0">
              <a:lnSpc>
                <a:spcPts val="2600"/>
              </a:lnSpc>
              <a:buNone/>
              <a:defRPr sz="1600" b="0" i="0">
                <a:solidFill>
                  <a:schemeClr val="accent3"/>
                </a:solidFill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defRPr>
            </a:lvl1pPr>
          </a:lstStyle>
          <a:p>
            <a:pPr lvl="0"/>
            <a:r>
              <a:rPr lang="en-GB" dirty="0"/>
              <a:t>Heading</a:t>
            </a:r>
          </a:p>
        </p:txBody>
      </p:sp>
      <p:sp>
        <p:nvSpPr>
          <p:cNvPr id="69" name="Text Placeholder 12">
            <a:extLst>
              <a:ext uri="{FF2B5EF4-FFF2-40B4-BE49-F238E27FC236}">
                <a16:creationId xmlns:a16="http://schemas.microsoft.com/office/drawing/2014/main" id="{8D5D853A-70E8-3D11-B286-B53A0D3E1B9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977459" y="5398585"/>
            <a:ext cx="5062921" cy="760309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D4DDBF8E-15D0-A17B-A4A3-1EA851F97D4A}"/>
              </a:ext>
            </a:extLst>
          </p:cNvPr>
          <p:cNvSpPr/>
          <p:nvPr userDrawn="1"/>
        </p:nvSpPr>
        <p:spPr>
          <a:xfrm>
            <a:off x="627067" y="4963591"/>
            <a:ext cx="319057" cy="323317"/>
          </a:xfrm>
          <a:prstGeom prst="roundRect">
            <a:avLst/>
          </a:prstGeom>
          <a:solidFill>
            <a:schemeClr val="accent3"/>
          </a:solidFill>
          <a:ln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b="0" i="0" dirty="0">
              <a:latin typeface="Inter" panose="02000503000000020004" pitchFamily="2" charset="0"/>
            </a:endParaRPr>
          </a:p>
        </p:txBody>
      </p:sp>
      <p:pic>
        <p:nvPicPr>
          <p:cNvPr id="71" name="Graphic 70">
            <a:extLst>
              <a:ext uri="{FF2B5EF4-FFF2-40B4-BE49-F238E27FC236}">
                <a16:creationId xmlns:a16="http://schemas.microsoft.com/office/drawing/2014/main" id="{5148968F-4EDC-DB49-0A6C-4D00968A766F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73" name="Footer Placeholder 4">
            <a:extLst>
              <a:ext uri="{FF2B5EF4-FFF2-40B4-BE49-F238E27FC236}">
                <a16:creationId xmlns:a16="http://schemas.microsoft.com/office/drawing/2014/main" id="{B44EF083-135F-961B-265B-7902A9E3AE57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DE58E91F-2545-4222-7317-218D9E7FD4D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30FA3E25-CAE4-991D-D539-236173127607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1817535"/>
      </p:ext>
    </p:extLst>
  </p:cSld>
  <p:clrMapOvr>
    <a:masterClrMapping/>
  </p:clrMapOvr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 Image R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7" name="Picture Placeholder 4">
            <a:extLst>
              <a:ext uri="{FF2B5EF4-FFF2-40B4-BE49-F238E27FC236}">
                <a16:creationId xmlns:a16="http://schemas.microsoft.com/office/drawing/2014/main" id="{4E614171-983F-9CF4-3A3A-55CF23CFC0E4}"/>
              </a:ext>
            </a:extLst>
          </p:cNvPr>
          <p:cNvSpPr>
            <a:spLocks noGrp="1"/>
          </p:cNvSpPr>
          <p:nvPr>
            <p:ph type="pic" sz="quarter" idx="21"/>
          </p:nvPr>
        </p:nvSpPr>
        <p:spPr>
          <a:xfrm>
            <a:off x="6144024" y="0"/>
            <a:ext cx="6047976" cy="6869113"/>
          </a:xfrm>
        </p:spPr>
        <p:txBody>
          <a:bodyPr/>
          <a:lstStyle/>
          <a:p>
            <a:endParaRPr lang="en-US"/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92EEE40F-3939-26CB-8BE4-911D2A293A43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6" name="Text Placeholder 12">
            <a:extLst>
              <a:ext uri="{FF2B5EF4-FFF2-40B4-BE49-F238E27FC236}">
                <a16:creationId xmlns:a16="http://schemas.microsoft.com/office/drawing/2014/main" id="{5623303B-E5DF-F6E2-5564-5AD9991C963E}"/>
              </a:ext>
            </a:extLst>
          </p:cNvPr>
          <p:cNvSpPr>
            <a:spLocks noGrp="1"/>
          </p:cNvSpPr>
          <p:nvPr>
            <p:ph type="body" sz="quarter" idx="25" hasCustomPrompt="1"/>
          </p:nvPr>
        </p:nvSpPr>
        <p:spPr>
          <a:xfrm>
            <a:off x="524243" y="1922901"/>
            <a:ext cx="5516138" cy="1629627"/>
          </a:xfrm>
        </p:spPr>
        <p:txBody>
          <a:bodyPr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400" b="0" i="0" baseline="0">
                <a:solidFill>
                  <a:schemeClr val="bg1"/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Content</a:t>
            </a:r>
            <a:endParaRPr lang="en-US" dirty="0"/>
          </a:p>
        </p:txBody>
      </p:sp>
      <p:sp>
        <p:nvSpPr>
          <p:cNvPr id="60" name="Title 1">
            <a:extLst>
              <a:ext uri="{FF2B5EF4-FFF2-40B4-BE49-F238E27FC236}">
                <a16:creationId xmlns:a16="http://schemas.microsoft.com/office/drawing/2014/main" id="{91B99771-CF0F-1AA5-A8DE-251D55491FA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537594" y="619670"/>
            <a:ext cx="5502788" cy="601703"/>
          </a:xfrm>
        </p:spPr>
        <p:txBody>
          <a:bodyPr anchor="t">
            <a:normAutofit/>
          </a:bodyPr>
          <a:lstStyle>
            <a:lvl1pPr>
              <a:defRPr sz="4000" b="0">
                <a:solidFill>
                  <a:schemeClr val="accent3"/>
                </a:solidFill>
              </a:defRPr>
            </a:lvl1pPr>
          </a:lstStyle>
          <a:p>
            <a:r>
              <a:rPr lang="en-GB" dirty="0"/>
              <a:t>Title</a:t>
            </a:r>
            <a:endParaRPr lang="en-US" dirty="0"/>
          </a:p>
        </p:txBody>
      </p:sp>
      <p:pic>
        <p:nvPicPr>
          <p:cNvPr id="61" name="Graphic 60">
            <a:extLst>
              <a:ext uri="{FF2B5EF4-FFF2-40B4-BE49-F238E27FC236}">
                <a16:creationId xmlns:a16="http://schemas.microsoft.com/office/drawing/2014/main" id="{DF154098-BC18-DA23-168F-62F58505E25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2" name="Footer Placeholder 4">
            <a:extLst>
              <a:ext uri="{FF2B5EF4-FFF2-40B4-BE49-F238E27FC236}">
                <a16:creationId xmlns:a16="http://schemas.microsoft.com/office/drawing/2014/main" id="{764B8DA5-196E-B8DC-7B14-7BF7120DACC1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D925BE5-DCEA-21C2-F606-96758C5A9E49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5" name="Text Placeholder 47">
            <a:extLst>
              <a:ext uri="{FF2B5EF4-FFF2-40B4-BE49-F238E27FC236}">
                <a16:creationId xmlns:a16="http://schemas.microsoft.com/office/drawing/2014/main" id="{CCB8BBAD-1880-F380-1342-ED0B4A11CE5C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537594" y="1224121"/>
            <a:ext cx="5510383" cy="432710"/>
          </a:xfrm>
        </p:spPr>
        <p:txBody>
          <a:bodyPr>
            <a:noAutofit/>
          </a:bodyPr>
          <a:lstStyle>
            <a:lvl1pPr marL="0" indent="0">
              <a:buNone/>
              <a:defRPr sz="1800">
                <a:solidFill>
                  <a:schemeClr val="bg1"/>
                </a:solidFill>
              </a:defRPr>
            </a:lvl1pPr>
          </a:lstStyle>
          <a:p>
            <a:pPr lvl="0"/>
            <a:r>
              <a:rPr lang="en-GB" dirty="0"/>
              <a:t>Subtitle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0E3C5517-F145-6C67-4DF5-AFACFB03A64E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  <p:sp>
        <p:nvSpPr>
          <p:cNvPr id="2" name="Text Placeholder 12">
            <a:extLst>
              <a:ext uri="{FF2B5EF4-FFF2-40B4-BE49-F238E27FC236}">
                <a16:creationId xmlns:a16="http://schemas.microsoft.com/office/drawing/2014/main" id="{CA457236-8698-CC7D-13FE-D0DE3351663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398081" y="3819012"/>
            <a:ext cx="5642300" cy="2888370"/>
          </a:xfrm>
        </p:spPr>
        <p:txBody>
          <a:bodyPr anchor="b">
            <a:noAutofit/>
          </a:bodyPr>
          <a:lstStyle>
            <a:lvl1pPr marL="0" indent="0">
              <a:lnSpc>
                <a:spcPts val="1800"/>
              </a:lnSpc>
              <a:buNone/>
              <a:tabLst/>
              <a:defRPr sz="18500" b="1" i="0" baseline="0">
                <a:solidFill>
                  <a:schemeClr val="bg1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defRPr>
            </a:lvl1pPr>
            <a:lvl2pPr marL="0" indent="0">
              <a:buNone/>
              <a:tabLst/>
              <a:defRPr sz="1200">
                <a:solidFill>
                  <a:schemeClr val="bg1"/>
                </a:solidFill>
              </a:defRPr>
            </a:lvl2pPr>
            <a:lvl3pPr marL="0" indent="0">
              <a:buNone/>
              <a:tabLst/>
              <a:defRPr sz="1200">
                <a:solidFill>
                  <a:schemeClr val="bg1"/>
                </a:solidFill>
              </a:defRPr>
            </a:lvl3pPr>
            <a:lvl4pPr marL="0" indent="0">
              <a:buNone/>
              <a:tabLst/>
              <a:defRPr sz="1200">
                <a:solidFill>
                  <a:schemeClr val="bg1"/>
                </a:solidFill>
              </a:defRPr>
            </a:lvl4pPr>
            <a:lvl5pPr marL="0" indent="0">
              <a:buNone/>
              <a:tabLst/>
              <a:defRPr sz="1200">
                <a:solidFill>
                  <a:schemeClr val="bg1"/>
                </a:solidFill>
              </a:defRPr>
            </a:lvl5pPr>
          </a:lstStyle>
          <a:p>
            <a:pPr lvl="0"/>
            <a:r>
              <a:rPr lang="en-GB" dirty="0"/>
              <a:t>00%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969947333"/>
      </p:ext>
    </p:extLst>
  </p:cSld>
  <p:clrMapOvr>
    <a:masterClrMapping/>
  </p:clrMapOvr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 1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6BCE59F4-C56E-E309-0CAB-88F075316C2B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15136" y="614461"/>
            <a:ext cx="2654910" cy="2503660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23">
            <a:extLst>
              <a:ext uri="{FF2B5EF4-FFF2-40B4-BE49-F238E27FC236}">
                <a16:creationId xmlns:a16="http://schemas.microsoft.com/office/drawing/2014/main" id="{944712EB-6B9B-4791-92CE-AB1FB9646EDA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52246" y="619673"/>
            <a:ext cx="2654910" cy="2498448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49">
            <a:extLst>
              <a:ext uri="{FF2B5EF4-FFF2-40B4-BE49-F238E27FC236}">
                <a16:creationId xmlns:a16="http://schemas.microsoft.com/office/drawing/2014/main" id="{D2CFF8DE-D8AD-4E75-6DEC-26B03CFCA3AF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48388" y="3220980"/>
            <a:ext cx="5421658" cy="2944984"/>
          </a:xfrm>
          <a:custGeom>
            <a:avLst/>
            <a:gdLst>
              <a:gd name="connsiteX0" fmla="*/ 217423 w 5695950"/>
              <a:gd name="connsiteY0" fmla="*/ 0 h 3250699"/>
              <a:gd name="connsiteX1" fmla="*/ 5477893 w 5695950"/>
              <a:gd name="connsiteY1" fmla="*/ 0 h 3250699"/>
              <a:gd name="connsiteX2" fmla="*/ 5695950 w 5695950"/>
              <a:gd name="connsiteY2" fmla="*/ 218057 h 3250699"/>
              <a:gd name="connsiteX3" fmla="*/ 5695950 w 5695950"/>
              <a:gd name="connsiteY3" fmla="*/ 3032642 h 3250699"/>
              <a:gd name="connsiteX4" fmla="*/ 5477893 w 5695950"/>
              <a:gd name="connsiteY4" fmla="*/ 3250699 h 3250699"/>
              <a:gd name="connsiteX5" fmla="*/ 217423 w 5695950"/>
              <a:gd name="connsiteY5" fmla="*/ 3250699 h 3250699"/>
              <a:gd name="connsiteX6" fmla="*/ 16502 w 5695950"/>
              <a:gd name="connsiteY6" fmla="*/ 3117520 h 3250699"/>
              <a:gd name="connsiteX7" fmla="*/ 0 w 5695950"/>
              <a:gd name="connsiteY7" fmla="*/ 3035783 h 3250699"/>
              <a:gd name="connsiteX8" fmla="*/ 0 w 5695950"/>
              <a:gd name="connsiteY8" fmla="*/ 214917 h 3250699"/>
              <a:gd name="connsiteX9" fmla="*/ 16502 w 5695950"/>
              <a:gd name="connsiteY9" fmla="*/ 133179 h 3250699"/>
              <a:gd name="connsiteX10" fmla="*/ 217423 w 5695950"/>
              <a:gd name="connsiteY10" fmla="*/ 0 h 325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95950" h="3250699">
                <a:moveTo>
                  <a:pt x="217423" y="0"/>
                </a:moveTo>
                <a:lnTo>
                  <a:pt x="5477893" y="0"/>
                </a:lnTo>
                <a:cubicBezTo>
                  <a:pt x="5598323" y="0"/>
                  <a:pt x="5695950" y="97627"/>
                  <a:pt x="5695950" y="218057"/>
                </a:cubicBezTo>
                <a:lnTo>
                  <a:pt x="5695950" y="3032642"/>
                </a:lnTo>
                <a:cubicBezTo>
                  <a:pt x="5695950" y="3153072"/>
                  <a:pt x="5598323" y="3250699"/>
                  <a:pt x="5477893" y="3250699"/>
                </a:cubicBezTo>
                <a:lnTo>
                  <a:pt x="217423" y="3250699"/>
                </a:lnTo>
                <a:cubicBezTo>
                  <a:pt x="127101" y="3250699"/>
                  <a:pt x="49605" y="3195784"/>
                  <a:pt x="16502" y="3117520"/>
                </a:cubicBezTo>
                <a:lnTo>
                  <a:pt x="0" y="3035783"/>
                </a:lnTo>
                <a:lnTo>
                  <a:pt x="0" y="214917"/>
                </a:lnTo>
                <a:lnTo>
                  <a:pt x="16502" y="133179"/>
                </a:lnTo>
                <a:cubicBezTo>
                  <a:pt x="49605" y="54915"/>
                  <a:pt x="127101" y="0"/>
                  <a:pt x="217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52">
            <a:extLst>
              <a:ext uri="{FF2B5EF4-FFF2-40B4-BE49-F238E27FC236}">
                <a16:creationId xmlns:a16="http://schemas.microsoft.com/office/drawing/2014/main" id="{9CB70364-445D-D72D-565E-2C003546843F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619644" y="614461"/>
            <a:ext cx="5422381" cy="5551504"/>
          </a:xfrm>
          <a:custGeom>
            <a:avLst/>
            <a:gdLst>
              <a:gd name="connsiteX0" fmla="*/ 210969 w 5682025"/>
              <a:gd name="connsiteY0" fmla="*/ 0 h 6141046"/>
              <a:gd name="connsiteX1" fmla="*/ 5475523 w 5682025"/>
              <a:gd name="connsiteY1" fmla="*/ 0 h 6141046"/>
              <a:gd name="connsiteX2" fmla="*/ 5669913 w 5682025"/>
              <a:gd name="connsiteY2" fmla="*/ 128850 h 6141046"/>
              <a:gd name="connsiteX3" fmla="*/ 5682025 w 5682025"/>
              <a:gd name="connsiteY3" fmla="*/ 167869 h 6141046"/>
              <a:gd name="connsiteX4" fmla="*/ 5682025 w 5682025"/>
              <a:gd name="connsiteY4" fmla="*/ 5973177 h 6141046"/>
              <a:gd name="connsiteX5" fmla="*/ 5669913 w 5682025"/>
              <a:gd name="connsiteY5" fmla="*/ 6012196 h 6141046"/>
              <a:gd name="connsiteX6" fmla="*/ 5475523 w 5682025"/>
              <a:gd name="connsiteY6" fmla="*/ 6141046 h 6141046"/>
              <a:gd name="connsiteX7" fmla="*/ 210969 w 5682025"/>
              <a:gd name="connsiteY7" fmla="*/ 6141046 h 6141046"/>
              <a:gd name="connsiteX8" fmla="*/ 0 w 5682025"/>
              <a:gd name="connsiteY8" fmla="*/ 5930077 h 6141046"/>
              <a:gd name="connsiteX9" fmla="*/ 0 w 5682025"/>
              <a:gd name="connsiteY9" fmla="*/ 210969 h 6141046"/>
              <a:gd name="connsiteX10" fmla="*/ 210969 w 5682025"/>
              <a:gd name="connsiteY10" fmla="*/ 0 h 614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2025" h="6141046">
                <a:moveTo>
                  <a:pt x="210969" y="0"/>
                </a:moveTo>
                <a:lnTo>
                  <a:pt x="5475523" y="0"/>
                </a:lnTo>
                <a:cubicBezTo>
                  <a:pt x="5562909" y="0"/>
                  <a:pt x="5637886" y="53131"/>
                  <a:pt x="5669913" y="128850"/>
                </a:cubicBezTo>
                <a:lnTo>
                  <a:pt x="5682025" y="167869"/>
                </a:lnTo>
                <a:lnTo>
                  <a:pt x="5682025" y="5973177"/>
                </a:lnTo>
                <a:lnTo>
                  <a:pt x="5669913" y="6012196"/>
                </a:lnTo>
                <a:cubicBezTo>
                  <a:pt x="5637886" y="6087916"/>
                  <a:pt x="5562909" y="6141046"/>
                  <a:pt x="5475523" y="6141046"/>
                </a:cubicBezTo>
                <a:lnTo>
                  <a:pt x="210969" y="6141046"/>
                </a:lnTo>
                <a:cubicBezTo>
                  <a:pt x="94454" y="6141046"/>
                  <a:pt x="0" y="6046592"/>
                  <a:pt x="0" y="5930077"/>
                </a:cubicBezTo>
                <a:lnTo>
                  <a:pt x="0" y="210969"/>
                </a:lnTo>
                <a:cubicBezTo>
                  <a:pt x="0" y="94454"/>
                  <a:pt x="94454" y="0"/>
                  <a:pt x="2109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7F9B712C-477D-8092-C676-95A81F7074DF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58" name="Graphic 57">
            <a:extLst>
              <a:ext uri="{FF2B5EF4-FFF2-40B4-BE49-F238E27FC236}">
                <a16:creationId xmlns:a16="http://schemas.microsoft.com/office/drawing/2014/main" id="{39FEC2A5-003A-179B-A9DD-4BFF21860ED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9" name="Footer Placeholder 4">
            <a:extLst>
              <a:ext uri="{FF2B5EF4-FFF2-40B4-BE49-F238E27FC236}">
                <a16:creationId xmlns:a16="http://schemas.microsoft.com/office/drawing/2014/main" id="{503BDDCE-BAB9-3E7C-07C5-2454C68695EA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5" name="Text Placeholder 8">
            <a:extLst>
              <a:ext uri="{FF2B5EF4-FFF2-40B4-BE49-F238E27FC236}">
                <a16:creationId xmlns:a16="http://schemas.microsoft.com/office/drawing/2014/main" id="{491EF24D-EC8A-4B08-F3A3-4F5DB96C5BBB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631C5003-6A4B-01D2-3F46-8E53617FA3F3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42976741"/>
      </p:ext>
    </p:extLst>
  </p:cSld>
  <p:clrMapOvr>
    <a:masterClrMapping/>
  </p:clrMapOvr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 2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20">
            <a:extLst>
              <a:ext uri="{FF2B5EF4-FFF2-40B4-BE49-F238E27FC236}">
                <a16:creationId xmlns:a16="http://schemas.microsoft.com/office/drawing/2014/main" id="{677665B3-868E-C57B-3D5B-839EC6FE971C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8915156" y="614460"/>
            <a:ext cx="2652435" cy="2511285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3" name="Picture Placeholder 23">
            <a:extLst>
              <a:ext uri="{FF2B5EF4-FFF2-40B4-BE49-F238E27FC236}">
                <a16:creationId xmlns:a16="http://schemas.microsoft.com/office/drawing/2014/main" id="{3A2E3E74-B588-19BC-1E7B-D40C845C3195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52246" y="619673"/>
            <a:ext cx="2654910" cy="2498448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4" name="Picture Placeholder 2">
            <a:extLst>
              <a:ext uri="{FF2B5EF4-FFF2-40B4-BE49-F238E27FC236}">
                <a16:creationId xmlns:a16="http://schemas.microsoft.com/office/drawing/2014/main" id="{9EC2EC25-3D90-A511-1936-935963AA2A9D}"/>
              </a:ext>
            </a:extLst>
          </p:cNvPr>
          <p:cNvSpPr>
            <a:spLocks noGrp="1"/>
          </p:cNvSpPr>
          <p:nvPr>
            <p:ph type="pic" sz="quarter" idx="27"/>
          </p:nvPr>
        </p:nvSpPr>
        <p:spPr>
          <a:xfrm>
            <a:off x="6148388" y="3220981"/>
            <a:ext cx="5416001" cy="2930372"/>
          </a:xfrm>
          <a:custGeom>
            <a:avLst/>
            <a:gdLst>
              <a:gd name="connsiteX0" fmla="*/ 217423 w 5695950"/>
              <a:gd name="connsiteY0" fmla="*/ 0 h 3250699"/>
              <a:gd name="connsiteX1" fmla="*/ 5477893 w 5695950"/>
              <a:gd name="connsiteY1" fmla="*/ 0 h 3250699"/>
              <a:gd name="connsiteX2" fmla="*/ 5695950 w 5695950"/>
              <a:gd name="connsiteY2" fmla="*/ 218057 h 3250699"/>
              <a:gd name="connsiteX3" fmla="*/ 5695950 w 5695950"/>
              <a:gd name="connsiteY3" fmla="*/ 3032642 h 3250699"/>
              <a:gd name="connsiteX4" fmla="*/ 5477893 w 5695950"/>
              <a:gd name="connsiteY4" fmla="*/ 3250699 h 3250699"/>
              <a:gd name="connsiteX5" fmla="*/ 217423 w 5695950"/>
              <a:gd name="connsiteY5" fmla="*/ 3250699 h 3250699"/>
              <a:gd name="connsiteX6" fmla="*/ 16502 w 5695950"/>
              <a:gd name="connsiteY6" fmla="*/ 3117520 h 3250699"/>
              <a:gd name="connsiteX7" fmla="*/ 0 w 5695950"/>
              <a:gd name="connsiteY7" fmla="*/ 3035783 h 3250699"/>
              <a:gd name="connsiteX8" fmla="*/ 0 w 5695950"/>
              <a:gd name="connsiteY8" fmla="*/ 214917 h 3250699"/>
              <a:gd name="connsiteX9" fmla="*/ 16502 w 5695950"/>
              <a:gd name="connsiteY9" fmla="*/ 133179 h 3250699"/>
              <a:gd name="connsiteX10" fmla="*/ 217423 w 5695950"/>
              <a:gd name="connsiteY10" fmla="*/ 0 h 325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95950" h="3250699">
                <a:moveTo>
                  <a:pt x="217423" y="0"/>
                </a:moveTo>
                <a:lnTo>
                  <a:pt x="5477893" y="0"/>
                </a:lnTo>
                <a:cubicBezTo>
                  <a:pt x="5598323" y="0"/>
                  <a:pt x="5695950" y="97627"/>
                  <a:pt x="5695950" y="218057"/>
                </a:cubicBezTo>
                <a:lnTo>
                  <a:pt x="5695950" y="3032642"/>
                </a:lnTo>
                <a:cubicBezTo>
                  <a:pt x="5695950" y="3153072"/>
                  <a:pt x="5598323" y="3250699"/>
                  <a:pt x="5477893" y="3250699"/>
                </a:cubicBezTo>
                <a:lnTo>
                  <a:pt x="217423" y="3250699"/>
                </a:lnTo>
                <a:cubicBezTo>
                  <a:pt x="127101" y="3250699"/>
                  <a:pt x="49605" y="3195784"/>
                  <a:pt x="16502" y="3117520"/>
                </a:cubicBezTo>
                <a:lnTo>
                  <a:pt x="0" y="3035783"/>
                </a:lnTo>
                <a:lnTo>
                  <a:pt x="0" y="214917"/>
                </a:lnTo>
                <a:lnTo>
                  <a:pt x="16502" y="133179"/>
                </a:lnTo>
                <a:cubicBezTo>
                  <a:pt x="49605" y="54915"/>
                  <a:pt x="127101" y="0"/>
                  <a:pt x="217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3">
            <a:extLst>
              <a:ext uri="{FF2B5EF4-FFF2-40B4-BE49-F238E27FC236}">
                <a16:creationId xmlns:a16="http://schemas.microsoft.com/office/drawing/2014/main" id="{F101572C-E80C-E553-D043-4D028A9947D1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27611" y="3226125"/>
            <a:ext cx="5409651" cy="2932351"/>
          </a:xfrm>
          <a:custGeom>
            <a:avLst/>
            <a:gdLst>
              <a:gd name="connsiteX0" fmla="*/ 217423 w 5695950"/>
              <a:gd name="connsiteY0" fmla="*/ 0 h 3250699"/>
              <a:gd name="connsiteX1" fmla="*/ 5477893 w 5695950"/>
              <a:gd name="connsiteY1" fmla="*/ 0 h 3250699"/>
              <a:gd name="connsiteX2" fmla="*/ 5695950 w 5695950"/>
              <a:gd name="connsiteY2" fmla="*/ 218057 h 3250699"/>
              <a:gd name="connsiteX3" fmla="*/ 5695950 w 5695950"/>
              <a:gd name="connsiteY3" fmla="*/ 3032642 h 3250699"/>
              <a:gd name="connsiteX4" fmla="*/ 5477893 w 5695950"/>
              <a:gd name="connsiteY4" fmla="*/ 3250699 h 3250699"/>
              <a:gd name="connsiteX5" fmla="*/ 217423 w 5695950"/>
              <a:gd name="connsiteY5" fmla="*/ 3250699 h 3250699"/>
              <a:gd name="connsiteX6" fmla="*/ 16502 w 5695950"/>
              <a:gd name="connsiteY6" fmla="*/ 3117520 h 3250699"/>
              <a:gd name="connsiteX7" fmla="*/ 0 w 5695950"/>
              <a:gd name="connsiteY7" fmla="*/ 3035783 h 3250699"/>
              <a:gd name="connsiteX8" fmla="*/ 0 w 5695950"/>
              <a:gd name="connsiteY8" fmla="*/ 214917 h 3250699"/>
              <a:gd name="connsiteX9" fmla="*/ 16502 w 5695950"/>
              <a:gd name="connsiteY9" fmla="*/ 133179 h 3250699"/>
              <a:gd name="connsiteX10" fmla="*/ 217423 w 5695950"/>
              <a:gd name="connsiteY10" fmla="*/ 0 h 325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95950" h="3250699">
                <a:moveTo>
                  <a:pt x="217423" y="0"/>
                </a:moveTo>
                <a:lnTo>
                  <a:pt x="5477893" y="0"/>
                </a:lnTo>
                <a:cubicBezTo>
                  <a:pt x="5598323" y="0"/>
                  <a:pt x="5695950" y="97627"/>
                  <a:pt x="5695950" y="218057"/>
                </a:cubicBezTo>
                <a:lnTo>
                  <a:pt x="5695950" y="3032642"/>
                </a:lnTo>
                <a:cubicBezTo>
                  <a:pt x="5695950" y="3153072"/>
                  <a:pt x="5598323" y="3250699"/>
                  <a:pt x="5477893" y="3250699"/>
                </a:cubicBezTo>
                <a:lnTo>
                  <a:pt x="217423" y="3250699"/>
                </a:lnTo>
                <a:cubicBezTo>
                  <a:pt x="127101" y="3250699"/>
                  <a:pt x="49605" y="3195784"/>
                  <a:pt x="16502" y="3117520"/>
                </a:cubicBezTo>
                <a:lnTo>
                  <a:pt x="0" y="3035783"/>
                </a:lnTo>
                <a:lnTo>
                  <a:pt x="0" y="214917"/>
                </a:lnTo>
                <a:lnTo>
                  <a:pt x="16502" y="133179"/>
                </a:lnTo>
                <a:cubicBezTo>
                  <a:pt x="49605" y="54915"/>
                  <a:pt x="127101" y="0"/>
                  <a:pt x="217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51">
            <a:extLst>
              <a:ext uri="{FF2B5EF4-FFF2-40B4-BE49-F238E27FC236}">
                <a16:creationId xmlns:a16="http://schemas.microsoft.com/office/drawing/2014/main" id="{63158C68-7FF6-A21C-5F51-9625E21CD635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24409" y="619672"/>
            <a:ext cx="5409651" cy="2506074"/>
          </a:xfrm>
          <a:custGeom>
            <a:avLst/>
            <a:gdLst>
              <a:gd name="connsiteX0" fmla="*/ 191052 w 5667283"/>
              <a:gd name="connsiteY0" fmla="*/ 0 h 2763117"/>
              <a:gd name="connsiteX1" fmla="*/ 5476231 w 5667283"/>
              <a:gd name="connsiteY1" fmla="*/ 0 h 2763117"/>
              <a:gd name="connsiteX2" fmla="*/ 5667283 w 5667283"/>
              <a:gd name="connsiteY2" fmla="*/ 191052 h 2763117"/>
              <a:gd name="connsiteX3" fmla="*/ 5667283 w 5667283"/>
              <a:gd name="connsiteY3" fmla="*/ 2572607 h 2763117"/>
              <a:gd name="connsiteX4" fmla="*/ 5514735 w 5667283"/>
              <a:gd name="connsiteY4" fmla="*/ 2759778 h 2763117"/>
              <a:gd name="connsiteX5" fmla="*/ 5481608 w 5667283"/>
              <a:gd name="connsiteY5" fmla="*/ 2763117 h 2763117"/>
              <a:gd name="connsiteX6" fmla="*/ 185676 w 5667283"/>
              <a:gd name="connsiteY6" fmla="*/ 2763117 h 2763117"/>
              <a:gd name="connsiteX7" fmla="*/ 152549 w 5667283"/>
              <a:gd name="connsiteY7" fmla="*/ 2759778 h 2763117"/>
              <a:gd name="connsiteX8" fmla="*/ 0 w 5667283"/>
              <a:gd name="connsiteY8" fmla="*/ 2572607 h 2763117"/>
              <a:gd name="connsiteX9" fmla="*/ 0 w 5667283"/>
              <a:gd name="connsiteY9" fmla="*/ 191052 h 2763117"/>
              <a:gd name="connsiteX10" fmla="*/ 191052 w 5667283"/>
              <a:gd name="connsiteY10" fmla="*/ 0 h 276311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67283" h="2763117">
                <a:moveTo>
                  <a:pt x="191052" y="0"/>
                </a:moveTo>
                <a:lnTo>
                  <a:pt x="5476231" y="0"/>
                </a:lnTo>
                <a:cubicBezTo>
                  <a:pt x="5581746" y="0"/>
                  <a:pt x="5667283" y="85537"/>
                  <a:pt x="5667283" y="191052"/>
                </a:cubicBezTo>
                <a:lnTo>
                  <a:pt x="5667283" y="2572607"/>
                </a:lnTo>
                <a:cubicBezTo>
                  <a:pt x="5667283" y="2664933"/>
                  <a:pt x="5601794" y="2741963"/>
                  <a:pt x="5514735" y="2759778"/>
                </a:cubicBezTo>
                <a:lnTo>
                  <a:pt x="5481608" y="2763117"/>
                </a:lnTo>
                <a:lnTo>
                  <a:pt x="185676" y="2763117"/>
                </a:lnTo>
                <a:lnTo>
                  <a:pt x="152549" y="2759778"/>
                </a:lnTo>
                <a:cubicBezTo>
                  <a:pt x="65489" y="2741963"/>
                  <a:pt x="0" y="2664933"/>
                  <a:pt x="0" y="2572607"/>
                </a:cubicBezTo>
                <a:lnTo>
                  <a:pt x="0" y="191052"/>
                </a:lnTo>
                <a:cubicBezTo>
                  <a:pt x="0" y="85537"/>
                  <a:pt x="85537" y="0"/>
                  <a:pt x="191052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8" name="Footer Placeholder 4">
            <a:extLst>
              <a:ext uri="{FF2B5EF4-FFF2-40B4-BE49-F238E27FC236}">
                <a16:creationId xmlns:a16="http://schemas.microsoft.com/office/drawing/2014/main" id="{5B419E2A-6386-C5D4-92E3-0077EEAF9CC5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60" name="Graphic 59">
            <a:extLst>
              <a:ext uri="{FF2B5EF4-FFF2-40B4-BE49-F238E27FC236}">
                <a16:creationId xmlns:a16="http://schemas.microsoft.com/office/drawing/2014/main" id="{FD7BB078-DAD7-3106-027F-41852C6A7CCA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1" name="Footer Placeholder 4">
            <a:extLst>
              <a:ext uri="{FF2B5EF4-FFF2-40B4-BE49-F238E27FC236}">
                <a16:creationId xmlns:a16="http://schemas.microsoft.com/office/drawing/2014/main" id="{5005C217-347B-EDC2-D547-CF6340FE338D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6" name="Text Placeholder 8">
            <a:extLst>
              <a:ext uri="{FF2B5EF4-FFF2-40B4-BE49-F238E27FC236}">
                <a16:creationId xmlns:a16="http://schemas.microsoft.com/office/drawing/2014/main" id="{802DFA03-D809-8776-96C4-FDA9960B6DB8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8" name="Text Placeholder 8">
            <a:extLst>
              <a:ext uri="{FF2B5EF4-FFF2-40B4-BE49-F238E27FC236}">
                <a16:creationId xmlns:a16="http://schemas.microsoft.com/office/drawing/2014/main" id="{010348BE-BF93-8576-8F74-6101C2E79672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985293463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 3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Picture Placeholder 20">
            <a:extLst>
              <a:ext uri="{FF2B5EF4-FFF2-40B4-BE49-F238E27FC236}">
                <a16:creationId xmlns:a16="http://schemas.microsoft.com/office/drawing/2014/main" id="{5FA1FCAC-E43E-C932-DD64-DD0BEC880347}"/>
              </a:ext>
            </a:extLst>
          </p:cNvPr>
          <p:cNvSpPr>
            <a:spLocks noGrp="1"/>
          </p:cNvSpPr>
          <p:nvPr>
            <p:ph type="pic" sz="quarter" idx="23"/>
          </p:nvPr>
        </p:nvSpPr>
        <p:spPr>
          <a:xfrm>
            <a:off x="3387122" y="3660533"/>
            <a:ext cx="2652588" cy="2497943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03973E12-AA13-F4CD-7568-6FFC504740EF}"/>
              </a:ext>
            </a:extLst>
          </p:cNvPr>
          <p:cNvSpPr>
            <a:spLocks noGrp="1"/>
          </p:cNvSpPr>
          <p:nvPr>
            <p:ph type="pic" sz="quarter" idx="26"/>
          </p:nvPr>
        </p:nvSpPr>
        <p:spPr>
          <a:xfrm>
            <a:off x="619644" y="3660534"/>
            <a:ext cx="2654906" cy="2497942"/>
          </a:xfrm>
          <a:custGeom>
            <a:avLst/>
            <a:gdLst>
              <a:gd name="connsiteX0" fmla="*/ 179346 w 2787000"/>
              <a:gd name="connsiteY0" fmla="*/ 0 h 2773363"/>
              <a:gd name="connsiteX1" fmla="*/ 2607654 w 2787000"/>
              <a:gd name="connsiteY1" fmla="*/ 0 h 2773363"/>
              <a:gd name="connsiteX2" fmla="*/ 2638603 w 2787000"/>
              <a:gd name="connsiteY2" fmla="*/ 3120 h 2773363"/>
              <a:gd name="connsiteX3" fmla="*/ 2787000 w 2787000"/>
              <a:gd name="connsiteY3" fmla="*/ 185197 h 2773363"/>
              <a:gd name="connsiteX4" fmla="*/ 2787000 w 2787000"/>
              <a:gd name="connsiteY4" fmla="*/ 2588252 h 2773363"/>
              <a:gd name="connsiteX5" fmla="*/ 2638603 w 2787000"/>
              <a:gd name="connsiteY5" fmla="*/ 2770329 h 2773363"/>
              <a:gd name="connsiteX6" fmla="*/ 2608508 w 2787000"/>
              <a:gd name="connsiteY6" fmla="*/ 2773363 h 2773363"/>
              <a:gd name="connsiteX7" fmla="*/ 178493 w 2787000"/>
              <a:gd name="connsiteY7" fmla="*/ 2773363 h 2773363"/>
              <a:gd name="connsiteX8" fmla="*/ 148397 w 2787000"/>
              <a:gd name="connsiteY8" fmla="*/ 2770329 h 2773363"/>
              <a:gd name="connsiteX9" fmla="*/ 0 w 2787000"/>
              <a:gd name="connsiteY9" fmla="*/ 2588252 h 2773363"/>
              <a:gd name="connsiteX10" fmla="*/ 0 w 2787000"/>
              <a:gd name="connsiteY10" fmla="*/ 185197 h 2773363"/>
              <a:gd name="connsiteX11" fmla="*/ 148397 w 2787000"/>
              <a:gd name="connsiteY11" fmla="*/ 3120 h 27733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2787000" h="2773363">
                <a:moveTo>
                  <a:pt x="179346" y="0"/>
                </a:moveTo>
                <a:lnTo>
                  <a:pt x="2607654" y="0"/>
                </a:lnTo>
                <a:lnTo>
                  <a:pt x="2638603" y="3120"/>
                </a:lnTo>
                <a:cubicBezTo>
                  <a:pt x="2723293" y="20450"/>
                  <a:pt x="2787000" y="95384"/>
                  <a:pt x="2787000" y="185197"/>
                </a:cubicBezTo>
                <a:lnTo>
                  <a:pt x="2787000" y="2588252"/>
                </a:lnTo>
                <a:cubicBezTo>
                  <a:pt x="2787000" y="2678066"/>
                  <a:pt x="2723293" y="2752999"/>
                  <a:pt x="2638603" y="2770329"/>
                </a:cubicBezTo>
                <a:lnTo>
                  <a:pt x="2608508" y="2773363"/>
                </a:lnTo>
                <a:lnTo>
                  <a:pt x="178493" y="2773363"/>
                </a:lnTo>
                <a:lnTo>
                  <a:pt x="148397" y="2770329"/>
                </a:lnTo>
                <a:cubicBezTo>
                  <a:pt x="63707" y="2752999"/>
                  <a:pt x="0" y="2678066"/>
                  <a:pt x="0" y="2588252"/>
                </a:cubicBezTo>
                <a:lnTo>
                  <a:pt x="0" y="185197"/>
                </a:lnTo>
                <a:cubicBezTo>
                  <a:pt x="0" y="95384"/>
                  <a:pt x="63707" y="20450"/>
                  <a:pt x="148397" y="312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1" name="Picture Placeholder 1">
            <a:extLst>
              <a:ext uri="{FF2B5EF4-FFF2-40B4-BE49-F238E27FC236}">
                <a16:creationId xmlns:a16="http://schemas.microsoft.com/office/drawing/2014/main" id="{A17F7C50-F7EF-8642-E4F7-50F2F2A60939}"/>
              </a:ext>
            </a:extLst>
          </p:cNvPr>
          <p:cNvSpPr>
            <a:spLocks noGrp="1"/>
          </p:cNvSpPr>
          <p:nvPr>
            <p:ph type="pic" sz="quarter" idx="30"/>
          </p:nvPr>
        </p:nvSpPr>
        <p:spPr>
          <a:xfrm>
            <a:off x="619644" y="619672"/>
            <a:ext cx="5420066" cy="2927997"/>
          </a:xfrm>
          <a:custGeom>
            <a:avLst/>
            <a:gdLst>
              <a:gd name="connsiteX0" fmla="*/ 217423 w 5695950"/>
              <a:gd name="connsiteY0" fmla="*/ 0 h 3250699"/>
              <a:gd name="connsiteX1" fmla="*/ 5477893 w 5695950"/>
              <a:gd name="connsiteY1" fmla="*/ 0 h 3250699"/>
              <a:gd name="connsiteX2" fmla="*/ 5695950 w 5695950"/>
              <a:gd name="connsiteY2" fmla="*/ 218057 h 3250699"/>
              <a:gd name="connsiteX3" fmla="*/ 5695950 w 5695950"/>
              <a:gd name="connsiteY3" fmla="*/ 3032642 h 3250699"/>
              <a:gd name="connsiteX4" fmla="*/ 5477893 w 5695950"/>
              <a:gd name="connsiteY4" fmla="*/ 3250699 h 3250699"/>
              <a:gd name="connsiteX5" fmla="*/ 217423 w 5695950"/>
              <a:gd name="connsiteY5" fmla="*/ 3250699 h 3250699"/>
              <a:gd name="connsiteX6" fmla="*/ 16502 w 5695950"/>
              <a:gd name="connsiteY6" fmla="*/ 3117520 h 3250699"/>
              <a:gd name="connsiteX7" fmla="*/ 0 w 5695950"/>
              <a:gd name="connsiteY7" fmla="*/ 3035783 h 3250699"/>
              <a:gd name="connsiteX8" fmla="*/ 0 w 5695950"/>
              <a:gd name="connsiteY8" fmla="*/ 214917 h 3250699"/>
              <a:gd name="connsiteX9" fmla="*/ 16502 w 5695950"/>
              <a:gd name="connsiteY9" fmla="*/ 133179 h 3250699"/>
              <a:gd name="connsiteX10" fmla="*/ 217423 w 5695950"/>
              <a:gd name="connsiteY10" fmla="*/ 0 h 325069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95950" h="3250699">
                <a:moveTo>
                  <a:pt x="217423" y="0"/>
                </a:moveTo>
                <a:lnTo>
                  <a:pt x="5477893" y="0"/>
                </a:lnTo>
                <a:cubicBezTo>
                  <a:pt x="5598323" y="0"/>
                  <a:pt x="5695950" y="97627"/>
                  <a:pt x="5695950" y="218057"/>
                </a:cubicBezTo>
                <a:lnTo>
                  <a:pt x="5695950" y="3032642"/>
                </a:lnTo>
                <a:cubicBezTo>
                  <a:pt x="5695950" y="3153072"/>
                  <a:pt x="5598323" y="3250699"/>
                  <a:pt x="5477893" y="3250699"/>
                </a:cubicBezTo>
                <a:lnTo>
                  <a:pt x="217423" y="3250699"/>
                </a:lnTo>
                <a:cubicBezTo>
                  <a:pt x="127101" y="3250699"/>
                  <a:pt x="49605" y="3195784"/>
                  <a:pt x="16502" y="3117520"/>
                </a:cubicBezTo>
                <a:lnTo>
                  <a:pt x="0" y="3035783"/>
                </a:lnTo>
                <a:lnTo>
                  <a:pt x="0" y="214917"/>
                </a:lnTo>
                <a:lnTo>
                  <a:pt x="16502" y="133179"/>
                </a:lnTo>
                <a:cubicBezTo>
                  <a:pt x="49605" y="54915"/>
                  <a:pt x="127101" y="0"/>
                  <a:pt x="217423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2" name="Picture Placeholder 2">
            <a:extLst>
              <a:ext uri="{FF2B5EF4-FFF2-40B4-BE49-F238E27FC236}">
                <a16:creationId xmlns:a16="http://schemas.microsoft.com/office/drawing/2014/main" id="{DDD7C234-9AA5-C6EB-779A-2D343282B9C1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149997" y="619671"/>
            <a:ext cx="5420066" cy="5546291"/>
          </a:xfrm>
          <a:custGeom>
            <a:avLst/>
            <a:gdLst>
              <a:gd name="connsiteX0" fmla="*/ 210969 w 5682025"/>
              <a:gd name="connsiteY0" fmla="*/ 0 h 6141046"/>
              <a:gd name="connsiteX1" fmla="*/ 5475523 w 5682025"/>
              <a:gd name="connsiteY1" fmla="*/ 0 h 6141046"/>
              <a:gd name="connsiteX2" fmla="*/ 5669913 w 5682025"/>
              <a:gd name="connsiteY2" fmla="*/ 128850 h 6141046"/>
              <a:gd name="connsiteX3" fmla="*/ 5682025 w 5682025"/>
              <a:gd name="connsiteY3" fmla="*/ 167869 h 6141046"/>
              <a:gd name="connsiteX4" fmla="*/ 5682025 w 5682025"/>
              <a:gd name="connsiteY4" fmla="*/ 5973177 h 6141046"/>
              <a:gd name="connsiteX5" fmla="*/ 5669913 w 5682025"/>
              <a:gd name="connsiteY5" fmla="*/ 6012196 h 6141046"/>
              <a:gd name="connsiteX6" fmla="*/ 5475523 w 5682025"/>
              <a:gd name="connsiteY6" fmla="*/ 6141046 h 6141046"/>
              <a:gd name="connsiteX7" fmla="*/ 210969 w 5682025"/>
              <a:gd name="connsiteY7" fmla="*/ 6141046 h 6141046"/>
              <a:gd name="connsiteX8" fmla="*/ 0 w 5682025"/>
              <a:gd name="connsiteY8" fmla="*/ 5930077 h 6141046"/>
              <a:gd name="connsiteX9" fmla="*/ 0 w 5682025"/>
              <a:gd name="connsiteY9" fmla="*/ 210969 h 6141046"/>
              <a:gd name="connsiteX10" fmla="*/ 210969 w 5682025"/>
              <a:gd name="connsiteY10" fmla="*/ 0 h 614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2025" h="6141046">
                <a:moveTo>
                  <a:pt x="210969" y="0"/>
                </a:moveTo>
                <a:lnTo>
                  <a:pt x="5475523" y="0"/>
                </a:lnTo>
                <a:cubicBezTo>
                  <a:pt x="5562909" y="0"/>
                  <a:pt x="5637886" y="53131"/>
                  <a:pt x="5669913" y="128850"/>
                </a:cubicBezTo>
                <a:lnTo>
                  <a:pt x="5682025" y="167869"/>
                </a:lnTo>
                <a:lnTo>
                  <a:pt x="5682025" y="5973177"/>
                </a:lnTo>
                <a:lnTo>
                  <a:pt x="5669913" y="6012196"/>
                </a:lnTo>
                <a:cubicBezTo>
                  <a:pt x="5637886" y="6087916"/>
                  <a:pt x="5562909" y="6141046"/>
                  <a:pt x="5475523" y="6141046"/>
                </a:cubicBezTo>
                <a:lnTo>
                  <a:pt x="210969" y="6141046"/>
                </a:lnTo>
                <a:cubicBezTo>
                  <a:pt x="94454" y="6141046"/>
                  <a:pt x="0" y="6046592"/>
                  <a:pt x="0" y="5930077"/>
                </a:cubicBezTo>
                <a:lnTo>
                  <a:pt x="0" y="210969"/>
                </a:lnTo>
                <a:cubicBezTo>
                  <a:pt x="0" y="94454"/>
                  <a:pt x="94454" y="0"/>
                  <a:pt x="2109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6" name="Footer Placeholder 4">
            <a:extLst>
              <a:ext uri="{FF2B5EF4-FFF2-40B4-BE49-F238E27FC236}">
                <a16:creationId xmlns:a16="http://schemas.microsoft.com/office/drawing/2014/main" id="{3225A99D-121F-C927-9374-0DD5D6229C2C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58" name="Graphic 57">
            <a:extLst>
              <a:ext uri="{FF2B5EF4-FFF2-40B4-BE49-F238E27FC236}">
                <a16:creationId xmlns:a16="http://schemas.microsoft.com/office/drawing/2014/main" id="{24C12BC2-2140-D1A7-F691-7E2CF3FA1A0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59" name="Footer Placeholder 4">
            <a:extLst>
              <a:ext uri="{FF2B5EF4-FFF2-40B4-BE49-F238E27FC236}">
                <a16:creationId xmlns:a16="http://schemas.microsoft.com/office/drawing/2014/main" id="{4BE925B4-2256-5A87-8EA5-5CF810F16D3E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3" name="Text Placeholder 8">
            <a:extLst>
              <a:ext uri="{FF2B5EF4-FFF2-40B4-BE49-F238E27FC236}">
                <a16:creationId xmlns:a16="http://schemas.microsoft.com/office/drawing/2014/main" id="{6B233C63-A2B1-F933-CFAF-6935663315D5}"/>
              </a:ext>
            </a:extLst>
          </p:cNvPr>
          <p:cNvSpPr>
            <a:spLocks noGrp="1"/>
          </p:cNvSpPr>
          <p:nvPr>
            <p:ph type="body" sz="quarter" idx="34" hasCustomPrompt="1"/>
          </p:nvPr>
        </p:nvSpPr>
        <p:spPr>
          <a:xfrm>
            <a:off x="6976872" y="6337133"/>
            <a:ext cx="3068356" cy="375048"/>
          </a:xfrm>
        </p:spPr>
        <p:txBody>
          <a:bodyPr anchor="ctr">
            <a:normAutofit/>
          </a:bodyPr>
          <a:lstStyle>
            <a:lvl1pPr marL="0" indent="0" algn="r">
              <a:buNone/>
              <a:defRPr sz="9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INTERNAL Confidential / External NDA Required??</a:t>
            </a:r>
            <a:endParaRPr lang="en-US" dirty="0"/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E7693358-F27A-8B3A-75AD-26B4668C4D25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539751" y="6337300"/>
            <a:ext cx="6354825" cy="372830"/>
          </a:xfrm>
        </p:spPr>
        <p:txBody>
          <a:bodyPr anchor="ctr">
            <a:normAutofit/>
          </a:bodyPr>
          <a:lstStyle>
            <a:lvl1pPr marL="0" indent="0">
              <a:buNone/>
              <a:defRPr sz="700" b="0" i="0">
                <a:solidFill>
                  <a:schemeClr val="bg1">
                    <a:lumMod val="65000"/>
                  </a:schemeClr>
                </a:solidFill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defRPr>
            </a:lvl1pPr>
          </a:lstStyle>
          <a:p>
            <a:pPr lvl="0"/>
            <a:r>
              <a:rPr lang="en-GB" dirty="0"/>
              <a:t>Footnotes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23404137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comp overflow [Black]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icture Placeholder 3">
            <a:extLst>
              <a:ext uri="{FF2B5EF4-FFF2-40B4-BE49-F238E27FC236}">
                <a16:creationId xmlns:a16="http://schemas.microsoft.com/office/drawing/2014/main" id="{AE82A663-BD68-70A5-15A5-C0688FFD0445}"/>
              </a:ext>
            </a:extLst>
          </p:cNvPr>
          <p:cNvSpPr>
            <a:spLocks noGrp="1"/>
          </p:cNvSpPr>
          <p:nvPr>
            <p:ph type="pic" sz="quarter" idx="35"/>
          </p:nvPr>
        </p:nvSpPr>
        <p:spPr>
          <a:xfrm>
            <a:off x="626174" y="2791716"/>
            <a:ext cx="5410699" cy="6111635"/>
          </a:xfrm>
          <a:custGeom>
            <a:avLst/>
            <a:gdLst>
              <a:gd name="connsiteX0" fmla="*/ 210969 w 5682025"/>
              <a:gd name="connsiteY0" fmla="*/ 0 h 6141046"/>
              <a:gd name="connsiteX1" fmla="*/ 5475523 w 5682025"/>
              <a:gd name="connsiteY1" fmla="*/ 0 h 6141046"/>
              <a:gd name="connsiteX2" fmla="*/ 5669913 w 5682025"/>
              <a:gd name="connsiteY2" fmla="*/ 128850 h 6141046"/>
              <a:gd name="connsiteX3" fmla="*/ 5682025 w 5682025"/>
              <a:gd name="connsiteY3" fmla="*/ 167869 h 6141046"/>
              <a:gd name="connsiteX4" fmla="*/ 5682025 w 5682025"/>
              <a:gd name="connsiteY4" fmla="*/ 5973177 h 6141046"/>
              <a:gd name="connsiteX5" fmla="*/ 5669913 w 5682025"/>
              <a:gd name="connsiteY5" fmla="*/ 6012196 h 6141046"/>
              <a:gd name="connsiteX6" fmla="*/ 5475523 w 5682025"/>
              <a:gd name="connsiteY6" fmla="*/ 6141046 h 6141046"/>
              <a:gd name="connsiteX7" fmla="*/ 210969 w 5682025"/>
              <a:gd name="connsiteY7" fmla="*/ 6141046 h 6141046"/>
              <a:gd name="connsiteX8" fmla="*/ 0 w 5682025"/>
              <a:gd name="connsiteY8" fmla="*/ 5930077 h 6141046"/>
              <a:gd name="connsiteX9" fmla="*/ 0 w 5682025"/>
              <a:gd name="connsiteY9" fmla="*/ 210969 h 6141046"/>
              <a:gd name="connsiteX10" fmla="*/ 210969 w 5682025"/>
              <a:gd name="connsiteY10" fmla="*/ 0 h 614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2025" h="6141046">
                <a:moveTo>
                  <a:pt x="210969" y="0"/>
                </a:moveTo>
                <a:lnTo>
                  <a:pt x="5475523" y="0"/>
                </a:lnTo>
                <a:cubicBezTo>
                  <a:pt x="5562909" y="0"/>
                  <a:pt x="5637886" y="53131"/>
                  <a:pt x="5669913" y="128850"/>
                </a:cubicBezTo>
                <a:lnTo>
                  <a:pt x="5682025" y="167869"/>
                </a:lnTo>
                <a:lnTo>
                  <a:pt x="5682025" y="5973177"/>
                </a:lnTo>
                <a:lnTo>
                  <a:pt x="5669913" y="6012196"/>
                </a:lnTo>
                <a:cubicBezTo>
                  <a:pt x="5637886" y="6087916"/>
                  <a:pt x="5562909" y="6141046"/>
                  <a:pt x="5475523" y="6141046"/>
                </a:cubicBezTo>
                <a:lnTo>
                  <a:pt x="210969" y="6141046"/>
                </a:lnTo>
                <a:cubicBezTo>
                  <a:pt x="94454" y="6141046"/>
                  <a:pt x="0" y="6046592"/>
                  <a:pt x="0" y="5930077"/>
                </a:cubicBezTo>
                <a:lnTo>
                  <a:pt x="0" y="210969"/>
                </a:lnTo>
                <a:cubicBezTo>
                  <a:pt x="0" y="94454"/>
                  <a:pt x="94454" y="0"/>
                  <a:pt x="2109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" name="Picture Placeholder 4">
            <a:extLst>
              <a:ext uri="{FF2B5EF4-FFF2-40B4-BE49-F238E27FC236}">
                <a16:creationId xmlns:a16="http://schemas.microsoft.com/office/drawing/2014/main" id="{132D41DF-0E03-A7A9-8F7D-AC6EC8D27077}"/>
              </a:ext>
            </a:extLst>
          </p:cNvPr>
          <p:cNvSpPr>
            <a:spLocks noGrp="1"/>
          </p:cNvSpPr>
          <p:nvPr>
            <p:ph type="pic" sz="quarter" idx="36"/>
          </p:nvPr>
        </p:nvSpPr>
        <p:spPr>
          <a:xfrm>
            <a:off x="619644" y="-3492742"/>
            <a:ext cx="5417230" cy="6176454"/>
          </a:xfrm>
          <a:custGeom>
            <a:avLst/>
            <a:gdLst>
              <a:gd name="connsiteX0" fmla="*/ 210969 w 5682025"/>
              <a:gd name="connsiteY0" fmla="*/ 0 h 6141046"/>
              <a:gd name="connsiteX1" fmla="*/ 5475523 w 5682025"/>
              <a:gd name="connsiteY1" fmla="*/ 0 h 6141046"/>
              <a:gd name="connsiteX2" fmla="*/ 5669913 w 5682025"/>
              <a:gd name="connsiteY2" fmla="*/ 128850 h 6141046"/>
              <a:gd name="connsiteX3" fmla="*/ 5682025 w 5682025"/>
              <a:gd name="connsiteY3" fmla="*/ 167869 h 6141046"/>
              <a:gd name="connsiteX4" fmla="*/ 5682025 w 5682025"/>
              <a:gd name="connsiteY4" fmla="*/ 5973177 h 6141046"/>
              <a:gd name="connsiteX5" fmla="*/ 5669913 w 5682025"/>
              <a:gd name="connsiteY5" fmla="*/ 6012196 h 6141046"/>
              <a:gd name="connsiteX6" fmla="*/ 5475523 w 5682025"/>
              <a:gd name="connsiteY6" fmla="*/ 6141046 h 6141046"/>
              <a:gd name="connsiteX7" fmla="*/ 210969 w 5682025"/>
              <a:gd name="connsiteY7" fmla="*/ 6141046 h 6141046"/>
              <a:gd name="connsiteX8" fmla="*/ 0 w 5682025"/>
              <a:gd name="connsiteY8" fmla="*/ 5930077 h 6141046"/>
              <a:gd name="connsiteX9" fmla="*/ 0 w 5682025"/>
              <a:gd name="connsiteY9" fmla="*/ 210969 h 6141046"/>
              <a:gd name="connsiteX10" fmla="*/ 210969 w 5682025"/>
              <a:gd name="connsiteY10" fmla="*/ 0 h 614104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5682025" h="6141046">
                <a:moveTo>
                  <a:pt x="210969" y="0"/>
                </a:moveTo>
                <a:lnTo>
                  <a:pt x="5475523" y="0"/>
                </a:lnTo>
                <a:cubicBezTo>
                  <a:pt x="5562909" y="0"/>
                  <a:pt x="5637886" y="53131"/>
                  <a:pt x="5669913" y="128850"/>
                </a:cubicBezTo>
                <a:lnTo>
                  <a:pt x="5682025" y="167869"/>
                </a:lnTo>
                <a:lnTo>
                  <a:pt x="5682025" y="5973177"/>
                </a:lnTo>
                <a:lnTo>
                  <a:pt x="5669913" y="6012196"/>
                </a:lnTo>
                <a:cubicBezTo>
                  <a:pt x="5637886" y="6087916"/>
                  <a:pt x="5562909" y="6141046"/>
                  <a:pt x="5475523" y="6141046"/>
                </a:cubicBezTo>
                <a:lnTo>
                  <a:pt x="210969" y="6141046"/>
                </a:lnTo>
                <a:cubicBezTo>
                  <a:pt x="94454" y="6141046"/>
                  <a:pt x="0" y="6046592"/>
                  <a:pt x="0" y="5930077"/>
                </a:cubicBezTo>
                <a:lnTo>
                  <a:pt x="0" y="210969"/>
                </a:lnTo>
                <a:cubicBezTo>
                  <a:pt x="0" y="94454"/>
                  <a:pt x="94454" y="0"/>
                  <a:pt x="210969" y="0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6" name="Picture Placeholder 5">
            <a:extLst>
              <a:ext uri="{FF2B5EF4-FFF2-40B4-BE49-F238E27FC236}">
                <a16:creationId xmlns:a16="http://schemas.microsoft.com/office/drawing/2014/main" id="{3A339F7E-1125-201F-008F-03F2D8FE2B10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6149789" y="1488493"/>
            <a:ext cx="2650868" cy="3801667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7" name="Picture Placeholder 6">
            <a:extLst>
              <a:ext uri="{FF2B5EF4-FFF2-40B4-BE49-F238E27FC236}">
                <a16:creationId xmlns:a16="http://schemas.microsoft.com/office/drawing/2014/main" id="{22C65067-319B-A102-91D1-AD8F095329C8}"/>
              </a:ext>
            </a:extLst>
          </p:cNvPr>
          <p:cNvSpPr>
            <a:spLocks noGrp="1"/>
          </p:cNvSpPr>
          <p:nvPr>
            <p:ph type="pic" sz="quarter" idx="38"/>
          </p:nvPr>
        </p:nvSpPr>
        <p:spPr>
          <a:xfrm>
            <a:off x="6143463" y="-3016917"/>
            <a:ext cx="2657193" cy="4397408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D5BBAD3C-BC59-D87E-4AC6-F112CB6054D9}"/>
              </a:ext>
            </a:extLst>
          </p:cNvPr>
          <p:cNvSpPr>
            <a:spLocks noGrp="1"/>
          </p:cNvSpPr>
          <p:nvPr>
            <p:ph type="pic" sz="quarter" idx="39"/>
          </p:nvPr>
        </p:nvSpPr>
        <p:spPr>
          <a:xfrm>
            <a:off x="8909665" y="-2063772"/>
            <a:ext cx="2657192" cy="4312577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1BD1E474-1E36-63C4-C5D9-C74F3F0BE9AA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8909665" y="2368043"/>
            <a:ext cx="2654046" cy="3790432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10" name="Picture Placeholder 9">
            <a:extLst>
              <a:ext uri="{FF2B5EF4-FFF2-40B4-BE49-F238E27FC236}">
                <a16:creationId xmlns:a16="http://schemas.microsoft.com/office/drawing/2014/main" id="{8395008B-7CF7-CB37-EE07-75C9F696620B}"/>
              </a:ext>
            </a:extLst>
          </p:cNvPr>
          <p:cNvSpPr>
            <a:spLocks noGrp="1"/>
          </p:cNvSpPr>
          <p:nvPr>
            <p:ph type="pic" sz="quarter" idx="41"/>
          </p:nvPr>
        </p:nvSpPr>
        <p:spPr>
          <a:xfrm>
            <a:off x="6149789" y="5398165"/>
            <a:ext cx="2650868" cy="4471945"/>
          </a:xfrm>
          <a:custGeom>
            <a:avLst/>
            <a:gdLst>
              <a:gd name="connsiteX0" fmla="*/ 193761 w 2786062"/>
              <a:gd name="connsiteY0" fmla="*/ 0 h 4225161"/>
              <a:gd name="connsiteX1" fmla="*/ 2591753 w 2786062"/>
              <a:gd name="connsiteY1" fmla="*/ 0 h 4225161"/>
              <a:gd name="connsiteX2" fmla="*/ 2653317 w 2786062"/>
              <a:gd name="connsiteY2" fmla="*/ 12429 h 4225161"/>
              <a:gd name="connsiteX3" fmla="*/ 2781835 w 2786062"/>
              <a:gd name="connsiteY3" fmla="*/ 169122 h 4225161"/>
              <a:gd name="connsiteX4" fmla="*/ 2786062 w 2786062"/>
              <a:gd name="connsiteY4" fmla="*/ 211055 h 4225161"/>
              <a:gd name="connsiteX5" fmla="*/ 2786062 w 2786062"/>
              <a:gd name="connsiteY5" fmla="*/ 4009431 h 4225161"/>
              <a:gd name="connsiteX6" fmla="*/ 2781835 w 2786062"/>
              <a:gd name="connsiteY6" fmla="*/ 4051363 h 4225161"/>
              <a:gd name="connsiteX7" fmla="*/ 2568592 w 2786062"/>
              <a:gd name="connsiteY7" fmla="*/ 4225161 h 4225161"/>
              <a:gd name="connsiteX8" fmla="*/ 216922 w 2786062"/>
              <a:gd name="connsiteY8" fmla="*/ 4225161 h 4225161"/>
              <a:gd name="connsiteX9" fmla="*/ 3679 w 2786062"/>
              <a:gd name="connsiteY9" fmla="*/ 4051363 h 4225161"/>
              <a:gd name="connsiteX10" fmla="*/ 0 w 2786062"/>
              <a:gd name="connsiteY10" fmla="*/ 4014867 h 4225161"/>
              <a:gd name="connsiteX11" fmla="*/ 0 w 2786062"/>
              <a:gd name="connsiteY11" fmla="*/ 205619 h 4225161"/>
              <a:gd name="connsiteX12" fmla="*/ 3679 w 2786062"/>
              <a:gd name="connsiteY12" fmla="*/ 169122 h 4225161"/>
              <a:gd name="connsiteX13" fmla="*/ 132197 w 2786062"/>
              <a:gd name="connsiteY13" fmla="*/ 12429 h 422516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</a:cxnLst>
            <a:rect l="l" t="t" r="r" b="b"/>
            <a:pathLst>
              <a:path w="2786062" h="4225161">
                <a:moveTo>
                  <a:pt x="193761" y="0"/>
                </a:moveTo>
                <a:lnTo>
                  <a:pt x="2591753" y="0"/>
                </a:lnTo>
                <a:lnTo>
                  <a:pt x="2653317" y="12429"/>
                </a:lnTo>
                <a:cubicBezTo>
                  <a:pt x="2718420" y="39965"/>
                  <a:pt x="2767338" y="98275"/>
                  <a:pt x="2781835" y="169122"/>
                </a:cubicBezTo>
                <a:lnTo>
                  <a:pt x="2786062" y="211055"/>
                </a:lnTo>
                <a:lnTo>
                  <a:pt x="2786062" y="4009431"/>
                </a:lnTo>
                <a:lnTo>
                  <a:pt x="2781835" y="4051363"/>
                </a:lnTo>
                <a:cubicBezTo>
                  <a:pt x="2761539" y="4150550"/>
                  <a:pt x="2673779" y="4225161"/>
                  <a:pt x="2568592" y="4225161"/>
                </a:cubicBezTo>
                <a:lnTo>
                  <a:pt x="216922" y="4225161"/>
                </a:lnTo>
                <a:cubicBezTo>
                  <a:pt x="111736" y="4225161"/>
                  <a:pt x="23976" y="4150550"/>
                  <a:pt x="3679" y="4051363"/>
                </a:cubicBezTo>
                <a:lnTo>
                  <a:pt x="0" y="4014867"/>
                </a:lnTo>
                <a:lnTo>
                  <a:pt x="0" y="205619"/>
                </a:lnTo>
                <a:lnTo>
                  <a:pt x="3679" y="169122"/>
                </a:lnTo>
                <a:cubicBezTo>
                  <a:pt x="18177" y="98275"/>
                  <a:pt x="67094" y="39965"/>
                  <a:pt x="132197" y="12429"/>
                </a:cubicBezTo>
                <a:close/>
              </a:path>
            </a:pathLst>
          </a:custGeom>
        </p:spPr>
        <p:txBody>
          <a:bodyPr wrap="square">
            <a:noAutofit/>
          </a:bodyPr>
          <a:lstStyle/>
          <a:p>
            <a:endParaRPr lang="en-US"/>
          </a:p>
        </p:txBody>
      </p:sp>
      <p:sp>
        <p:nvSpPr>
          <p:cNvPr id="53" name="Footer Placeholder 4">
            <a:extLst>
              <a:ext uri="{FF2B5EF4-FFF2-40B4-BE49-F238E27FC236}">
                <a16:creationId xmlns:a16="http://schemas.microsoft.com/office/drawing/2014/main" id="{A3CE815E-F146-4F8E-52CB-0065F8BA8A26}"/>
              </a:ext>
            </a:extLst>
          </p:cNvPr>
          <p:cNvSpPr txBox="1">
            <a:spLocks/>
          </p:cNvSpPr>
          <p:nvPr userDrawn="1"/>
        </p:nvSpPr>
        <p:spPr>
          <a:xfrm>
            <a:off x="11271115" y="6336666"/>
            <a:ext cx="560884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fld id="{2D077A2B-4CD1-BF4C-ADA2-2D663F5B89A2}" type="slidenum">
              <a:rPr lang="en-GB" sz="900" b="0" i="0" smtClean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‹#›</a:t>
            </a:fld>
            <a:endParaRPr lang="en-US" sz="900" b="0" i="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pic>
        <p:nvPicPr>
          <p:cNvPr id="62" name="Graphic 61">
            <a:extLst>
              <a:ext uri="{FF2B5EF4-FFF2-40B4-BE49-F238E27FC236}">
                <a16:creationId xmlns:a16="http://schemas.microsoft.com/office/drawing/2014/main" id="{EBAD667E-2F25-EE83-D152-3AD55E5B4EF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218999" y="6432103"/>
            <a:ext cx="1072700" cy="171334"/>
          </a:xfrm>
          <a:prstGeom prst="rect">
            <a:avLst/>
          </a:prstGeom>
        </p:spPr>
      </p:pic>
      <p:sp>
        <p:nvSpPr>
          <p:cNvPr id="63" name="Footer Placeholder 4">
            <a:extLst>
              <a:ext uri="{FF2B5EF4-FFF2-40B4-BE49-F238E27FC236}">
                <a16:creationId xmlns:a16="http://schemas.microsoft.com/office/drawing/2014/main" id="{A1CE26B4-3E02-C1E1-DD02-86E360DDFD60}"/>
              </a:ext>
            </a:extLst>
          </p:cNvPr>
          <p:cNvSpPr txBox="1">
            <a:spLocks/>
          </p:cNvSpPr>
          <p:nvPr userDrawn="1"/>
        </p:nvSpPr>
        <p:spPr>
          <a:xfrm rot="16200000">
            <a:off x="10990120" y="5164232"/>
            <a:ext cx="2010081" cy="151236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defPPr>
              <a:defRPr lang="en-US"/>
            </a:defPPr>
            <a:lvl1pPr marL="0" algn="r" defTabSz="914400" rtl="0" eaLnBrk="1" latinLnBrk="0" hangingPunct="1">
              <a:defRPr sz="1000" kern="1200">
                <a:solidFill>
                  <a:schemeClr val="tx1">
                    <a:tint val="82000"/>
                  </a:schemeClr>
                </a:solidFill>
                <a:latin typeface="Helvetica" pitchFamily="2" charset="0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l"/>
            <a:r>
              <a:rPr lang="en-GB" sz="700" b="0" i="0" dirty="0">
                <a:solidFill>
                  <a:schemeClr val="tx1">
                    <a:lumMod val="50000"/>
                    <a:lumOff val="50000"/>
                  </a:schemeClr>
                </a:solidFill>
                <a:effectLst/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© Wellspring Worldwide Inc. 2025</a:t>
            </a:r>
            <a:endParaRPr lang="en-US" sz="700" b="0" i="0" dirty="0">
              <a:solidFill>
                <a:schemeClr val="tx1">
                  <a:lumMod val="50000"/>
                  <a:lumOff val="50000"/>
                </a:schemeClr>
              </a:solidFill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0589675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hank you pg"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5" name="Graphic 14">
            <a:extLst>
              <a:ext uri="{FF2B5EF4-FFF2-40B4-BE49-F238E27FC236}">
                <a16:creationId xmlns:a16="http://schemas.microsoft.com/office/drawing/2014/main" id="{5B55BA9D-D15A-7A9A-E11E-F673588C706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rcRect l="39397" t="-19454" r="-39397" b="19454"/>
          <a:stretch/>
        </p:blipFill>
        <p:spPr>
          <a:xfrm>
            <a:off x="0" y="-684000"/>
            <a:ext cx="11622976" cy="7542569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01795CDA-610C-FFDE-5FA5-4FDD785217FD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115001" y="3713185"/>
            <a:ext cx="1822000" cy="291014"/>
          </a:xfrm>
          <a:prstGeom prst="rect">
            <a:avLst/>
          </a:prstGeom>
        </p:spPr>
      </p:pic>
      <p:sp>
        <p:nvSpPr>
          <p:cNvPr id="2" name="Title 1">
            <a:extLst>
              <a:ext uri="{FF2B5EF4-FFF2-40B4-BE49-F238E27FC236}">
                <a16:creationId xmlns:a16="http://schemas.microsoft.com/office/drawing/2014/main" id="{41CD4309-5B77-83E2-5638-A2DAEBB1EE97}"/>
              </a:ext>
            </a:extLst>
          </p:cNvPr>
          <p:cNvSpPr txBox="1">
            <a:spLocks/>
          </p:cNvSpPr>
          <p:nvPr userDrawn="1"/>
        </p:nvSpPr>
        <p:spPr>
          <a:xfrm>
            <a:off x="7007000" y="2489564"/>
            <a:ext cx="4342500" cy="1068917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4400" kern="1200">
                <a:solidFill>
                  <a:schemeClr val="tx1"/>
                </a:solidFill>
                <a:latin typeface="Helvetica" pitchFamily="2" charset="0"/>
                <a:ea typeface="+mj-ea"/>
                <a:cs typeface="+mj-cs"/>
              </a:defRPr>
            </a:lvl1pPr>
          </a:lstStyle>
          <a:p>
            <a:r>
              <a:rPr lang="en-GB" sz="6600" b="1" i="0" spc="-150" dirty="0">
                <a:solidFill>
                  <a:schemeClr val="bg1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Thank You</a:t>
            </a:r>
            <a:endParaRPr lang="en-US" sz="6600" b="1" i="0" spc="-150" dirty="0">
              <a:solidFill>
                <a:schemeClr val="bg1"/>
              </a:solidFill>
              <a:latin typeface="Inter Display SemiBold" panose="02000503000000020004" pitchFamily="2" charset="0"/>
              <a:ea typeface="Inter Display SemiBold" panose="02000503000000020004" pitchFamily="2" charset="0"/>
              <a:cs typeface="Inter Display SemiBold" panose="02000503000000020004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83109362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26" Type="http://schemas.openxmlformats.org/officeDocument/2006/relationships/slideLayout" Target="../slideLayouts/slideLayout26.xml"/><Relationship Id="rId21" Type="http://schemas.openxmlformats.org/officeDocument/2006/relationships/slideLayout" Target="../slideLayouts/slideLayout21.xml"/><Relationship Id="rId42" Type="http://schemas.openxmlformats.org/officeDocument/2006/relationships/slideLayout" Target="../slideLayouts/slideLayout42.xml"/><Relationship Id="rId47" Type="http://schemas.openxmlformats.org/officeDocument/2006/relationships/slideLayout" Target="../slideLayouts/slideLayout47.xml"/><Relationship Id="rId63" Type="http://schemas.openxmlformats.org/officeDocument/2006/relationships/slideLayout" Target="../slideLayouts/slideLayout63.xml"/><Relationship Id="rId68" Type="http://schemas.openxmlformats.org/officeDocument/2006/relationships/slideLayout" Target="../slideLayouts/slideLayout68.xml"/><Relationship Id="rId7" Type="http://schemas.openxmlformats.org/officeDocument/2006/relationships/slideLayout" Target="../slideLayouts/slideLayout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9" Type="http://schemas.openxmlformats.org/officeDocument/2006/relationships/slideLayout" Target="../slideLayouts/slideLayout29.xml"/><Relationship Id="rId11" Type="http://schemas.openxmlformats.org/officeDocument/2006/relationships/slideLayout" Target="../slideLayouts/slideLayout11.xml"/><Relationship Id="rId24" Type="http://schemas.openxmlformats.org/officeDocument/2006/relationships/slideLayout" Target="../slideLayouts/slideLayout24.xml"/><Relationship Id="rId32" Type="http://schemas.openxmlformats.org/officeDocument/2006/relationships/slideLayout" Target="../slideLayouts/slideLayout32.xml"/><Relationship Id="rId37" Type="http://schemas.openxmlformats.org/officeDocument/2006/relationships/slideLayout" Target="../slideLayouts/slideLayout37.xml"/><Relationship Id="rId40" Type="http://schemas.openxmlformats.org/officeDocument/2006/relationships/slideLayout" Target="../slideLayouts/slideLayout40.xml"/><Relationship Id="rId45" Type="http://schemas.openxmlformats.org/officeDocument/2006/relationships/slideLayout" Target="../slideLayouts/slideLayout45.xml"/><Relationship Id="rId53" Type="http://schemas.openxmlformats.org/officeDocument/2006/relationships/slideLayout" Target="../slideLayouts/slideLayout53.xml"/><Relationship Id="rId58" Type="http://schemas.openxmlformats.org/officeDocument/2006/relationships/slideLayout" Target="../slideLayouts/slideLayout58.xml"/><Relationship Id="rId66" Type="http://schemas.openxmlformats.org/officeDocument/2006/relationships/slideLayout" Target="../slideLayouts/slideLayout66.xml"/><Relationship Id="rId5" Type="http://schemas.openxmlformats.org/officeDocument/2006/relationships/slideLayout" Target="../slideLayouts/slideLayout5.xml"/><Relationship Id="rId61" Type="http://schemas.openxmlformats.org/officeDocument/2006/relationships/slideLayout" Target="../slideLayouts/slideLayout61.xml"/><Relationship Id="rId19" Type="http://schemas.openxmlformats.org/officeDocument/2006/relationships/slideLayout" Target="../slideLayouts/slideLayout19.xml"/><Relationship Id="rId14" Type="http://schemas.openxmlformats.org/officeDocument/2006/relationships/slideLayout" Target="../slideLayouts/slideLayout14.xml"/><Relationship Id="rId22" Type="http://schemas.openxmlformats.org/officeDocument/2006/relationships/slideLayout" Target="../slideLayouts/slideLayout22.xml"/><Relationship Id="rId27" Type="http://schemas.openxmlformats.org/officeDocument/2006/relationships/slideLayout" Target="../slideLayouts/slideLayout27.xml"/><Relationship Id="rId30" Type="http://schemas.openxmlformats.org/officeDocument/2006/relationships/slideLayout" Target="../slideLayouts/slideLayout30.xml"/><Relationship Id="rId35" Type="http://schemas.openxmlformats.org/officeDocument/2006/relationships/slideLayout" Target="../slideLayouts/slideLayout35.xml"/><Relationship Id="rId43" Type="http://schemas.openxmlformats.org/officeDocument/2006/relationships/slideLayout" Target="../slideLayouts/slideLayout43.xml"/><Relationship Id="rId48" Type="http://schemas.openxmlformats.org/officeDocument/2006/relationships/slideLayout" Target="../slideLayouts/slideLayout48.xml"/><Relationship Id="rId56" Type="http://schemas.openxmlformats.org/officeDocument/2006/relationships/slideLayout" Target="../slideLayouts/slideLayout56.xml"/><Relationship Id="rId64" Type="http://schemas.openxmlformats.org/officeDocument/2006/relationships/slideLayout" Target="../slideLayouts/slideLayout64.xml"/><Relationship Id="rId69" Type="http://schemas.openxmlformats.org/officeDocument/2006/relationships/theme" Target="../theme/theme1.xml"/><Relationship Id="rId8" Type="http://schemas.openxmlformats.org/officeDocument/2006/relationships/slideLayout" Target="../slideLayouts/slideLayout8.xml"/><Relationship Id="rId51" Type="http://schemas.openxmlformats.org/officeDocument/2006/relationships/slideLayout" Target="../slideLayouts/slideLayout51.xml"/><Relationship Id="rId3" Type="http://schemas.openxmlformats.org/officeDocument/2006/relationships/slideLayout" Target="../slideLayouts/slideLayout3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5" Type="http://schemas.openxmlformats.org/officeDocument/2006/relationships/slideLayout" Target="../slideLayouts/slideLayout25.xml"/><Relationship Id="rId33" Type="http://schemas.openxmlformats.org/officeDocument/2006/relationships/slideLayout" Target="../slideLayouts/slideLayout33.xml"/><Relationship Id="rId38" Type="http://schemas.openxmlformats.org/officeDocument/2006/relationships/slideLayout" Target="../slideLayouts/slideLayout38.xml"/><Relationship Id="rId46" Type="http://schemas.openxmlformats.org/officeDocument/2006/relationships/slideLayout" Target="../slideLayouts/slideLayout46.xml"/><Relationship Id="rId59" Type="http://schemas.openxmlformats.org/officeDocument/2006/relationships/slideLayout" Target="../slideLayouts/slideLayout59.xml"/><Relationship Id="rId67" Type="http://schemas.openxmlformats.org/officeDocument/2006/relationships/slideLayout" Target="../slideLayouts/slideLayout67.xml"/><Relationship Id="rId20" Type="http://schemas.openxmlformats.org/officeDocument/2006/relationships/slideLayout" Target="../slideLayouts/slideLayout20.xml"/><Relationship Id="rId41" Type="http://schemas.openxmlformats.org/officeDocument/2006/relationships/slideLayout" Target="../slideLayouts/slideLayout41.xml"/><Relationship Id="rId54" Type="http://schemas.openxmlformats.org/officeDocument/2006/relationships/slideLayout" Target="../slideLayouts/slideLayout54.xml"/><Relationship Id="rId62" Type="http://schemas.openxmlformats.org/officeDocument/2006/relationships/slideLayout" Target="../slideLayouts/slideLayout6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5" Type="http://schemas.openxmlformats.org/officeDocument/2006/relationships/slideLayout" Target="../slideLayouts/slideLayout15.xml"/><Relationship Id="rId23" Type="http://schemas.openxmlformats.org/officeDocument/2006/relationships/slideLayout" Target="../slideLayouts/slideLayout23.xml"/><Relationship Id="rId28" Type="http://schemas.openxmlformats.org/officeDocument/2006/relationships/slideLayout" Target="../slideLayouts/slideLayout28.xml"/><Relationship Id="rId36" Type="http://schemas.openxmlformats.org/officeDocument/2006/relationships/slideLayout" Target="../slideLayouts/slideLayout36.xml"/><Relationship Id="rId49" Type="http://schemas.openxmlformats.org/officeDocument/2006/relationships/slideLayout" Target="../slideLayouts/slideLayout49.xml"/><Relationship Id="rId57" Type="http://schemas.openxmlformats.org/officeDocument/2006/relationships/slideLayout" Target="../slideLayouts/slideLayout57.xml"/><Relationship Id="rId10" Type="http://schemas.openxmlformats.org/officeDocument/2006/relationships/slideLayout" Target="../slideLayouts/slideLayout10.xml"/><Relationship Id="rId31" Type="http://schemas.openxmlformats.org/officeDocument/2006/relationships/slideLayout" Target="../slideLayouts/slideLayout31.xml"/><Relationship Id="rId44" Type="http://schemas.openxmlformats.org/officeDocument/2006/relationships/slideLayout" Target="../slideLayouts/slideLayout44.xml"/><Relationship Id="rId52" Type="http://schemas.openxmlformats.org/officeDocument/2006/relationships/slideLayout" Target="../slideLayouts/slideLayout52.xml"/><Relationship Id="rId60" Type="http://schemas.openxmlformats.org/officeDocument/2006/relationships/slideLayout" Target="../slideLayouts/slideLayout60.xml"/><Relationship Id="rId65" Type="http://schemas.openxmlformats.org/officeDocument/2006/relationships/slideLayout" Target="../slideLayouts/slideLayout65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9" Type="http://schemas.openxmlformats.org/officeDocument/2006/relationships/slideLayout" Target="../slideLayouts/slideLayout39.xml"/><Relationship Id="rId34" Type="http://schemas.openxmlformats.org/officeDocument/2006/relationships/slideLayout" Target="../slideLayouts/slideLayout34.xml"/><Relationship Id="rId50" Type="http://schemas.openxmlformats.org/officeDocument/2006/relationships/slideLayout" Target="../slideLayouts/slideLayout50.xml"/><Relationship Id="rId55" Type="http://schemas.openxmlformats.org/officeDocument/2006/relationships/slideLayout" Target="../slideLayouts/slideLayout55.xml"/></Relationships>
</file>

<file path=ppt/slideMasters/_rels/slideMaster2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81.xml"/><Relationship Id="rId18" Type="http://schemas.openxmlformats.org/officeDocument/2006/relationships/slideLayout" Target="../slideLayouts/slideLayout86.xml"/><Relationship Id="rId26" Type="http://schemas.openxmlformats.org/officeDocument/2006/relationships/slideLayout" Target="../slideLayouts/slideLayout94.xml"/><Relationship Id="rId39" Type="http://schemas.openxmlformats.org/officeDocument/2006/relationships/slideLayout" Target="../slideLayouts/slideLayout107.xml"/><Relationship Id="rId21" Type="http://schemas.openxmlformats.org/officeDocument/2006/relationships/slideLayout" Target="../slideLayouts/slideLayout89.xml"/><Relationship Id="rId34" Type="http://schemas.openxmlformats.org/officeDocument/2006/relationships/slideLayout" Target="../slideLayouts/slideLayout102.xml"/><Relationship Id="rId42" Type="http://schemas.openxmlformats.org/officeDocument/2006/relationships/slideLayout" Target="../slideLayouts/slideLayout110.xml"/><Relationship Id="rId47" Type="http://schemas.openxmlformats.org/officeDocument/2006/relationships/slideLayout" Target="../slideLayouts/slideLayout115.xml"/><Relationship Id="rId50" Type="http://schemas.openxmlformats.org/officeDocument/2006/relationships/slideLayout" Target="../slideLayouts/slideLayout118.xml"/><Relationship Id="rId7" Type="http://schemas.openxmlformats.org/officeDocument/2006/relationships/slideLayout" Target="../slideLayouts/slideLayout75.xml"/><Relationship Id="rId2" Type="http://schemas.openxmlformats.org/officeDocument/2006/relationships/slideLayout" Target="../slideLayouts/slideLayout70.xml"/><Relationship Id="rId16" Type="http://schemas.openxmlformats.org/officeDocument/2006/relationships/slideLayout" Target="../slideLayouts/slideLayout84.xml"/><Relationship Id="rId29" Type="http://schemas.openxmlformats.org/officeDocument/2006/relationships/slideLayout" Target="../slideLayouts/slideLayout97.xml"/><Relationship Id="rId11" Type="http://schemas.openxmlformats.org/officeDocument/2006/relationships/slideLayout" Target="../slideLayouts/slideLayout79.xml"/><Relationship Id="rId24" Type="http://schemas.openxmlformats.org/officeDocument/2006/relationships/slideLayout" Target="../slideLayouts/slideLayout92.xml"/><Relationship Id="rId32" Type="http://schemas.openxmlformats.org/officeDocument/2006/relationships/slideLayout" Target="../slideLayouts/slideLayout100.xml"/><Relationship Id="rId37" Type="http://schemas.openxmlformats.org/officeDocument/2006/relationships/slideLayout" Target="../slideLayouts/slideLayout105.xml"/><Relationship Id="rId40" Type="http://schemas.openxmlformats.org/officeDocument/2006/relationships/slideLayout" Target="../slideLayouts/slideLayout108.xml"/><Relationship Id="rId45" Type="http://schemas.openxmlformats.org/officeDocument/2006/relationships/slideLayout" Target="../slideLayouts/slideLayout113.xml"/><Relationship Id="rId5" Type="http://schemas.openxmlformats.org/officeDocument/2006/relationships/slideLayout" Target="../slideLayouts/slideLayout73.xml"/><Relationship Id="rId15" Type="http://schemas.openxmlformats.org/officeDocument/2006/relationships/slideLayout" Target="../slideLayouts/slideLayout83.xml"/><Relationship Id="rId23" Type="http://schemas.openxmlformats.org/officeDocument/2006/relationships/slideLayout" Target="../slideLayouts/slideLayout91.xml"/><Relationship Id="rId28" Type="http://schemas.openxmlformats.org/officeDocument/2006/relationships/slideLayout" Target="../slideLayouts/slideLayout96.xml"/><Relationship Id="rId36" Type="http://schemas.openxmlformats.org/officeDocument/2006/relationships/slideLayout" Target="../slideLayouts/slideLayout104.xml"/><Relationship Id="rId49" Type="http://schemas.openxmlformats.org/officeDocument/2006/relationships/slideLayout" Target="../slideLayouts/slideLayout117.xml"/><Relationship Id="rId10" Type="http://schemas.openxmlformats.org/officeDocument/2006/relationships/slideLayout" Target="../slideLayouts/slideLayout78.xml"/><Relationship Id="rId19" Type="http://schemas.openxmlformats.org/officeDocument/2006/relationships/slideLayout" Target="../slideLayouts/slideLayout87.xml"/><Relationship Id="rId31" Type="http://schemas.openxmlformats.org/officeDocument/2006/relationships/slideLayout" Target="../slideLayouts/slideLayout99.xml"/><Relationship Id="rId44" Type="http://schemas.openxmlformats.org/officeDocument/2006/relationships/slideLayout" Target="../slideLayouts/slideLayout112.xml"/><Relationship Id="rId52" Type="http://schemas.openxmlformats.org/officeDocument/2006/relationships/theme" Target="../theme/theme2.xml"/><Relationship Id="rId4" Type="http://schemas.openxmlformats.org/officeDocument/2006/relationships/slideLayout" Target="../slideLayouts/slideLayout72.xml"/><Relationship Id="rId9" Type="http://schemas.openxmlformats.org/officeDocument/2006/relationships/slideLayout" Target="../slideLayouts/slideLayout77.xml"/><Relationship Id="rId14" Type="http://schemas.openxmlformats.org/officeDocument/2006/relationships/slideLayout" Target="../slideLayouts/slideLayout82.xml"/><Relationship Id="rId22" Type="http://schemas.openxmlformats.org/officeDocument/2006/relationships/slideLayout" Target="../slideLayouts/slideLayout90.xml"/><Relationship Id="rId27" Type="http://schemas.openxmlformats.org/officeDocument/2006/relationships/slideLayout" Target="../slideLayouts/slideLayout95.xml"/><Relationship Id="rId30" Type="http://schemas.openxmlformats.org/officeDocument/2006/relationships/slideLayout" Target="../slideLayouts/slideLayout98.xml"/><Relationship Id="rId35" Type="http://schemas.openxmlformats.org/officeDocument/2006/relationships/slideLayout" Target="../slideLayouts/slideLayout103.xml"/><Relationship Id="rId43" Type="http://schemas.openxmlformats.org/officeDocument/2006/relationships/slideLayout" Target="../slideLayouts/slideLayout111.xml"/><Relationship Id="rId48" Type="http://schemas.openxmlformats.org/officeDocument/2006/relationships/slideLayout" Target="../slideLayouts/slideLayout116.xml"/><Relationship Id="rId8" Type="http://schemas.openxmlformats.org/officeDocument/2006/relationships/slideLayout" Target="../slideLayouts/slideLayout76.xml"/><Relationship Id="rId51" Type="http://schemas.openxmlformats.org/officeDocument/2006/relationships/slideLayout" Target="../slideLayouts/slideLayout119.xml"/><Relationship Id="rId3" Type="http://schemas.openxmlformats.org/officeDocument/2006/relationships/slideLayout" Target="../slideLayouts/slideLayout71.xml"/><Relationship Id="rId12" Type="http://schemas.openxmlformats.org/officeDocument/2006/relationships/slideLayout" Target="../slideLayouts/slideLayout80.xml"/><Relationship Id="rId17" Type="http://schemas.openxmlformats.org/officeDocument/2006/relationships/slideLayout" Target="../slideLayouts/slideLayout85.xml"/><Relationship Id="rId25" Type="http://schemas.openxmlformats.org/officeDocument/2006/relationships/slideLayout" Target="../slideLayouts/slideLayout93.xml"/><Relationship Id="rId33" Type="http://schemas.openxmlformats.org/officeDocument/2006/relationships/slideLayout" Target="../slideLayouts/slideLayout101.xml"/><Relationship Id="rId38" Type="http://schemas.openxmlformats.org/officeDocument/2006/relationships/slideLayout" Target="../slideLayouts/slideLayout106.xml"/><Relationship Id="rId46" Type="http://schemas.openxmlformats.org/officeDocument/2006/relationships/slideLayout" Target="../slideLayouts/slideLayout114.xml"/><Relationship Id="rId20" Type="http://schemas.openxmlformats.org/officeDocument/2006/relationships/slideLayout" Target="../slideLayouts/slideLayout88.xml"/><Relationship Id="rId41" Type="http://schemas.openxmlformats.org/officeDocument/2006/relationships/slideLayout" Target="../slideLayouts/slideLayout109.xml"/><Relationship Id="rId1" Type="http://schemas.openxmlformats.org/officeDocument/2006/relationships/slideLayout" Target="../slideLayouts/slideLayout69.xml"/><Relationship Id="rId6" Type="http://schemas.openxmlformats.org/officeDocument/2006/relationships/slideLayout" Target="../slideLayouts/slideLayout7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436484-EE9C-E928-A5DC-4F11D3573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84" y="365125"/>
            <a:ext cx="11474216" cy="847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2CBD2-19AE-0F2D-074B-EDDE86EF3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84" y="1320922"/>
            <a:ext cx="11471716" cy="1921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0A50D-47E7-4E68-1126-CB12ABD9D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9999" y="6499878"/>
            <a:ext cx="9065421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A5C33-96C1-DDCB-2151-F89CCCB78C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500" y="6499878"/>
            <a:ext cx="372000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</a:defRPr>
            </a:lvl1pPr>
          </a:lstStyle>
          <a:p>
            <a:fld id="{2915D7EF-4D4A-2548-BA92-09C58BC489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159185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12" r:id="rId1"/>
    <p:sldLayoutId id="2147483650" r:id="rId2"/>
    <p:sldLayoutId id="2147483711" r:id="rId3"/>
    <p:sldLayoutId id="2147483660" r:id="rId4"/>
    <p:sldLayoutId id="2147483662" r:id="rId5"/>
    <p:sldLayoutId id="2147483661" r:id="rId6"/>
    <p:sldLayoutId id="2147483663" r:id="rId7"/>
    <p:sldLayoutId id="2147483664" r:id="rId8"/>
    <p:sldLayoutId id="2147483757" r:id="rId9"/>
    <p:sldLayoutId id="2147483786" r:id="rId10"/>
    <p:sldLayoutId id="2147483787" r:id="rId11"/>
    <p:sldLayoutId id="2147483788" r:id="rId12"/>
    <p:sldLayoutId id="2147483789" r:id="rId13"/>
    <p:sldLayoutId id="2147483784" r:id="rId14"/>
    <p:sldLayoutId id="2147483758" r:id="rId15"/>
    <p:sldLayoutId id="2147483759" r:id="rId16"/>
    <p:sldLayoutId id="2147483760" r:id="rId17"/>
    <p:sldLayoutId id="2147483677" r:id="rId18"/>
    <p:sldLayoutId id="2147483679" r:id="rId19"/>
    <p:sldLayoutId id="2147483678" r:id="rId20"/>
    <p:sldLayoutId id="2147483680" r:id="rId21"/>
    <p:sldLayoutId id="2147483681" r:id="rId22"/>
    <p:sldLayoutId id="2147483682" r:id="rId23"/>
    <p:sldLayoutId id="2147483676" r:id="rId24"/>
    <p:sldLayoutId id="2147483683" r:id="rId25"/>
    <p:sldLayoutId id="2147483684" r:id="rId26"/>
    <p:sldLayoutId id="2147483707" r:id="rId27"/>
    <p:sldLayoutId id="2147483708" r:id="rId28"/>
    <p:sldLayoutId id="2147483709" r:id="rId29"/>
    <p:sldLayoutId id="2147483710" r:id="rId30"/>
    <p:sldLayoutId id="2147483765" r:id="rId31"/>
    <p:sldLayoutId id="2147483767" r:id="rId32"/>
    <p:sldLayoutId id="2147483691" r:id="rId33"/>
    <p:sldLayoutId id="2147483694" r:id="rId34"/>
    <p:sldLayoutId id="2147483695" r:id="rId35"/>
    <p:sldLayoutId id="2147483671" r:id="rId36"/>
    <p:sldLayoutId id="2147483690" r:id="rId37"/>
    <p:sldLayoutId id="2147483693" r:id="rId38"/>
    <p:sldLayoutId id="2147483705" r:id="rId39"/>
    <p:sldLayoutId id="2147483706" r:id="rId40"/>
    <p:sldLayoutId id="2147483700" r:id="rId41"/>
    <p:sldLayoutId id="2147483666" r:id="rId42"/>
    <p:sldLayoutId id="2147483782" r:id="rId43"/>
    <p:sldLayoutId id="2147483667" r:id="rId44"/>
    <p:sldLayoutId id="2147483675" r:id="rId45"/>
    <p:sldLayoutId id="2147483778" r:id="rId46"/>
    <p:sldLayoutId id="2147483779" r:id="rId47"/>
    <p:sldLayoutId id="2147483799" r:id="rId48"/>
    <p:sldLayoutId id="2147483802" r:id="rId49"/>
    <p:sldLayoutId id="2147483801" r:id="rId50"/>
    <p:sldLayoutId id="2147483696" r:id="rId51"/>
    <p:sldLayoutId id="2147483697" r:id="rId52"/>
    <p:sldLayoutId id="2147483698" r:id="rId53"/>
    <p:sldLayoutId id="2147483701" r:id="rId54"/>
    <p:sldLayoutId id="2147483704" r:id="rId55"/>
    <p:sldLayoutId id="2147483702" r:id="rId56"/>
    <p:sldLayoutId id="2147483780" r:id="rId57"/>
    <p:sldLayoutId id="2147483668" r:id="rId58"/>
    <p:sldLayoutId id="2147483796" r:id="rId59"/>
    <p:sldLayoutId id="2147483771" r:id="rId60"/>
    <p:sldLayoutId id="2147483797" r:id="rId61"/>
    <p:sldLayoutId id="2147483772" r:id="rId62"/>
    <p:sldLayoutId id="2147483773" r:id="rId63"/>
    <p:sldLayoutId id="2147483798" r:id="rId64"/>
    <p:sldLayoutId id="2147483805" r:id="rId65"/>
    <p:sldLayoutId id="2147483655" r:id="rId66"/>
    <p:sldLayoutId id="2147483807" r:id="rId67"/>
    <p:sldLayoutId id="2147483809" r:id="rId68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tx1"/>
          </a:solidFill>
          <a:latin typeface="Inter Display SemiBold" panose="02000503000000020004" pitchFamily="2" charset="0"/>
          <a:ea typeface="Inter Display SemiBold" panose="02000503000000020004" pitchFamily="2" charset="0"/>
          <a:cs typeface="Inter Display SemiBold" panose="02000503000000020004" pitchFamily="2" charset="0"/>
        </a:defRPr>
      </a:lvl1pPr>
    </p:titleStyle>
    <p:bodyStyle>
      <a:lvl1pPr marL="184150" indent="-184150" algn="l" defTabSz="914400" rtl="0" eaLnBrk="1" latinLnBrk="0" hangingPunct="1">
        <a:lnSpc>
          <a:spcPct val="110000"/>
        </a:lnSpc>
        <a:spcBef>
          <a:spcPts val="1000"/>
        </a:spcBef>
        <a:buClr>
          <a:schemeClr val="tx2"/>
        </a:buClr>
        <a:buFont typeface="Arial" panose="020B0604020202020204" pitchFamily="34" charset="0"/>
        <a:buChar char="•"/>
        <a:tabLst/>
        <a:defRPr sz="1400" kern="1200">
          <a:solidFill>
            <a:schemeClr val="tx1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1pPr>
      <a:lvl2pPr marL="401638" indent="-1778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300" b="0" i="0" kern="1200">
          <a:solidFill>
            <a:schemeClr val="tx1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2pPr>
      <a:lvl3pPr marL="715963" indent="-1778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200" b="0" i="0" kern="1200">
          <a:solidFill>
            <a:schemeClr val="tx1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3pPr>
      <a:lvl4pPr marL="935038" indent="-171450" algn="l" defTabSz="914400" rtl="0" eaLnBrk="1" latinLnBrk="0" hangingPunct="1">
        <a:lnSpc>
          <a:spcPct val="11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tabLst/>
        <a:defRPr sz="1100" b="0" i="0" kern="1200">
          <a:solidFill>
            <a:schemeClr val="tx1">
              <a:lumMod val="50000"/>
              <a:lumOff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4pPr>
      <a:lvl5pPr marL="1160463" indent="-17145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000" b="0" i="0" kern="1200">
          <a:solidFill>
            <a:schemeClr val="bg1">
              <a:lumMod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5pPr>
      <a:lvl6pPr marL="1338263" indent="-150813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900" b="0" i="0" kern="1200">
          <a:solidFill>
            <a:schemeClr val="bg1">
              <a:lumMod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6pPr>
      <a:lvl7pPr marL="1514475" indent="-163513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800" b="0" i="0" kern="1200">
          <a:solidFill>
            <a:schemeClr val="bg1">
              <a:lumMod val="50000"/>
            </a:schemeClr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44436484-EE9C-E928-A5DC-4F11D3573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57784" y="365125"/>
            <a:ext cx="11474216" cy="847797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GB" dirty="0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F52CBD2-19AE-0F2D-074B-EDDE86EF3E4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57784" y="1320922"/>
            <a:ext cx="11471716" cy="192183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</a:p>
          <a:p>
            <a:pPr lvl="5"/>
            <a:r>
              <a:rPr lang="en-GB" dirty="0"/>
              <a:t>Sixth level</a:t>
            </a:r>
          </a:p>
          <a:p>
            <a:pPr lvl="6"/>
            <a:r>
              <a:rPr lang="en-GB" dirty="0"/>
              <a:t>Seventh Level</a:t>
            </a:r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60A50D-47E7-4E68-1126-CB12ABD9D22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2289999" y="6499878"/>
            <a:ext cx="9065421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</a:defRPr>
            </a:lvl1pPr>
          </a:lstStyle>
          <a:p>
            <a:r>
              <a:rPr lang="en-US" dirty="0"/>
              <a:t>Confidential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0FA5C33-96C1-DDCB-2151-F89CCCB78CEA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1457500" y="6499878"/>
            <a:ext cx="372000" cy="358122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>
                    <a:tint val="82000"/>
                  </a:schemeClr>
                </a:solidFill>
                <a:latin typeface="Inter" panose="02000503000000020004" pitchFamily="2" charset="0"/>
              </a:defRPr>
            </a:lvl1pPr>
          </a:lstStyle>
          <a:p>
            <a:fld id="{2915D7EF-4D4A-2548-BA92-09C58BC489D4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1854526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713" r:id="rId2"/>
    <p:sldLayoutId id="2147483714" r:id="rId3"/>
    <p:sldLayoutId id="2147483761" r:id="rId4"/>
    <p:sldLayoutId id="2147483790" r:id="rId5"/>
    <p:sldLayoutId id="2147483791" r:id="rId6"/>
    <p:sldLayoutId id="2147483792" r:id="rId7"/>
    <p:sldLayoutId id="2147483793" r:id="rId8"/>
    <p:sldLayoutId id="2147483785" r:id="rId9"/>
    <p:sldLayoutId id="2147483762" r:id="rId10"/>
    <p:sldLayoutId id="2147483763" r:id="rId11"/>
    <p:sldLayoutId id="2147483764" r:id="rId12"/>
    <p:sldLayoutId id="2147483715" r:id="rId13"/>
    <p:sldLayoutId id="2147483716" r:id="rId14"/>
    <p:sldLayoutId id="2147483717" r:id="rId15"/>
    <p:sldLayoutId id="2147483718" r:id="rId16"/>
    <p:sldLayoutId id="2147483719" r:id="rId17"/>
    <p:sldLayoutId id="2147483720" r:id="rId18"/>
    <p:sldLayoutId id="2147483722" r:id="rId19"/>
    <p:sldLayoutId id="2147483724" r:id="rId20"/>
    <p:sldLayoutId id="2147483726" r:id="rId21"/>
    <p:sldLayoutId id="2147483721" r:id="rId22"/>
    <p:sldLayoutId id="2147483723" r:id="rId23"/>
    <p:sldLayoutId id="2147483725" r:id="rId24"/>
    <p:sldLayoutId id="2147483727" r:id="rId25"/>
    <p:sldLayoutId id="2147483766" r:id="rId26"/>
    <p:sldLayoutId id="2147483768" r:id="rId27"/>
    <p:sldLayoutId id="2147483794" r:id="rId28"/>
    <p:sldLayoutId id="2147483803" r:id="rId29"/>
    <p:sldLayoutId id="2147483804" r:id="rId30"/>
    <p:sldLayoutId id="2147483737" r:id="rId31"/>
    <p:sldLayoutId id="2147483744" r:id="rId32"/>
    <p:sldLayoutId id="2147483770" r:id="rId33"/>
    <p:sldLayoutId id="2147483738" r:id="rId34"/>
    <p:sldLayoutId id="2147483733" r:id="rId35"/>
    <p:sldLayoutId id="2147483742" r:id="rId36"/>
    <p:sldLayoutId id="2147483734" r:id="rId37"/>
    <p:sldLayoutId id="2147483739" r:id="rId38"/>
    <p:sldLayoutId id="2147483735" r:id="rId39"/>
    <p:sldLayoutId id="2147483732" r:id="rId40"/>
    <p:sldLayoutId id="2147483783" r:id="rId41"/>
    <p:sldLayoutId id="2147483747" r:id="rId42"/>
    <p:sldLayoutId id="2147483748" r:id="rId43"/>
    <p:sldLayoutId id="2147483750" r:id="rId44"/>
    <p:sldLayoutId id="2147483752" r:id="rId45"/>
    <p:sldLayoutId id="2147483754" r:id="rId46"/>
    <p:sldLayoutId id="2147483755" r:id="rId47"/>
    <p:sldLayoutId id="2147483756" r:id="rId48"/>
    <p:sldLayoutId id="2147483781" r:id="rId49"/>
    <p:sldLayoutId id="2147483703" r:id="rId50"/>
    <p:sldLayoutId id="2147483669" r:id="rId5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b="1" i="0" kern="1200" spc="-150">
          <a:solidFill>
            <a:schemeClr val="bg1"/>
          </a:solidFill>
          <a:latin typeface="Inter Display SemiBold" panose="02000503000000020004" pitchFamily="2" charset="0"/>
          <a:ea typeface="Inter Display SemiBold" panose="02000503000000020004" pitchFamily="2" charset="0"/>
          <a:cs typeface="Inter Display SemiBold" panose="02000503000000020004" pitchFamily="2" charset="0"/>
        </a:defRPr>
      </a:lvl1pPr>
    </p:titleStyle>
    <p:bodyStyle>
      <a:lvl1pPr marL="184150" indent="-184150" algn="l" defTabSz="914400" rtl="0" eaLnBrk="1" latinLnBrk="0" hangingPunct="1">
        <a:lnSpc>
          <a:spcPct val="110000"/>
        </a:lnSpc>
        <a:spcBef>
          <a:spcPts val="1000"/>
        </a:spcBef>
        <a:buClr>
          <a:schemeClr val="accent3"/>
        </a:buClr>
        <a:buFont typeface="Arial" panose="020B0604020202020204" pitchFamily="34" charset="0"/>
        <a:buChar char="•"/>
        <a:tabLst/>
        <a:defRPr sz="1400" kern="1200">
          <a:solidFill>
            <a:schemeClr val="bg1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1pPr>
      <a:lvl2pPr marL="401638" indent="-177800" algn="l" defTabSz="914400" rtl="0" eaLnBrk="1" latinLnBrk="0" hangingPunct="1">
        <a:lnSpc>
          <a:spcPct val="110000"/>
        </a:lnSpc>
        <a:spcBef>
          <a:spcPts val="500"/>
        </a:spcBef>
        <a:buClr>
          <a:schemeClr val="accent1"/>
        </a:buClr>
        <a:buFont typeface="Arial" panose="020B0604020202020204" pitchFamily="34" charset="0"/>
        <a:buChar char="•"/>
        <a:tabLst/>
        <a:defRPr sz="1300" b="0" i="0" kern="1200">
          <a:solidFill>
            <a:schemeClr val="bg1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2pPr>
      <a:lvl3pPr marL="715963" indent="-1778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200" b="0" i="0" kern="1200">
          <a:solidFill>
            <a:schemeClr val="bg1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3pPr>
      <a:lvl4pPr marL="935038" indent="-171450" algn="l" defTabSz="914400" rtl="0" eaLnBrk="1" latinLnBrk="0" hangingPunct="1">
        <a:lnSpc>
          <a:spcPct val="110000"/>
        </a:lnSpc>
        <a:spcBef>
          <a:spcPts val="500"/>
        </a:spcBef>
        <a:buClr>
          <a:schemeClr val="accent4"/>
        </a:buClr>
        <a:buFont typeface="Arial" panose="020B0604020202020204" pitchFamily="34" charset="0"/>
        <a:buChar char="•"/>
        <a:tabLst/>
        <a:defRPr sz="1100" b="0" i="0" kern="1200">
          <a:solidFill>
            <a:schemeClr val="bg1"/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4pPr>
      <a:lvl5pPr marL="1160463" indent="-17145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1000" b="0" i="0" kern="1200">
          <a:solidFill>
            <a:schemeClr val="bg1">
              <a:lumMod val="65000"/>
            </a:schemeClr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5pPr>
      <a:lvl6pPr marL="1338263" indent="-150813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900" b="0" i="0" kern="1200">
          <a:solidFill>
            <a:schemeClr val="bg1">
              <a:lumMod val="65000"/>
            </a:schemeClr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6pPr>
      <a:lvl7pPr marL="1514475" indent="-163513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tabLst/>
        <a:defRPr sz="800" b="0" i="0" kern="1200">
          <a:solidFill>
            <a:schemeClr val="bg1">
              <a:lumMod val="65000"/>
            </a:schemeClr>
          </a:solidFill>
          <a:latin typeface="Inter" panose="02000503000000020004" pitchFamily="2" charset="0"/>
          <a:ea typeface="Inter" panose="02000503000000020004" pitchFamily="2" charset="0"/>
          <a:cs typeface="Inter" panose="02000503000000020004" pitchFamily="2" charset="0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69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7" Type="http://schemas.openxmlformats.org/officeDocument/2006/relationships/image" Target="../media/image16.pn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Relationship Id="rId6" Type="http://schemas.openxmlformats.org/officeDocument/2006/relationships/image" Target="../media/image15.png"/><Relationship Id="rId5" Type="http://schemas.openxmlformats.org/officeDocument/2006/relationships/image" Target="../media/image14.png"/><Relationship Id="rId4" Type="http://schemas.openxmlformats.org/officeDocument/2006/relationships/image" Target="../media/image13.jpe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19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2.jpe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innovationleader.com/topics/articles-and-content-by-topic/innovation-labs-and-spaces/entergy-vp-on-driving-sustainability-and-running-an-innovation-lab/" TargetMode="External"/><Relationship Id="rId4" Type="http://schemas.openxmlformats.org/officeDocument/2006/relationships/image" Target="../media/image26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ovationleader.com/on-demand-webcast/manulife-john-hancock-on-how-covid-accelerated-digitization/" TargetMode="External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8.xml"/><Relationship Id="rId4" Type="http://schemas.openxmlformats.org/officeDocument/2006/relationships/image" Target="../media/image28.png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innovationleader.com/resource/home-depot-building-the-culture-of-design-thinking/" TargetMode="External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8.xml"/><Relationship Id="rId5" Type="http://schemas.openxmlformats.org/officeDocument/2006/relationships/hyperlink" Target="https://www.innovationleader.com/financial-services/scaling-up-challenge-based-ideation-at-td-bank/" TargetMode="External"/><Relationship Id="rId4" Type="http://schemas.openxmlformats.org/officeDocument/2006/relationships/image" Target="../media/image30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18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18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4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46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wellspring.com/ebooks-and-guides/ebooks/2025-innovation-outlook" TargetMode="External"/><Relationship Id="rId1" Type="http://schemas.openxmlformats.org/officeDocument/2006/relationships/slideLayout" Target="../slideLayouts/slideLayout60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18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8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D33D21F-6F74-81AB-08F1-782348D1D0BF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 dirty="0"/>
              <a:t>December 10</a:t>
            </a:r>
            <a:r>
              <a:rPr lang="en-US" baseline="30000" dirty="0"/>
              <a:t>th</a:t>
            </a:r>
            <a:r>
              <a:rPr lang="en-US" dirty="0"/>
              <a:t>, 2025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2CB1546-9AF6-0EDB-B5F2-D73F6B854087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Type I vs Type II innovation programs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118E4E0-3DF8-0117-C477-A4F8979CA9C0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/>
        <p:txBody>
          <a:bodyPr/>
          <a:lstStyle/>
          <a:p>
            <a:r>
              <a:rPr lang="en-US" dirty="0"/>
              <a:t>Success considerations for two quite distinct innovation missions 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45C5EE19-071A-3D65-D464-6667367F6A40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1894256" y="5152300"/>
            <a:ext cx="5303896" cy="365126"/>
          </a:xfrm>
        </p:spPr>
        <p:txBody>
          <a:bodyPr/>
          <a:lstStyle/>
          <a:p>
            <a:r>
              <a:rPr lang="en-US" dirty="0" err="1"/>
              <a:t>InnoLead</a:t>
            </a:r>
            <a:r>
              <a:rPr lang="en-US" dirty="0"/>
              <a:t> webinar</a:t>
            </a:r>
          </a:p>
        </p:txBody>
      </p:sp>
    </p:spTree>
    <p:extLst>
      <p:ext uri="{BB962C8B-B14F-4D97-AF65-F5344CB8AC3E}">
        <p14:creationId xmlns:p14="http://schemas.microsoft.com/office/powerpoint/2010/main" val="360838044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4EEDE53-5990-FD6F-48EA-30FFE1821DE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C173814-F979-41F3-2134-E4FD7E0C5A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An 18-year love affair with Innovation Management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F139D497-ACD3-89B7-083F-3BEA339A7EA7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8009C8B-204B-17B0-EBE5-B7783FCE660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476" t="2942" r="4271" b="1992"/>
          <a:stretch/>
        </p:blipFill>
        <p:spPr>
          <a:xfrm>
            <a:off x="912011" y="2211540"/>
            <a:ext cx="2887096" cy="3729448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BC0DF37A-C314-D496-0A56-8605D20BC36D}"/>
              </a:ext>
            </a:extLst>
          </p:cNvPr>
          <p:cNvSpPr txBox="1"/>
          <p:nvPr/>
        </p:nvSpPr>
        <p:spPr>
          <a:xfrm>
            <a:off x="912011" y="1399446"/>
            <a:ext cx="2887096" cy="74814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2007-2009</a:t>
            </a:r>
          </a:p>
          <a:p>
            <a:pPr algn="ctr"/>
            <a:r>
              <a:rPr lang="en-US" b="1" dirty="0">
                <a:solidFill>
                  <a:srgbClr val="00B050"/>
                </a:solidFill>
              </a:rPr>
              <a:t>Forrester Research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F812EE34-CEEA-71D6-1FBA-4B29D663F015}"/>
              </a:ext>
            </a:extLst>
          </p:cNvPr>
          <p:cNvSpPr txBox="1"/>
          <p:nvPr/>
        </p:nvSpPr>
        <p:spPr>
          <a:xfrm>
            <a:off x="4626592" y="4659635"/>
            <a:ext cx="2165778" cy="45082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2009-2010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60596A5-BD2A-9651-72B0-25BBF0F751A0}"/>
              </a:ext>
            </a:extLst>
          </p:cNvPr>
          <p:cNvSpPr txBox="1"/>
          <p:nvPr/>
        </p:nvSpPr>
        <p:spPr>
          <a:xfrm>
            <a:off x="4750557" y="3059662"/>
            <a:ext cx="2073481" cy="56055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2010-2018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651067D-4083-718F-C0D0-CFA9B81A38DE}"/>
              </a:ext>
            </a:extLst>
          </p:cNvPr>
          <p:cNvSpPr txBox="1"/>
          <p:nvPr/>
        </p:nvSpPr>
        <p:spPr>
          <a:xfrm>
            <a:off x="4598118" y="1412984"/>
            <a:ext cx="2431225" cy="450822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2018-2024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EAFD5748-018E-0503-A748-0E99C87DF3EC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3731" t="5862" r="3344" b="7688"/>
          <a:stretch/>
        </p:blipFill>
        <p:spPr>
          <a:xfrm>
            <a:off x="4693232" y="5033708"/>
            <a:ext cx="1940199" cy="560556"/>
          </a:xfrm>
          <a:prstGeom prst="rect">
            <a:avLst/>
          </a:prstGeom>
        </p:spPr>
      </p:pic>
      <p:pic>
        <p:nvPicPr>
          <p:cNvPr id="14" name="Picture 2" descr="Imaginatik ideates Mobile Idea Management System - Mobiletor.com">
            <a:extLst>
              <a:ext uri="{FF2B5EF4-FFF2-40B4-BE49-F238E27FC236}">
                <a16:creationId xmlns:a16="http://schemas.microsoft.com/office/drawing/2014/main" id="{BE4B93FB-7B4C-E661-BE8C-06B4B36EEA6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79" t="32403" r="6850" b="39545"/>
          <a:stretch/>
        </p:blipFill>
        <p:spPr bwMode="auto">
          <a:xfrm>
            <a:off x="4397188" y="3495907"/>
            <a:ext cx="2660419" cy="56055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4" descr="A blue and black text&#10;&#10;Description automatically generated">
            <a:extLst>
              <a:ext uri="{FF2B5EF4-FFF2-40B4-BE49-F238E27FC236}">
                <a16:creationId xmlns:a16="http://schemas.microsoft.com/office/drawing/2014/main" id="{99EEE4DD-76BC-D5BF-E2D6-7540E84DDAA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536808" y="1893018"/>
            <a:ext cx="2520799" cy="668994"/>
          </a:xfrm>
          <a:prstGeom prst="rect">
            <a:avLst/>
          </a:prstGeom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44C7AA4C-611D-31AE-449B-1B0734857333}"/>
              </a:ext>
            </a:extLst>
          </p:cNvPr>
          <p:cNvSpPr txBox="1"/>
          <p:nvPr/>
        </p:nvSpPr>
        <p:spPr>
          <a:xfrm>
            <a:off x="8134594" y="1484696"/>
            <a:ext cx="2431225" cy="443198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b="1" dirty="0">
                <a:solidFill>
                  <a:schemeClr val="tx1"/>
                </a:solidFill>
              </a:rPr>
              <a:t>2024-present</a:t>
            </a:r>
          </a:p>
        </p:txBody>
      </p:sp>
      <p:pic>
        <p:nvPicPr>
          <p:cNvPr id="17" name="Picture 16">
            <a:extLst>
              <a:ext uri="{FF2B5EF4-FFF2-40B4-BE49-F238E27FC236}">
                <a16:creationId xmlns:a16="http://schemas.microsoft.com/office/drawing/2014/main" id="{891AB29F-7BBF-C5F7-9C4F-E2FBE85D4015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l="744" t="2098" r="1997" b="9265"/>
          <a:stretch/>
        </p:blipFill>
        <p:spPr>
          <a:xfrm>
            <a:off x="7931446" y="2768156"/>
            <a:ext cx="3039978" cy="3202790"/>
          </a:xfrm>
          <a:prstGeom prst="rect">
            <a:avLst/>
          </a:prstGeom>
          <a:ln>
            <a:solidFill>
              <a:schemeClr val="bg2">
                <a:lumMod val="75000"/>
              </a:schemeClr>
            </a:solidFill>
          </a:ln>
        </p:spPr>
      </p:pic>
      <p:pic>
        <p:nvPicPr>
          <p:cNvPr id="18" name="Picture 17" descr="A black and white logo&#10;&#10;AI-generated content may be incorrect.">
            <a:extLst>
              <a:ext uri="{FF2B5EF4-FFF2-40B4-BE49-F238E27FC236}">
                <a16:creationId xmlns:a16="http://schemas.microsoft.com/office/drawing/2014/main" id="{1B3D6470-00FF-4F7A-37A5-A81D0FC8C75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134594" y="2053184"/>
            <a:ext cx="2443655" cy="38254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8280688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6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2C976EA-AEED-C3AD-E403-2C449DE15B0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B3F773-0097-AE39-08CF-ECB0F3157A4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   @ IMPACT 2025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075DF065-0A87-E69D-25CC-278CE954AC2A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70F13093-AD13-276E-2BFD-F99FCB6305A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60463" y="740897"/>
            <a:ext cx="5406929" cy="3039647"/>
          </a:xfrm>
          <a:prstGeom prst="rect">
            <a:avLst/>
          </a:prstGeom>
        </p:spPr>
      </p:pic>
      <p:pic>
        <p:nvPicPr>
          <p:cNvPr id="10" name="Picture 9" descr="A group of people with different colors&#10;&#10;AI-generated content may be incorrect.">
            <a:extLst>
              <a:ext uri="{FF2B5EF4-FFF2-40B4-BE49-F238E27FC236}">
                <a16:creationId xmlns:a16="http://schemas.microsoft.com/office/drawing/2014/main" id="{58F62929-FA29-0ACE-B56C-AD2BC861FD5A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60464" y="4144083"/>
            <a:ext cx="5519687" cy="1829345"/>
          </a:xfrm>
          <a:prstGeom prst="rect">
            <a:avLst/>
          </a:prstGeom>
        </p:spPr>
      </p:pic>
      <p:pic>
        <p:nvPicPr>
          <p:cNvPr id="12" name="Picture 11" descr="A person standing on a stage&#10;&#10;AI-generated content may be incorrect.">
            <a:extLst>
              <a:ext uri="{FF2B5EF4-FFF2-40B4-BE49-F238E27FC236}">
                <a16:creationId xmlns:a16="http://schemas.microsoft.com/office/drawing/2014/main" id="{96DD488C-2B28-2FB0-EFC9-4B76B5970DB6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36195" r="4711"/>
          <a:stretch>
            <a:fillRect/>
          </a:stretch>
        </p:blipFill>
        <p:spPr>
          <a:xfrm>
            <a:off x="873924" y="1567593"/>
            <a:ext cx="3929304" cy="44259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91283587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AB1474-0AF0-5AF0-5502-E8A154CFFBA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CD579F5-211F-A364-BB3C-DEAFB020C97D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1480528-6832-3914-D7AA-14FE8E2C4AB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Where have all the (previous) innovation teams gone?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7E0AECD-8550-4D04-A74A-0E90263F6F3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9" name="Picture 8" descr="A group of people sitting in chairs&#10;&#10;AI-generated content may be incorrect.">
            <a:extLst>
              <a:ext uri="{FF2B5EF4-FFF2-40B4-BE49-F238E27FC236}">
                <a16:creationId xmlns:a16="http://schemas.microsoft.com/office/drawing/2014/main" id="{B3F41804-CFC9-8125-8BAB-2BD0D7945EF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968625" y="1354774"/>
            <a:ext cx="3443914" cy="2292355"/>
          </a:xfrm>
          <a:prstGeom prst="rect">
            <a:avLst/>
          </a:prstGeom>
        </p:spPr>
      </p:pic>
      <p:pic>
        <p:nvPicPr>
          <p:cNvPr id="11" name="Picture 10" descr="A group of people standing in a room&#10;&#10;AI-generated content may be incorrect.">
            <a:extLst>
              <a:ext uri="{FF2B5EF4-FFF2-40B4-BE49-F238E27FC236}">
                <a16:creationId xmlns:a16="http://schemas.microsoft.com/office/drawing/2014/main" id="{BF2F9CA6-AFDC-D5C6-83DB-3EA8EE1048A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746686" y="3914292"/>
            <a:ext cx="3639950" cy="2422841"/>
          </a:xfrm>
          <a:prstGeom prst="rect">
            <a:avLst/>
          </a:prstGeom>
        </p:spPr>
      </p:pic>
      <p:pic>
        <p:nvPicPr>
          <p:cNvPr id="13" name="Picture 12" descr="A group of people sitting in chairs in front of a screen&#10;&#10;AI-generated content may be incorrect.">
            <a:extLst>
              <a:ext uri="{FF2B5EF4-FFF2-40B4-BE49-F238E27FC236}">
                <a16:creationId xmlns:a16="http://schemas.microsoft.com/office/drawing/2014/main" id="{4ED7FD46-09B2-83DA-5836-9690AB25FE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054955" y="1829055"/>
            <a:ext cx="5415653" cy="360479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0142903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A2F588-365A-B21D-3815-242377A8251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EB30B465-1440-75E0-D015-FAEBF1B737EB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3" name="Picture 12" descr="Two people looking at a canyon&#10;&#10;AI-generated content may be incorrect.">
            <a:extLst>
              <a:ext uri="{FF2B5EF4-FFF2-40B4-BE49-F238E27FC236}">
                <a16:creationId xmlns:a16="http://schemas.microsoft.com/office/drawing/2014/main" id="{BAFDEED6-EA6E-0189-3F8A-58A50CFB9D3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-170794" y="-851339"/>
            <a:ext cx="12533587" cy="8355725"/>
          </a:xfrm>
          <a:prstGeom prst="rect">
            <a:avLst/>
          </a:prstGeom>
        </p:spPr>
      </p:pic>
      <p:sp>
        <p:nvSpPr>
          <p:cNvPr id="16" name="Oval Callout 15">
            <a:extLst>
              <a:ext uri="{FF2B5EF4-FFF2-40B4-BE49-F238E27FC236}">
                <a16:creationId xmlns:a16="http://schemas.microsoft.com/office/drawing/2014/main" id="{8123C7C4-CC45-AE4E-50C7-4AA868239E7B}"/>
              </a:ext>
            </a:extLst>
          </p:cNvPr>
          <p:cNvSpPr/>
          <p:nvPr/>
        </p:nvSpPr>
        <p:spPr>
          <a:xfrm>
            <a:off x="3717163" y="273995"/>
            <a:ext cx="2627586" cy="914400"/>
          </a:xfrm>
          <a:prstGeom prst="wedgeEllipseCallout">
            <a:avLst>
              <a:gd name="adj1" fmla="val -63633"/>
              <a:gd name="adj2" fmla="val 153305"/>
            </a:avLst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Oval Callout 16">
            <a:extLst>
              <a:ext uri="{FF2B5EF4-FFF2-40B4-BE49-F238E27FC236}">
                <a16:creationId xmlns:a16="http://schemas.microsoft.com/office/drawing/2014/main" id="{FCE8ABD9-1E2A-EC51-6D8E-E55AD5F837AF}"/>
              </a:ext>
            </a:extLst>
          </p:cNvPr>
          <p:cNvSpPr/>
          <p:nvPr/>
        </p:nvSpPr>
        <p:spPr>
          <a:xfrm>
            <a:off x="6589985" y="649077"/>
            <a:ext cx="2627586" cy="914400"/>
          </a:xfrm>
          <a:prstGeom prst="wedgeEllipseCallout">
            <a:avLst>
              <a:gd name="adj1" fmla="val 53167"/>
              <a:gd name="adj2" fmla="val 86639"/>
            </a:avLst>
          </a:prstGeom>
          <a:solidFill>
            <a:schemeClr val="bg1"/>
          </a:solidFill>
          <a:ln>
            <a:solidFill>
              <a:schemeClr val="bg2">
                <a:lumMod val="2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1C1AE89F-F170-84AC-6670-BD3E9973A370}"/>
              </a:ext>
            </a:extLst>
          </p:cNvPr>
          <p:cNvSpPr txBox="1"/>
          <p:nvPr/>
        </p:nvSpPr>
        <p:spPr>
          <a:xfrm>
            <a:off x="4006197" y="438807"/>
            <a:ext cx="2049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The best way to do innovation is…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BA8029E2-38B2-1A53-36EC-8E8A99FA2ECA}"/>
              </a:ext>
            </a:extLst>
          </p:cNvPr>
          <p:cNvSpPr txBox="1"/>
          <p:nvPr/>
        </p:nvSpPr>
        <p:spPr>
          <a:xfrm>
            <a:off x="6879019" y="813889"/>
            <a:ext cx="2049517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6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Our approach to innovation is…</a:t>
            </a:r>
          </a:p>
        </p:txBody>
      </p:sp>
    </p:spTree>
    <p:extLst>
      <p:ext uri="{BB962C8B-B14F-4D97-AF65-F5344CB8AC3E}">
        <p14:creationId xmlns:p14="http://schemas.microsoft.com/office/powerpoint/2010/main" val="34455662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BD9EA6B1-960B-A143-E0FD-52A311F67CAA}"/>
              </a:ext>
            </a:extLst>
          </p:cNvPr>
          <p:cNvSpPr/>
          <p:nvPr/>
        </p:nvSpPr>
        <p:spPr>
          <a:xfrm>
            <a:off x="6018996" y="2092763"/>
            <a:ext cx="3657600" cy="3375561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0C4C04CB-C63E-C9EF-0873-D66C1BF7C766}"/>
              </a:ext>
            </a:extLst>
          </p:cNvPr>
          <p:cNvSpPr/>
          <p:nvPr/>
        </p:nvSpPr>
        <p:spPr>
          <a:xfrm>
            <a:off x="1888165" y="2092763"/>
            <a:ext cx="3657995" cy="3375561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88C7FFD2-2690-ADDC-854C-4EF1DB9E956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F7E6A80-86ED-68B5-E48F-99EC0AAB904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 I vs Type II innovation programs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FD1D614-D88C-E0CD-53CC-FB20CF01B34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B3B5CC17-6B40-D046-57CA-FD6AB719FE67}"/>
              </a:ext>
            </a:extLst>
          </p:cNvPr>
          <p:cNvSpPr txBox="1"/>
          <p:nvPr/>
        </p:nvSpPr>
        <p:spPr>
          <a:xfrm>
            <a:off x="2484104" y="2497036"/>
            <a:ext cx="2466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Type I innovation programs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E4FD122-9B59-1E9D-F0B4-B988D3F13D0F}"/>
              </a:ext>
            </a:extLst>
          </p:cNvPr>
          <p:cNvSpPr txBox="1"/>
          <p:nvPr/>
        </p:nvSpPr>
        <p:spPr>
          <a:xfrm>
            <a:off x="6614737" y="2497035"/>
            <a:ext cx="246611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Type II innovation programs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021F68D-DFAC-0C11-5F9A-61E4FFEC8953}"/>
              </a:ext>
            </a:extLst>
          </p:cNvPr>
          <p:cNvSpPr txBox="1"/>
          <p:nvPr/>
        </p:nvSpPr>
        <p:spPr>
          <a:xfrm>
            <a:off x="2084305" y="3301109"/>
            <a:ext cx="32657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Innovation programs motivated by a specific business challenge or opportunity (e.g., an energy company exploring the next-gen power grid).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4534726A-C99A-16BE-2C74-0C55503D83F1}"/>
              </a:ext>
            </a:extLst>
          </p:cNvPr>
          <p:cNvSpPr txBox="1"/>
          <p:nvPr/>
        </p:nvSpPr>
        <p:spPr>
          <a:xfrm>
            <a:off x="6214939" y="3301109"/>
            <a:ext cx="3265714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Generalized innovation functions that drive business value across various parts of the company in perpetuity (e.g., New Product Development).</a:t>
            </a:r>
          </a:p>
        </p:txBody>
      </p:sp>
    </p:spTree>
    <p:extLst>
      <p:ext uri="{BB962C8B-B14F-4D97-AF65-F5344CB8AC3E}">
        <p14:creationId xmlns:p14="http://schemas.microsoft.com/office/powerpoint/2010/main" val="188173138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4A982CB-907B-EC80-E42B-2DB0639D756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23C1AE-0DF4-F9C9-B18F-AEBFA90221C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01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EA65C8D-7B02-5C37-C4EB-19A928BC3CD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 I innovation programs</a:t>
            </a:r>
          </a:p>
        </p:txBody>
      </p:sp>
    </p:spTree>
    <p:extLst>
      <p:ext uri="{BB962C8B-B14F-4D97-AF65-F5344CB8AC3E}">
        <p14:creationId xmlns:p14="http://schemas.microsoft.com/office/powerpoint/2010/main" val="8977720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207C5FD-C676-3CB0-829C-5EB991C884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1D8FFD3-77DE-3860-CD03-8A2E8B0E5D74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F2A8740-F794-4E31-FBD6-42C1288D771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Hallmarks of a Type I innovation program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8D2020CB-D609-F7AF-C3C9-208C2F5B14A5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524244" y="1983179"/>
            <a:ext cx="11048076" cy="417473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Viewed as strategically important now; based on front-burner business issue.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Often created to bypass Type II programs that are deemed too slow / too cautious.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Often dependent on vision and/or charisma from one or more senior leader(s).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Usually fairly young; typically founded within the past few years.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2"/>
                </a:solidFill>
              </a:rPr>
              <a:t>In 5 years, I’m doubtful this program will still exist.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6AD0630-CD75-7438-CF57-1E6EE5E519D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7085906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uiExpand="1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50CC3A08-18B5-10C9-C756-9035E4BAFBF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9DDFDB-1B1A-2A1F-CCB7-9B937C09655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 I program: exploring the next-gen energy grid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A6533A4-BF41-CB7C-9816-69A1271F035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4F1B3D54-C3A8-883A-A768-74691B63F6A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605548" y="1595936"/>
            <a:ext cx="7604984" cy="186714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1FB9DC28-9D87-3086-CA43-6EEF4AD6DF4A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b="14523"/>
          <a:stretch>
            <a:fillRect/>
          </a:stretch>
        </p:blipFill>
        <p:spPr>
          <a:xfrm>
            <a:off x="6401550" y="4033108"/>
            <a:ext cx="2584275" cy="219398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A50B3F4-666E-3D39-C3EE-1456F0357BD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873909" y="4133705"/>
            <a:ext cx="3992501" cy="199279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A16E2AD0-3230-9B2F-F9D4-3DF45B3AA4A8}"/>
              </a:ext>
            </a:extLst>
          </p:cNvPr>
          <p:cNvSpPr txBox="1"/>
          <p:nvPr/>
        </p:nvSpPr>
        <p:spPr>
          <a:xfrm>
            <a:off x="2264435" y="3544311"/>
            <a:ext cx="651143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hlinkClick r:id="rId5"/>
              </a:rPr>
              <a:t>Entergy VP on Driving Sustainability and Running an Innovation Lab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InnoLead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article, Feb 2</a:t>
            </a:r>
            <a:r>
              <a:rPr lang="en-US" sz="1000" baseline="30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nd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2022</a:t>
            </a:r>
          </a:p>
        </p:txBody>
      </p:sp>
    </p:spTree>
    <p:extLst>
      <p:ext uri="{BB962C8B-B14F-4D97-AF65-F5344CB8AC3E}">
        <p14:creationId xmlns:p14="http://schemas.microsoft.com/office/powerpoint/2010/main" val="317029453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6F7046F-FC5F-1ECE-4344-37D5DE97CF0A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D564FF1-1390-8019-A288-8921E98D425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 I program: Manulife / John Hancock LOFT  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77A5C47-4664-53BA-D8EF-AD839828D0ED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9DCF92BD-E0D5-927D-BEEF-A443BC1F264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42257" y="1973010"/>
            <a:ext cx="7772400" cy="1807534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9" name="TextBox 8">
            <a:extLst>
              <a:ext uri="{FF2B5EF4-FFF2-40B4-BE49-F238E27FC236}">
                <a16:creationId xmlns:a16="http://schemas.microsoft.com/office/drawing/2014/main" id="{959DB4BC-7D14-38B2-BE9E-9C8776BCBBBF}"/>
              </a:ext>
            </a:extLst>
          </p:cNvPr>
          <p:cNvSpPr txBox="1"/>
          <p:nvPr/>
        </p:nvSpPr>
        <p:spPr>
          <a:xfrm>
            <a:off x="1716711" y="3920702"/>
            <a:ext cx="4338245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hlinkClick r:id="rId3"/>
              </a:rPr>
              <a:t>Manulife/John Hancock on How COVID Accelerated Digitization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InnoLead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article, Aug 6</a:t>
            </a:r>
            <a:r>
              <a:rPr lang="en-US" sz="1000" baseline="30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th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2020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A452E43-3B87-DAA7-39AC-B474DDA23D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5301" y="2876777"/>
            <a:ext cx="4424799" cy="2888071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90579076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1EBA82A-5204-8FFC-91B9-B177D99AC68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1B8BAB5E-8224-C8D3-B6C0-37DBD8D3D173}"/>
              </a:ext>
            </a:extLst>
          </p:cNvPr>
          <p:cNvSpPr/>
          <p:nvPr/>
        </p:nvSpPr>
        <p:spPr>
          <a:xfrm>
            <a:off x="4385575" y="1840674"/>
            <a:ext cx="3068356" cy="4139113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ounded Rectangle 15">
            <a:extLst>
              <a:ext uri="{FF2B5EF4-FFF2-40B4-BE49-F238E27FC236}">
                <a16:creationId xmlns:a16="http://schemas.microsoft.com/office/drawing/2014/main" id="{49571965-323C-59AA-9FEF-8E155999BAE4}"/>
              </a:ext>
            </a:extLst>
          </p:cNvPr>
          <p:cNvSpPr/>
          <p:nvPr/>
        </p:nvSpPr>
        <p:spPr>
          <a:xfrm>
            <a:off x="7944031" y="1840674"/>
            <a:ext cx="3068356" cy="4139113"/>
          </a:xfrm>
          <a:prstGeom prst="roundRect">
            <a:avLst/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50000"/>
                <a:lumOff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ounded Rectangle 11">
            <a:extLst>
              <a:ext uri="{FF2B5EF4-FFF2-40B4-BE49-F238E27FC236}">
                <a16:creationId xmlns:a16="http://schemas.microsoft.com/office/drawing/2014/main" id="{585C9CA4-4788-80FB-6447-84A86939E7E9}"/>
              </a:ext>
            </a:extLst>
          </p:cNvPr>
          <p:cNvSpPr/>
          <p:nvPr/>
        </p:nvSpPr>
        <p:spPr>
          <a:xfrm>
            <a:off x="813082" y="1840674"/>
            <a:ext cx="3068356" cy="4139113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43312E7-B566-B43D-4A13-F288EE3919A7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1856255-5605-022F-02F5-9823F63E062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Type I endgame: three pathways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5F081EC-8EDB-CC44-461B-B95B4351CBD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81447E0-A527-990D-3B4B-3889A66F10A4}"/>
              </a:ext>
            </a:extLst>
          </p:cNvPr>
          <p:cNvSpPr txBox="1"/>
          <p:nvPr/>
        </p:nvSpPr>
        <p:spPr>
          <a:xfrm>
            <a:off x="4474580" y="2193987"/>
            <a:ext cx="289034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Planned obsolescence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E5C0E97-526D-DA9F-3B82-852EE097047C}"/>
              </a:ext>
            </a:extLst>
          </p:cNvPr>
          <p:cNvSpPr txBox="1"/>
          <p:nvPr/>
        </p:nvSpPr>
        <p:spPr>
          <a:xfrm>
            <a:off x="813082" y="2193987"/>
            <a:ext cx="3068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Dismemberment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94A5A98D-52D7-7BF9-2BAB-E016118D6C4C}"/>
              </a:ext>
            </a:extLst>
          </p:cNvPr>
          <p:cNvSpPr txBox="1"/>
          <p:nvPr/>
        </p:nvSpPr>
        <p:spPr>
          <a:xfrm>
            <a:off x="7958068" y="2193987"/>
            <a:ext cx="3068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Evolution into Type II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201A0373-A58D-92C4-7D05-1DC310AF9BEC}"/>
              </a:ext>
            </a:extLst>
          </p:cNvPr>
          <p:cNvSpPr txBox="1"/>
          <p:nvPr/>
        </p:nvSpPr>
        <p:spPr>
          <a:xfrm>
            <a:off x="1003908" y="2825003"/>
            <a:ext cx="2784321" cy="31085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Eliminated due to internal cost cutting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Eliminated as a casualty of re-org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Wrong model / not working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Original champion changes role / leaves company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Company strategy changes / no longer needed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Sabotaged / killed by another function or group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US" sz="140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3A2A31E0-BFBD-1FEA-CDA2-8C30CB6C52EA}"/>
              </a:ext>
            </a:extLst>
          </p:cNvPr>
          <p:cNvSpPr txBox="1"/>
          <p:nvPr/>
        </p:nvSpPr>
        <p:spPr>
          <a:xfrm>
            <a:off x="4576401" y="2825003"/>
            <a:ext cx="2686703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Disbanded once strategic mission is complete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Folded back into the business (as planned)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Time-boxed from inception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8C58899F-68F2-4342-3BD0-CEC4F9562EC9}"/>
              </a:ext>
            </a:extLst>
          </p:cNvPr>
          <p:cNvSpPr txBox="1"/>
          <p:nvPr/>
        </p:nvSpPr>
        <p:spPr>
          <a:xfrm>
            <a:off x="8134857" y="2825002"/>
            <a:ext cx="2686703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Rolled into an existing business function (Marketing, Product, Strategy, etc.) as an innovation subfunction.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Formally attached to one or more existing Type II programs.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Becomes a new Type II program of its own.</a:t>
            </a:r>
          </a:p>
        </p:txBody>
      </p:sp>
    </p:spTree>
    <p:extLst>
      <p:ext uri="{BB962C8B-B14F-4D97-AF65-F5344CB8AC3E}">
        <p14:creationId xmlns:p14="http://schemas.microsoft.com/office/powerpoint/2010/main" val="408617301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C2F0E38-EAED-FC78-09D8-2EB2BF6A315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50D9BF-9EBA-0527-BB3C-5B5384E23CD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5F4DE0A-F7EC-6D3D-BF9A-F62CD3C96CE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about “shared service” innovation programs?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3A1C5C9-516B-28FF-A81C-CB06CBB6E79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60D3F4E-28D3-1DFC-2485-F82E3850013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3756"/>
          <a:stretch>
            <a:fillRect/>
          </a:stretch>
        </p:blipFill>
        <p:spPr>
          <a:xfrm>
            <a:off x="621680" y="2262319"/>
            <a:ext cx="5213063" cy="2772819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832378D-7267-418B-3375-A31BE38D85ED}"/>
              </a:ext>
            </a:extLst>
          </p:cNvPr>
          <p:cNvSpPr txBox="1"/>
          <p:nvPr/>
        </p:nvSpPr>
        <p:spPr>
          <a:xfrm>
            <a:off x="1694033" y="1786109"/>
            <a:ext cx="3068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Design Thinking programs 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5FDA82F9-96B7-56A6-A0C6-D5BB8E1824F7}"/>
              </a:ext>
            </a:extLst>
          </p:cNvPr>
          <p:cNvSpPr txBox="1"/>
          <p:nvPr/>
        </p:nvSpPr>
        <p:spPr>
          <a:xfrm>
            <a:off x="435635" y="5158249"/>
            <a:ext cx="5600990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hlinkClick r:id="rId3"/>
              </a:rPr>
              <a:t>Home Depot: Building the Culture of Design Thinking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InnoLead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resource, Dec 10</a:t>
            </a:r>
            <a:r>
              <a:rPr lang="en-US" sz="1000" baseline="30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th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2018</a:t>
            </a:r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87E7B6BD-3337-89C7-5244-1CC7B0F588E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694578" y="2262319"/>
            <a:ext cx="4729485" cy="2799082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839E8D11-DA25-1DD9-9537-F16CF1869EFC}"/>
              </a:ext>
            </a:extLst>
          </p:cNvPr>
          <p:cNvSpPr txBox="1"/>
          <p:nvPr/>
        </p:nvSpPr>
        <p:spPr>
          <a:xfrm>
            <a:off x="6478195" y="5158248"/>
            <a:ext cx="5201003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  <a:hlinkClick r:id="rId5"/>
              </a:rPr>
              <a:t>Scaling Up Challenge-Based Ideation at TD Bank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</a:t>
            </a:r>
            <a:r>
              <a:rPr lang="en-US" sz="1000" dirty="0" err="1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InnoLead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 article, Jan 8</a:t>
            </a:r>
            <a:r>
              <a:rPr lang="en-US" sz="1000" baseline="30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th</a:t>
            </a:r>
            <a:r>
              <a:rPr lang="en-US" sz="1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, 2025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FABC031-6377-07AC-338B-5FA9CF6C1A31}"/>
              </a:ext>
            </a:extLst>
          </p:cNvPr>
          <p:cNvSpPr txBox="1"/>
          <p:nvPr/>
        </p:nvSpPr>
        <p:spPr>
          <a:xfrm>
            <a:off x="7655243" y="1786109"/>
            <a:ext cx="306835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Ideation programs </a:t>
            </a:r>
          </a:p>
        </p:txBody>
      </p:sp>
    </p:spTree>
    <p:extLst>
      <p:ext uri="{BB962C8B-B14F-4D97-AF65-F5344CB8AC3E}">
        <p14:creationId xmlns:p14="http://schemas.microsoft.com/office/powerpoint/2010/main" val="128855050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1" grpId="0"/>
      <p:bldP spid="12" grpId="0"/>
      <p:bldP spid="15" grpId="0"/>
      <p:bldP spid="1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E3913E3-B168-4AC9-DB77-C9FC9DC2B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663916-4E11-1E63-367F-B4C756B489F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02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9AF2220-DD83-CE55-541C-F4490C0000C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Type II innovation programs</a:t>
            </a:r>
          </a:p>
        </p:txBody>
      </p:sp>
    </p:spTree>
    <p:extLst>
      <p:ext uri="{BB962C8B-B14F-4D97-AF65-F5344CB8AC3E}">
        <p14:creationId xmlns:p14="http://schemas.microsoft.com/office/powerpoint/2010/main" val="383722819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60D975-B5C9-8EE6-CFBF-19EAB30715F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C2C74E3-CF69-7D7D-8BFF-9AD79330444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Hallmarks of a Type II innovation program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F02DA8E-1C04-1543-673C-88BB8E533307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524244" y="1983179"/>
            <a:ext cx="11048076" cy="417473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Viewed as mission critical to the enterprise.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Direct connection to a key part of the global operation.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Not dependent on a charismatic leader / internal founder.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Usually has been around for a long time already.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2"/>
                </a:solidFill>
              </a:rPr>
              <a:t>In 5 years, I’m confident this program will still exist.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97FD095D-2DF4-BB41-3212-ECBE8EFC7F7E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33822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Rounded Rectangle 44">
            <a:extLst>
              <a:ext uri="{FF2B5EF4-FFF2-40B4-BE49-F238E27FC236}">
                <a16:creationId xmlns:a16="http://schemas.microsoft.com/office/drawing/2014/main" id="{5AA8EFF6-16B7-57DE-7F41-A2039869DA54}"/>
              </a:ext>
            </a:extLst>
          </p:cNvPr>
          <p:cNvSpPr/>
          <p:nvPr/>
        </p:nvSpPr>
        <p:spPr>
          <a:xfrm>
            <a:off x="284654" y="1436884"/>
            <a:ext cx="7244302" cy="4687319"/>
          </a:xfrm>
          <a:prstGeom prst="roundRect">
            <a:avLst/>
          </a:prstGeom>
          <a:solidFill>
            <a:schemeClr val="accent1">
              <a:lumMod val="20000"/>
              <a:lumOff val="80000"/>
            </a:schemeClr>
          </a:solidFill>
          <a:ln>
            <a:solidFill>
              <a:schemeClr val="accent1">
                <a:lumMod val="75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E9CD3623-2B33-D309-CC10-8180B4E17164}"/>
              </a:ext>
            </a:extLst>
          </p:cNvPr>
          <p:cNvSpPr/>
          <p:nvPr/>
        </p:nvSpPr>
        <p:spPr>
          <a:xfrm>
            <a:off x="4050766" y="2280323"/>
            <a:ext cx="2823124" cy="24086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1C7FEAD-6443-80EB-CC40-7A448D9AE919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9E33E89-FB95-AF26-EBA2-EE373337233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37593" y="630908"/>
            <a:ext cx="11225585" cy="593213"/>
          </a:xfrm>
        </p:spPr>
        <p:txBody>
          <a:bodyPr>
            <a:normAutofit fontScale="90000"/>
          </a:bodyPr>
          <a:lstStyle/>
          <a:p>
            <a:r>
              <a:rPr lang="en-US" dirty="0"/>
              <a:t>New Product Development (NPD): Classic Type II Program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79829764-0F4F-D1D5-48C3-7F3DDD96823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61862979-3AF7-BEC8-C12C-F73C181589C0}"/>
              </a:ext>
            </a:extLst>
          </p:cNvPr>
          <p:cNvSpPr/>
          <p:nvPr/>
        </p:nvSpPr>
        <p:spPr>
          <a:xfrm>
            <a:off x="893857" y="2259541"/>
            <a:ext cx="2823124" cy="2408680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B9001D94-53DF-1F9C-412F-E877D33EF459}"/>
              </a:ext>
            </a:extLst>
          </p:cNvPr>
          <p:cNvSpPr txBox="1"/>
          <p:nvPr/>
        </p:nvSpPr>
        <p:spPr>
          <a:xfrm>
            <a:off x="1062815" y="2461728"/>
            <a:ext cx="248520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NPD Program #1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06768C31-D604-63F7-4E5D-970812FD247C}"/>
              </a:ext>
            </a:extLst>
          </p:cNvPr>
          <p:cNvSpPr/>
          <p:nvPr/>
        </p:nvSpPr>
        <p:spPr>
          <a:xfrm>
            <a:off x="1722850" y="3489370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581E6B28-5967-BFC5-0ECE-2939DD740BBF}"/>
              </a:ext>
            </a:extLst>
          </p:cNvPr>
          <p:cNvSpPr/>
          <p:nvPr/>
        </p:nvSpPr>
        <p:spPr>
          <a:xfrm>
            <a:off x="2113887" y="3489370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6BE51463-E7B6-9BD8-EF1A-F299BBE175E8}"/>
              </a:ext>
            </a:extLst>
          </p:cNvPr>
          <p:cNvSpPr/>
          <p:nvPr/>
        </p:nvSpPr>
        <p:spPr>
          <a:xfrm>
            <a:off x="2492200" y="3489370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2D16FA9B-473C-4229-F25C-3F069E6E662C}"/>
              </a:ext>
            </a:extLst>
          </p:cNvPr>
          <p:cNvSpPr/>
          <p:nvPr/>
        </p:nvSpPr>
        <p:spPr>
          <a:xfrm>
            <a:off x="1733876" y="3851071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48A42B20-FC39-F02E-4E29-4106B629509E}"/>
              </a:ext>
            </a:extLst>
          </p:cNvPr>
          <p:cNvSpPr/>
          <p:nvPr/>
        </p:nvSpPr>
        <p:spPr>
          <a:xfrm>
            <a:off x="2124913" y="3851071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 15">
            <a:extLst>
              <a:ext uri="{FF2B5EF4-FFF2-40B4-BE49-F238E27FC236}">
                <a16:creationId xmlns:a16="http://schemas.microsoft.com/office/drawing/2014/main" id="{7E36624D-EDD5-5CD1-086A-D0A27E83199A}"/>
              </a:ext>
            </a:extLst>
          </p:cNvPr>
          <p:cNvSpPr/>
          <p:nvPr/>
        </p:nvSpPr>
        <p:spPr>
          <a:xfrm>
            <a:off x="2503226" y="3851071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6C5AC592-0A21-2BA8-0A78-6698022CDBBD}"/>
              </a:ext>
            </a:extLst>
          </p:cNvPr>
          <p:cNvSpPr/>
          <p:nvPr/>
        </p:nvSpPr>
        <p:spPr>
          <a:xfrm>
            <a:off x="4941911" y="3523190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2CDD78F-E535-77E1-7B70-6F857C609244}"/>
              </a:ext>
            </a:extLst>
          </p:cNvPr>
          <p:cNvSpPr/>
          <p:nvPr/>
        </p:nvSpPr>
        <p:spPr>
          <a:xfrm>
            <a:off x="5332948" y="3523190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39A181F1-AAB2-703E-A2F9-77B5C6864C0E}"/>
              </a:ext>
            </a:extLst>
          </p:cNvPr>
          <p:cNvSpPr/>
          <p:nvPr/>
        </p:nvSpPr>
        <p:spPr>
          <a:xfrm>
            <a:off x="5711261" y="3523190"/>
            <a:ext cx="228600" cy="230580"/>
          </a:xfrm>
          <a:prstGeom prst="rect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</a:schemeClr>
              </a:gs>
              <a:gs pos="50000">
                <a:srgbClr val="F9FFAD"/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DED799B2-D68C-1E34-6215-B69845E540E8}"/>
              </a:ext>
            </a:extLst>
          </p:cNvPr>
          <p:cNvSpPr/>
          <p:nvPr/>
        </p:nvSpPr>
        <p:spPr>
          <a:xfrm>
            <a:off x="5119191" y="3884891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FD6A0082-91A9-B2A5-1266-D1873157C4D1}"/>
              </a:ext>
            </a:extLst>
          </p:cNvPr>
          <p:cNvSpPr/>
          <p:nvPr/>
        </p:nvSpPr>
        <p:spPr>
          <a:xfrm>
            <a:off x="5510228" y="3884891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55F640F2-780C-25EF-189D-028FF7E9564F}"/>
              </a:ext>
            </a:extLst>
          </p:cNvPr>
          <p:cNvSpPr txBox="1"/>
          <p:nvPr/>
        </p:nvSpPr>
        <p:spPr>
          <a:xfrm>
            <a:off x="1180943" y="3039733"/>
            <a:ext cx="2155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New Product A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8C68F667-EB0A-7591-8EE0-B151CD186EBD}"/>
              </a:ext>
            </a:extLst>
          </p:cNvPr>
          <p:cNvSpPr txBox="1"/>
          <p:nvPr/>
        </p:nvSpPr>
        <p:spPr>
          <a:xfrm>
            <a:off x="4147840" y="2455471"/>
            <a:ext cx="258227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NPD Program #2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B90087B6-7ABE-0120-8D22-30E14B80BD98}"/>
              </a:ext>
            </a:extLst>
          </p:cNvPr>
          <p:cNvSpPr txBox="1"/>
          <p:nvPr/>
        </p:nvSpPr>
        <p:spPr>
          <a:xfrm>
            <a:off x="4396826" y="3050259"/>
            <a:ext cx="2155553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Product Extension B</a:t>
            </a:r>
          </a:p>
        </p:txBody>
      </p:sp>
      <p:sp>
        <p:nvSpPr>
          <p:cNvPr id="38" name="Down Arrow 37">
            <a:extLst>
              <a:ext uri="{FF2B5EF4-FFF2-40B4-BE49-F238E27FC236}">
                <a16:creationId xmlns:a16="http://schemas.microsoft.com/office/drawing/2014/main" id="{21BB3FC6-FF0A-1C26-D7DB-B83B30BC4AA7}"/>
              </a:ext>
            </a:extLst>
          </p:cNvPr>
          <p:cNvSpPr/>
          <p:nvPr/>
        </p:nvSpPr>
        <p:spPr>
          <a:xfrm>
            <a:off x="1888395" y="4839536"/>
            <a:ext cx="740648" cy="605641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Down Arrow 38">
            <a:extLst>
              <a:ext uri="{FF2B5EF4-FFF2-40B4-BE49-F238E27FC236}">
                <a16:creationId xmlns:a16="http://schemas.microsoft.com/office/drawing/2014/main" id="{BD3DF25B-77A3-252E-3268-0CEA34D937BE}"/>
              </a:ext>
            </a:extLst>
          </p:cNvPr>
          <p:cNvSpPr/>
          <p:nvPr/>
        </p:nvSpPr>
        <p:spPr>
          <a:xfrm>
            <a:off x="5077990" y="4866153"/>
            <a:ext cx="740648" cy="605641"/>
          </a:xfrm>
          <a:prstGeom prst="downArrow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F0CFF7BC-DC8F-AEA1-3884-01DF60580387}"/>
              </a:ext>
            </a:extLst>
          </p:cNvPr>
          <p:cNvSpPr txBox="1"/>
          <p:nvPr/>
        </p:nvSpPr>
        <p:spPr>
          <a:xfrm>
            <a:off x="1090074" y="5472689"/>
            <a:ext cx="2341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NPV</a:t>
            </a: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6C59B49B-9163-394F-FE48-64F9784FD1C1}"/>
              </a:ext>
            </a:extLst>
          </p:cNvPr>
          <p:cNvSpPr txBox="1"/>
          <p:nvPr/>
        </p:nvSpPr>
        <p:spPr>
          <a:xfrm>
            <a:off x="4264662" y="5471794"/>
            <a:ext cx="234142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NPV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3BBDFD69-8E8B-5549-BE69-4EF454E232EF}"/>
              </a:ext>
            </a:extLst>
          </p:cNvPr>
          <p:cNvSpPr txBox="1"/>
          <p:nvPr/>
        </p:nvSpPr>
        <p:spPr>
          <a:xfrm>
            <a:off x="1540493" y="1588439"/>
            <a:ext cx="4732623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Innovation Portfolio 1</a:t>
            </a:r>
          </a:p>
        </p:txBody>
      </p:sp>
      <p:pic>
        <p:nvPicPr>
          <p:cNvPr id="47" name="Picture 46" descr="A diagram of a computer&#10;&#10;AI-generated content may be incorrect.">
            <a:extLst>
              <a:ext uri="{FF2B5EF4-FFF2-40B4-BE49-F238E27FC236}">
                <a16:creationId xmlns:a16="http://schemas.microsoft.com/office/drawing/2014/main" id="{E9A1CBAE-2BBC-6E74-B9BE-9CBDA947004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994848" y="2901800"/>
            <a:ext cx="3768330" cy="1856043"/>
          </a:xfrm>
          <a:prstGeom prst="rect">
            <a:avLst/>
          </a:prstGeom>
        </p:spPr>
      </p:pic>
      <p:sp>
        <p:nvSpPr>
          <p:cNvPr id="48" name="Oval 47">
            <a:extLst>
              <a:ext uri="{FF2B5EF4-FFF2-40B4-BE49-F238E27FC236}">
                <a16:creationId xmlns:a16="http://schemas.microsoft.com/office/drawing/2014/main" id="{25DB1C02-47D7-5F89-D66C-322422D0F866}"/>
              </a:ext>
            </a:extLst>
          </p:cNvPr>
          <p:cNvSpPr/>
          <p:nvPr/>
        </p:nvSpPr>
        <p:spPr>
          <a:xfrm>
            <a:off x="4545974" y="3307690"/>
            <a:ext cx="1754441" cy="9708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58DA39F2-61BC-F79D-0191-64BE153F2542}"/>
              </a:ext>
            </a:extLst>
          </p:cNvPr>
          <p:cNvCxnSpPr>
            <a:cxnSpLocks/>
          </p:cNvCxnSpPr>
          <p:nvPr/>
        </p:nvCxnSpPr>
        <p:spPr>
          <a:xfrm>
            <a:off x="6324996" y="3811808"/>
            <a:ext cx="1500844" cy="0"/>
          </a:xfrm>
          <a:prstGeom prst="line">
            <a:avLst/>
          </a:prstGeom>
          <a:ln w="38100">
            <a:solidFill>
              <a:srgbClr val="FF0000"/>
            </a:solidFill>
            <a:tailEnd type="triangle" w="lg" len="lg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3129680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ACE3F3E-B624-F486-D6A2-0E3A85C0C9E5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1C1C156-0376-9350-D4CB-96B14AD714C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P&amp;G Connect + Develop: from Type I </a:t>
            </a:r>
            <a:r>
              <a:rPr lang="en-US" dirty="0">
                <a:sym typeface="Wingdings" pitchFamily="2" charset="2"/>
              </a:rPr>
              <a:t> Type II</a:t>
            </a:r>
            <a:endParaRPr lang="en-US" dirty="0"/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125787D8-7E8C-2B8D-541F-65F86AE7FD5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D27A0D8-6581-28A1-C32A-0A8C22A1A9A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7114" y="1953884"/>
            <a:ext cx="6207806" cy="3513460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F055247-1B16-688B-BD9C-1F0FC645804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363935" y="1663850"/>
            <a:ext cx="3263699" cy="4233553"/>
          </a:xfrm>
          <a:prstGeom prst="rect">
            <a:avLst/>
          </a:prstGeom>
          <a:ln>
            <a:solidFill>
              <a:schemeClr val="tx1">
                <a:lumMod val="50000"/>
                <a:lumOff val="50000"/>
              </a:schemeClr>
            </a:solidFill>
          </a:ln>
        </p:spPr>
      </p:pic>
    </p:spTree>
    <p:extLst>
      <p:ext uri="{BB962C8B-B14F-4D97-AF65-F5344CB8AC3E}">
        <p14:creationId xmlns:p14="http://schemas.microsoft.com/office/powerpoint/2010/main" val="231360616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D501347-2902-1A69-F90D-9EB0959151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A04037A-4949-B60D-9D00-90E4A2F6C2CB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A20B64-057D-CE6C-934E-5DF1558D4BE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What does Type II success look like?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B9676C4-9242-509E-03E4-7FC65FD6F782}"/>
              </a:ext>
            </a:extLst>
          </p:cNvPr>
          <p:cNvSpPr>
            <a:spLocks noGrp="1"/>
          </p:cNvSpPr>
          <p:nvPr>
            <p:ph sz="quarter" idx="35"/>
          </p:nvPr>
        </p:nvSpPr>
        <p:spPr>
          <a:xfrm>
            <a:off x="524244" y="1983179"/>
            <a:ext cx="11048076" cy="4174734"/>
          </a:xfrm>
        </p:spPr>
        <p:txBody>
          <a:bodyPr>
            <a:norm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Delivering on your team’s KPIs / OKRs (because of course).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Not screwing up / not creating problems / staying under the radar.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dirty="0"/>
              <a:t>Weathering re-orgs; avoiding staff and budget cuts.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2"/>
                </a:solidFill>
              </a:rPr>
              <a:t>Delivering “move the needle” enterprise value.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chemeClr val="accent2"/>
                </a:solidFill>
              </a:rPr>
              <a:t>Playing a true 3-horizon innovation game.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3FE7E4E6-D43E-542A-55F0-C72B8453112C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636777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0" name="Rounded Rectangle 79">
            <a:extLst>
              <a:ext uri="{FF2B5EF4-FFF2-40B4-BE49-F238E27FC236}">
                <a16:creationId xmlns:a16="http://schemas.microsoft.com/office/drawing/2014/main" id="{25B01827-0DBA-51E8-63E8-86DFABBF19D1}"/>
              </a:ext>
            </a:extLst>
          </p:cNvPr>
          <p:cNvSpPr/>
          <p:nvPr/>
        </p:nvSpPr>
        <p:spPr>
          <a:xfrm>
            <a:off x="9245892" y="1664556"/>
            <a:ext cx="2470068" cy="4239490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0" name="Rounded Rectangle 69">
            <a:extLst>
              <a:ext uri="{FF2B5EF4-FFF2-40B4-BE49-F238E27FC236}">
                <a16:creationId xmlns:a16="http://schemas.microsoft.com/office/drawing/2014/main" id="{4E880D30-3683-689B-6647-C823543F6571}"/>
              </a:ext>
            </a:extLst>
          </p:cNvPr>
          <p:cNvSpPr/>
          <p:nvPr/>
        </p:nvSpPr>
        <p:spPr>
          <a:xfrm>
            <a:off x="6305703" y="1664556"/>
            <a:ext cx="2470068" cy="42394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9" name="Rounded Rectangle 38">
            <a:extLst>
              <a:ext uri="{FF2B5EF4-FFF2-40B4-BE49-F238E27FC236}">
                <a16:creationId xmlns:a16="http://schemas.microsoft.com/office/drawing/2014/main" id="{76E7AD59-65E7-E273-9F5C-CBA4D8010AB8}"/>
              </a:ext>
            </a:extLst>
          </p:cNvPr>
          <p:cNvSpPr/>
          <p:nvPr/>
        </p:nvSpPr>
        <p:spPr>
          <a:xfrm>
            <a:off x="3337439" y="1664556"/>
            <a:ext cx="2470068" cy="42394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9E5FA3CE-EEEB-34AD-B58C-B6E0EE31FAF1}"/>
              </a:ext>
            </a:extLst>
          </p:cNvPr>
          <p:cNvSpPr/>
          <p:nvPr/>
        </p:nvSpPr>
        <p:spPr>
          <a:xfrm>
            <a:off x="403759" y="1664556"/>
            <a:ext cx="2470068" cy="4239490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7C9D163-E9D1-2A69-FE19-1A4344A88FD8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A3571F1-ADEA-ED99-1D88-47D9B477EE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Type II programs thrive when they scale together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68E938F2-6919-4702-61AF-EA63D86AF322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87882230-1FBB-2536-B228-A689F6DAE97D}"/>
              </a:ext>
            </a:extLst>
          </p:cNvPr>
          <p:cNvSpPr/>
          <p:nvPr/>
        </p:nvSpPr>
        <p:spPr>
          <a:xfrm>
            <a:off x="716828" y="2407138"/>
            <a:ext cx="1785684" cy="14151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 16">
            <a:extLst>
              <a:ext uri="{FF2B5EF4-FFF2-40B4-BE49-F238E27FC236}">
                <a16:creationId xmlns:a16="http://schemas.microsoft.com/office/drawing/2014/main" id="{B7E5BD84-6104-DFC0-081C-361063D0F467}"/>
              </a:ext>
            </a:extLst>
          </p:cNvPr>
          <p:cNvSpPr/>
          <p:nvPr/>
        </p:nvSpPr>
        <p:spPr>
          <a:xfrm>
            <a:off x="918990" y="2961344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D0DE2F19-1457-7724-12CD-94EBCF86AFF2}"/>
              </a:ext>
            </a:extLst>
          </p:cNvPr>
          <p:cNvSpPr/>
          <p:nvPr/>
        </p:nvSpPr>
        <p:spPr>
          <a:xfrm>
            <a:off x="1688340" y="2961344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35344996-DB7B-02CB-75B9-95DBA3B65D5E}"/>
              </a:ext>
            </a:extLst>
          </p:cNvPr>
          <p:cNvSpPr/>
          <p:nvPr/>
        </p:nvSpPr>
        <p:spPr>
          <a:xfrm>
            <a:off x="1321053" y="2961344"/>
            <a:ext cx="228600" cy="230580"/>
          </a:xfrm>
          <a:prstGeom prst="rect">
            <a:avLst/>
          </a:prstGeom>
          <a:gradFill>
            <a:gsLst>
              <a:gs pos="0">
                <a:schemeClr val="accent4">
                  <a:lumMod val="110000"/>
                  <a:satMod val="105000"/>
                  <a:tint val="67000"/>
                </a:schemeClr>
              </a:gs>
              <a:gs pos="50000">
                <a:srgbClr val="FFABB9"/>
              </a:gs>
              <a:gs pos="100000">
                <a:schemeClr val="accent4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878A544-2954-8814-CC70-EF66A5A99DD9}"/>
              </a:ext>
            </a:extLst>
          </p:cNvPr>
          <p:cNvSpPr/>
          <p:nvPr/>
        </p:nvSpPr>
        <p:spPr>
          <a:xfrm>
            <a:off x="2041064" y="2961344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F9FFAD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0ADA3452-D540-B6C5-262B-5F6C9D33197D}"/>
              </a:ext>
            </a:extLst>
          </p:cNvPr>
          <p:cNvSpPr/>
          <p:nvPr/>
        </p:nvSpPr>
        <p:spPr>
          <a:xfrm>
            <a:off x="930016" y="3323045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B3BD3CEA-39FC-8D09-28EF-6B521EB4C774}"/>
              </a:ext>
            </a:extLst>
          </p:cNvPr>
          <p:cNvSpPr/>
          <p:nvPr/>
        </p:nvSpPr>
        <p:spPr>
          <a:xfrm>
            <a:off x="1321053" y="3323045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A19FF7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2D9D8D4B-19DF-4583-2233-EC27C4027C39}"/>
              </a:ext>
            </a:extLst>
          </p:cNvPr>
          <p:cNvSpPr/>
          <p:nvPr/>
        </p:nvSpPr>
        <p:spPr>
          <a:xfrm>
            <a:off x="1699366" y="3323045"/>
            <a:ext cx="228600" cy="230580"/>
          </a:xfrm>
          <a:prstGeom prst="rect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</a:schemeClr>
              </a:gs>
              <a:gs pos="50000">
                <a:srgbClr val="F9FFAD"/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Rounded Rectangle 24">
            <a:extLst>
              <a:ext uri="{FF2B5EF4-FFF2-40B4-BE49-F238E27FC236}">
                <a16:creationId xmlns:a16="http://schemas.microsoft.com/office/drawing/2014/main" id="{94C2BD87-0CB4-0E87-479E-09EE5D1C6308}"/>
              </a:ext>
            </a:extLst>
          </p:cNvPr>
          <p:cNvSpPr/>
          <p:nvPr/>
        </p:nvSpPr>
        <p:spPr>
          <a:xfrm>
            <a:off x="716828" y="4138581"/>
            <a:ext cx="1785684" cy="14151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Rectangle 26">
            <a:extLst>
              <a:ext uri="{FF2B5EF4-FFF2-40B4-BE49-F238E27FC236}">
                <a16:creationId xmlns:a16="http://schemas.microsoft.com/office/drawing/2014/main" id="{A9428254-6BF9-3A51-6A98-A7E6983817D6}"/>
              </a:ext>
            </a:extLst>
          </p:cNvPr>
          <p:cNvSpPr/>
          <p:nvPr/>
        </p:nvSpPr>
        <p:spPr>
          <a:xfrm>
            <a:off x="918990" y="4692787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0BA56E29-E4D5-0E83-12C8-32C3967577C8}"/>
              </a:ext>
            </a:extLst>
          </p:cNvPr>
          <p:cNvSpPr/>
          <p:nvPr/>
        </p:nvSpPr>
        <p:spPr>
          <a:xfrm>
            <a:off x="1310027" y="4692787"/>
            <a:ext cx="228600" cy="230580"/>
          </a:xfrm>
          <a:prstGeom prst="rect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</a:schemeClr>
              </a:gs>
              <a:gs pos="50000">
                <a:srgbClr val="A19FF7"/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ectangle 28">
            <a:extLst>
              <a:ext uri="{FF2B5EF4-FFF2-40B4-BE49-F238E27FC236}">
                <a16:creationId xmlns:a16="http://schemas.microsoft.com/office/drawing/2014/main" id="{EFA1FF0E-D027-82C8-F109-945E9161928D}"/>
              </a:ext>
            </a:extLst>
          </p:cNvPr>
          <p:cNvSpPr/>
          <p:nvPr/>
        </p:nvSpPr>
        <p:spPr>
          <a:xfrm>
            <a:off x="1688340" y="4692787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E51E87A0-B8F9-C63D-3289-8C037CF97B6B}"/>
              </a:ext>
            </a:extLst>
          </p:cNvPr>
          <p:cNvSpPr/>
          <p:nvPr/>
        </p:nvSpPr>
        <p:spPr>
          <a:xfrm>
            <a:off x="2041064" y="4692787"/>
            <a:ext cx="228600" cy="2305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C6DE678-4237-576D-1435-576113BFE85A}"/>
              </a:ext>
            </a:extLst>
          </p:cNvPr>
          <p:cNvSpPr/>
          <p:nvPr/>
        </p:nvSpPr>
        <p:spPr>
          <a:xfrm>
            <a:off x="1131048" y="5054488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4CF87AA1-908A-ECFA-C18E-DCD4596D367D}"/>
              </a:ext>
            </a:extLst>
          </p:cNvPr>
          <p:cNvSpPr/>
          <p:nvPr/>
        </p:nvSpPr>
        <p:spPr>
          <a:xfrm>
            <a:off x="1509361" y="5054488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8A0BCC98-BE97-92B0-9A7E-0F97877F1A68}"/>
              </a:ext>
            </a:extLst>
          </p:cNvPr>
          <p:cNvSpPr/>
          <p:nvPr/>
        </p:nvSpPr>
        <p:spPr>
          <a:xfrm>
            <a:off x="1862085" y="5054488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A9B332BC-24AE-7264-2378-F5EFD0756C98}"/>
              </a:ext>
            </a:extLst>
          </p:cNvPr>
          <p:cNvSpPr txBox="1"/>
          <p:nvPr/>
        </p:nvSpPr>
        <p:spPr>
          <a:xfrm>
            <a:off x="973326" y="1815325"/>
            <a:ext cx="143002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R&amp;D</a:t>
            </a: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F979C346-13F4-2356-0ACD-71AA83C9F062}"/>
              </a:ext>
            </a:extLst>
          </p:cNvPr>
          <p:cNvSpPr txBox="1"/>
          <p:nvPr/>
        </p:nvSpPr>
        <p:spPr>
          <a:xfrm>
            <a:off x="3337439" y="1814365"/>
            <a:ext cx="2470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NPD</a:t>
            </a:r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6D505C63-7A71-2C56-5FE0-296CE260B4D2}"/>
              </a:ext>
            </a:extLst>
          </p:cNvPr>
          <p:cNvSpPr txBox="1"/>
          <p:nvPr/>
        </p:nvSpPr>
        <p:spPr>
          <a:xfrm>
            <a:off x="6305703" y="1814365"/>
            <a:ext cx="247006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Manufacturing</a:t>
            </a: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9326210A-0911-F692-7493-EDFB5A1BFBC8}"/>
              </a:ext>
            </a:extLst>
          </p:cNvPr>
          <p:cNvSpPr txBox="1"/>
          <p:nvPr/>
        </p:nvSpPr>
        <p:spPr>
          <a:xfrm>
            <a:off x="9560407" y="1818025"/>
            <a:ext cx="18216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Mktg/Sales</a:t>
            </a:r>
          </a:p>
        </p:txBody>
      </p:sp>
      <p:sp>
        <p:nvSpPr>
          <p:cNvPr id="50" name="Rounded Rectangle 49">
            <a:extLst>
              <a:ext uri="{FF2B5EF4-FFF2-40B4-BE49-F238E27FC236}">
                <a16:creationId xmlns:a16="http://schemas.microsoft.com/office/drawing/2014/main" id="{2A03B31E-DE6B-3DBC-543C-2C9E77C2BC30}"/>
              </a:ext>
            </a:extLst>
          </p:cNvPr>
          <p:cNvSpPr/>
          <p:nvPr/>
        </p:nvSpPr>
        <p:spPr>
          <a:xfrm>
            <a:off x="3683681" y="2407138"/>
            <a:ext cx="1785684" cy="14151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438079DA-6688-FEDE-BB4B-37D00F1495A3}"/>
              </a:ext>
            </a:extLst>
          </p:cNvPr>
          <p:cNvSpPr/>
          <p:nvPr/>
        </p:nvSpPr>
        <p:spPr>
          <a:xfrm>
            <a:off x="3897718" y="2961344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11B50DCC-03EB-B174-4B0B-D98094E7B7E0}"/>
              </a:ext>
            </a:extLst>
          </p:cNvPr>
          <p:cNvSpPr/>
          <p:nvPr/>
        </p:nvSpPr>
        <p:spPr>
          <a:xfrm>
            <a:off x="4288755" y="2961344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A9F0E89-2F3A-AE88-9161-877A2801E28B}"/>
              </a:ext>
            </a:extLst>
          </p:cNvPr>
          <p:cNvSpPr/>
          <p:nvPr/>
        </p:nvSpPr>
        <p:spPr>
          <a:xfrm>
            <a:off x="4667068" y="2961344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9640D7B4-7B36-952C-6554-E238B73AF715}"/>
              </a:ext>
            </a:extLst>
          </p:cNvPr>
          <p:cNvSpPr/>
          <p:nvPr/>
        </p:nvSpPr>
        <p:spPr>
          <a:xfrm>
            <a:off x="3908744" y="3323045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7" name="Rectangle 56">
            <a:extLst>
              <a:ext uri="{FF2B5EF4-FFF2-40B4-BE49-F238E27FC236}">
                <a16:creationId xmlns:a16="http://schemas.microsoft.com/office/drawing/2014/main" id="{CD6E51BD-37FC-8858-086D-6DB260AF9BAC}"/>
              </a:ext>
            </a:extLst>
          </p:cNvPr>
          <p:cNvSpPr/>
          <p:nvPr/>
        </p:nvSpPr>
        <p:spPr>
          <a:xfrm>
            <a:off x="4299781" y="3323045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8" name="Rectangle 57">
            <a:extLst>
              <a:ext uri="{FF2B5EF4-FFF2-40B4-BE49-F238E27FC236}">
                <a16:creationId xmlns:a16="http://schemas.microsoft.com/office/drawing/2014/main" id="{551A56B9-87DD-7FCE-4440-FAAC6513C67B}"/>
              </a:ext>
            </a:extLst>
          </p:cNvPr>
          <p:cNvSpPr/>
          <p:nvPr/>
        </p:nvSpPr>
        <p:spPr>
          <a:xfrm>
            <a:off x="4678094" y="3323045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0" name="Rounded Rectangle 59">
            <a:extLst>
              <a:ext uri="{FF2B5EF4-FFF2-40B4-BE49-F238E27FC236}">
                <a16:creationId xmlns:a16="http://schemas.microsoft.com/office/drawing/2014/main" id="{E352604F-2C46-93F3-7D77-8A1494E8CFBE}"/>
              </a:ext>
            </a:extLst>
          </p:cNvPr>
          <p:cNvSpPr/>
          <p:nvPr/>
        </p:nvSpPr>
        <p:spPr>
          <a:xfrm>
            <a:off x="3683681" y="4138581"/>
            <a:ext cx="1785684" cy="14151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Rectangle 61">
            <a:extLst>
              <a:ext uri="{FF2B5EF4-FFF2-40B4-BE49-F238E27FC236}">
                <a16:creationId xmlns:a16="http://schemas.microsoft.com/office/drawing/2014/main" id="{13385036-F494-D2DD-2B92-68394E3E621D}"/>
              </a:ext>
            </a:extLst>
          </p:cNvPr>
          <p:cNvSpPr/>
          <p:nvPr/>
        </p:nvSpPr>
        <p:spPr>
          <a:xfrm>
            <a:off x="4075848" y="4692787"/>
            <a:ext cx="228600" cy="2305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3" name="Rectangle 62">
            <a:extLst>
              <a:ext uri="{FF2B5EF4-FFF2-40B4-BE49-F238E27FC236}">
                <a16:creationId xmlns:a16="http://schemas.microsoft.com/office/drawing/2014/main" id="{2248FEBC-4C6D-1518-649D-1EAA62C1276A}"/>
              </a:ext>
            </a:extLst>
          </p:cNvPr>
          <p:cNvSpPr/>
          <p:nvPr/>
        </p:nvSpPr>
        <p:spPr>
          <a:xfrm>
            <a:off x="4466885" y="4692787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4" name="Rectangle 63">
            <a:extLst>
              <a:ext uri="{FF2B5EF4-FFF2-40B4-BE49-F238E27FC236}">
                <a16:creationId xmlns:a16="http://schemas.microsoft.com/office/drawing/2014/main" id="{61DEBA48-F1FA-C00B-40A5-5F0FF7C27BA1}"/>
              </a:ext>
            </a:extLst>
          </p:cNvPr>
          <p:cNvSpPr/>
          <p:nvPr/>
        </p:nvSpPr>
        <p:spPr>
          <a:xfrm>
            <a:off x="4845198" y="4692787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6" name="Rectangle 65">
            <a:extLst>
              <a:ext uri="{FF2B5EF4-FFF2-40B4-BE49-F238E27FC236}">
                <a16:creationId xmlns:a16="http://schemas.microsoft.com/office/drawing/2014/main" id="{664F48BB-4579-4AE9-DAB1-0141EF4CB207}"/>
              </a:ext>
            </a:extLst>
          </p:cNvPr>
          <p:cNvSpPr/>
          <p:nvPr/>
        </p:nvSpPr>
        <p:spPr>
          <a:xfrm>
            <a:off x="4075848" y="5068372"/>
            <a:ext cx="228600" cy="230580"/>
          </a:xfrm>
          <a:prstGeom prst="rect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</a:schemeClr>
              </a:gs>
              <a:gs pos="50000">
                <a:srgbClr val="A19FF7"/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1" name="Rounded Rectangle 70">
            <a:extLst>
              <a:ext uri="{FF2B5EF4-FFF2-40B4-BE49-F238E27FC236}">
                <a16:creationId xmlns:a16="http://schemas.microsoft.com/office/drawing/2014/main" id="{5F21F4CE-435A-D97F-9DCB-BD21501A2BE3}"/>
              </a:ext>
            </a:extLst>
          </p:cNvPr>
          <p:cNvSpPr/>
          <p:nvPr/>
        </p:nvSpPr>
        <p:spPr>
          <a:xfrm>
            <a:off x="6597694" y="2553795"/>
            <a:ext cx="1785684" cy="287793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3" name="Rectangle 72">
            <a:extLst>
              <a:ext uri="{FF2B5EF4-FFF2-40B4-BE49-F238E27FC236}">
                <a16:creationId xmlns:a16="http://schemas.microsoft.com/office/drawing/2014/main" id="{47DD414D-D81A-7F9F-7BB7-1E3D54396657}"/>
              </a:ext>
            </a:extLst>
          </p:cNvPr>
          <p:cNvSpPr/>
          <p:nvPr/>
        </p:nvSpPr>
        <p:spPr>
          <a:xfrm>
            <a:off x="7001736" y="3606765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Rectangle 74">
            <a:extLst>
              <a:ext uri="{FF2B5EF4-FFF2-40B4-BE49-F238E27FC236}">
                <a16:creationId xmlns:a16="http://schemas.microsoft.com/office/drawing/2014/main" id="{2A469404-2298-89A0-F3C6-E76C1ECD2EB4}"/>
              </a:ext>
            </a:extLst>
          </p:cNvPr>
          <p:cNvSpPr/>
          <p:nvPr/>
        </p:nvSpPr>
        <p:spPr>
          <a:xfrm>
            <a:off x="7771086" y="3606765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6" name="Rectangle 75">
            <a:extLst>
              <a:ext uri="{FF2B5EF4-FFF2-40B4-BE49-F238E27FC236}">
                <a16:creationId xmlns:a16="http://schemas.microsoft.com/office/drawing/2014/main" id="{B00DE532-3DD5-04F5-244C-B281AEA03F7D}"/>
              </a:ext>
            </a:extLst>
          </p:cNvPr>
          <p:cNvSpPr/>
          <p:nvPr/>
        </p:nvSpPr>
        <p:spPr>
          <a:xfrm>
            <a:off x="6989012" y="3968466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7" name="Rectangle 76">
            <a:extLst>
              <a:ext uri="{FF2B5EF4-FFF2-40B4-BE49-F238E27FC236}">
                <a16:creationId xmlns:a16="http://schemas.microsoft.com/office/drawing/2014/main" id="{89887A00-39B3-F1C5-ABF7-0AEBA6B3A7D9}"/>
              </a:ext>
            </a:extLst>
          </p:cNvPr>
          <p:cNvSpPr/>
          <p:nvPr/>
        </p:nvSpPr>
        <p:spPr>
          <a:xfrm>
            <a:off x="7392772" y="3601592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8" name="Rectangle 77">
            <a:extLst>
              <a:ext uri="{FF2B5EF4-FFF2-40B4-BE49-F238E27FC236}">
                <a16:creationId xmlns:a16="http://schemas.microsoft.com/office/drawing/2014/main" id="{BB9D2035-98F0-E7EC-BAAD-D97B01F9F047}"/>
              </a:ext>
            </a:extLst>
          </p:cNvPr>
          <p:cNvSpPr/>
          <p:nvPr/>
        </p:nvSpPr>
        <p:spPr>
          <a:xfrm>
            <a:off x="7782112" y="3968466"/>
            <a:ext cx="228600" cy="2305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3A35AB92-2199-1570-5778-B9E504F8D4AC}"/>
              </a:ext>
            </a:extLst>
          </p:cNvPr>
          <p:cNvSpPr txBox="1"/>
          <p:nvPr/>
        </p:nvSpPr>
        <p:spPr>
          <a:xfrm>
            <a:off x="6729539" y="2700453"/>
            <a:ext cx="1555067" cy="7386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Factory innovation programs</a:t>
            </a:r>
          </a:p>
        </p:txBody>
      </p:sp>
      <p:sp>
        <p:nvSpPr>
          <p:cNvPr id="81" name="Rectangle 80">
            <a:extLst>
              <a:ext uri="{FF2B5EF4-FFF2-40B4-BE49-F238E27FC236}">
                <a16:creationId xmlns:a16="http://schemas.microsoft.com/office/drawing/2014/main" id="{D8247FA1-EF83-0CAF-938A-5D8CBC001701}"/>
              </a:ext>
            </a:extLst>
          </p:cNvPr>
          <p:cNvSpPr/>
          <p:nvPr/>
        </p:nvSpPr>
        <p:spPr>
          <a:xfrm>
            <a:off x="7771086" y="4354491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F9FFAD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2" name="Rectangle 81">
            <a:extLst>
              <a:ext uri="{FF2B5EF4-FFF2-40B4-BE49-F238E27FC236}">
                <a16:creationId xmlns:a16="http://schemas.microsoft.com/office/drawing/2014/main" id="{4287D622-A0C0-8D20-9D12-1F0FA4B0BBB3}"/>
              </a:ext>
            </a:extLst>
          </p:cNvPr>
          <p:cNvSpPr/>
          <p:nvPr/>
        </p:nvSpPr>
        <p:spPr>
          <a:xfrm>
            <a:off x="7156115" y="4741986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A19FF7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5" name="Rectangle 84">
            <a:extLst>
              <a:ext uri="{FF2B5EF4-FFF2-40B4-BE49-F238E27FC236}">
                <a16:creationId xmlns:a16="http://schemas.microsoft.com/office/drawing/2014/main" id="{5E70D8EF-4E7F-6EED-EDE2-1C306DFA702E}"/>
              </a:ext>
            </a:extLst>
          </p:cNvPr>
          <p:cNvSpPr/>
          <p:nvPr/>
        </p:nvSpPr>
        <p:spPr>
          <a:xfrm>
            <a:off x="6989012" y="4355226"/>
            <a:ext cx="228600" cy="230580"/>
          </a:xfrm>
          <a:prstGeom prst="rect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</a:schemeClr>
              </a:gs>
              <a:gs pos="50000">
                <a:srgbClr val="F9FFAD"/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6" name="Rectangle 85">
            <a:extLst>
              <a:ext uri="{FF2B5EF4-FFF2-40B4-BE49-F238E27FC236}">
                <a16:creationId xmlns:a16="http://schemas.microsoft.com/office/drawing/2014/main" id="{4DB9F36A-BCDF-6DA1-92E7-7B486C979D2C}"/>
              </a:ext>
            </a:extLst>
          </p:cNvPr>
          <p:cNvSpPr/>
          <p:nvPr/>
        </p:nvSpPr>
        <p:spPr>
          <a:xfrm>
            <a:off x="7573237" y="4740516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A19FF7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7" name="Rounded Rectangle 86">
            <a:extLst>
              <a:ext uri="{FF2B5EF4-FFF2-40B4-BE49-F238E27FC236}">
                <a16:creationId xmlns:a16="http://schemas.microsoft.com/office/drawing/2014/main" id="{3EDBA74C-B98C-9FA1-09BC-4D394CE0CCB8}"/>
              </a:ext>
            </a:extLst>
          </p:cNvPr>
          <p:cNvSpPr/>
          <p:nvPr/>
        </p:nvSpPr>
        <p:spPr>
          <a:xfrm>
            <a:off x="9608425" y="2484353"/>
            <a:ext cx="1785684" cy="14151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9" name="Rectangle 88">
            <a:extLst>
              <a:ext uri="{FF2B5EF4-FFF2-40B4-BE49-F238E27FC236}">
                <a16:creationId xmlns:a16="http://schemas.microsoft.com/office/drawing/2014/main" id="{F4EBECF1-288C-16F3-F3C8-E3742CDBDBC5}"/>
              </a:ext>
            </a:extLst>
          </p:cNvPr>
          <p:cNvSpPr/>
          <p:nvPr/>
        </p:nvSpPr>
        <p:spPr>
          <a:xfrm>
            <a:off x="10012467" y="3038559"/>
            <a:ext cx="228600" cy="230580"/>
          </a:xfrm>
          <a:prstGeom prst="rect">
            <a:avLst/>
          </a:prstGeom>
          <a:gradFill>
            <a:gsLst>
              <a:gs pos="0">
                <a:schemeClr val="accent2">
                  <a:lumMod val="110000"/>
                  <a:satMod val="105000"/>
                  <a:tint val="67000"/>
                </a:schemeClr>
              </a:gs>
              <a:gs pos="50000">
                <a:srgbClr val="A19FF7"/>
              </a:gs>
              <a:gs pos="100000">
                <a:schemeClr val="accent2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Rectangle 89">
            <a:extLst>
              <a:ext uri="{FF2B5EF4-FFF2-40B4-BE49-F238E27FC236}">
                <a16:creationId xmlns:a16="http://schemas.microsoft.com/office/drawing/2014/main" id="{40746BBE-3FEC-1E8B-DAF3-17E17C45A4C2}"/>
              </a:ext>
            </a:extLst>
          </p:cNvPr>
          <p:cNvSpPr/>
          <p:nvPr/>
        </p:nvSpPr>
        <p:spPr>
          <a:xfrm>
            <a:off x="10403504" y="3038559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4E26310E-CBF1-1A14-FDEE-578B6DA288D7}"/>
              </a:ext>
            </a:extLst>
          </p:cNvPr>
          <p:cNvSpPr/>
          <p:nvPr/>
        </p:nvSpPr>
        <p:spPr>
          <a:xfrm>
            <a:off x="10781817" y="3038559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2" name="Rectangle 91">
            <a:extLst>
              <a:ext uri="{FF2B5EF4-FFF2-40B4-BE49-F238E27FC236}">
                <a16:creationId xmlns:a16="http://schemas.microsoft.com/office/drawing/2014/main" id="{833BA6FC-1BCC-0DC5-CEC8-8DDF0BC3439C}"/>
              </a:ext>
            </a:extLst>
          </p:cNvPr>
          <p:cNvSpPr/>
          <p:nvPr/>
        </p:nvSpPr>
        <p:spPr>
          <a:xfrm>
            <a:off x="10023493" y="3400260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3" name="Rectangle 92">
            <a:extLst>
              <a:ext uri="{FF2B5EF4-FFF2-40B4-BE49-F238E27FC236}">
                <a16:creationId xmlns:a16="http://schemas.microsoft.com/office/drawing/2014/main" id="{C2EBEF95-2B0A-2AA0-AD3A-957295562ECB}"/>
              </a:ext>
            </a:extLst>
          </p:cNvPr>
          <p:cNvSpPr/>
          <p:nvPr/>
        </p:nvSpPr>
        <p:spPr>
          <a:xfrm>
            <a:off x="10414530" y="3400260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FC8B089A-9E49-0F73-0688-F3995A25B616}"/>
              </a:ext>
            </a:extLst>
          </p:cNvPr>
          <p:cNvSpPr/>
          <p:nvPr/>
        </p:nvSpPr>
        <p:spPr>
          <a:xfrm>
            <a:off x="10792843" y="3400260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5" name="Rounded Rectangle 94">
            <a:extLst>
              <a:ext uri="{FF2B5EF4-FFF2-40B4-BE49-F238E27FC236}">
                <a16:creationId xmlns:a16="http://schemas.microsoft.com/office/drawing/2014/main" id="{97CD2583-FD0B-741E-1EF9-0276789278B2}"/>
              </a:ext>
            </a:extLst>
          </p:cNvPr>
          <p:cNvSpPr/>
          <p:nvPr/>
        </p:nvSpPr>
        <p:spPr>
          <a:xfrm>
            <a:off x="9608425" y="4215796"/>
            <a:ext cx="1785684" cy="1415142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1">
                <a:lumMod val="75000"/>
              </a:schemeClr>
            </a:solidFill>
          </a:ln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7" name="Rectangle 96">
            <a:extLst>
              <a:ext uri="{FF2B5EF4-FFF2-40B4-BE49-F238E27FC236}">
                <a16:creationId xmlns:a16="http://schemas.microsoft.com/office/drawing/2014/main" id="{4B496D20-8482-D490-3563-048658C84C0D}"/>
              </a:ext>
            </a:extLst>
          </p:cNvPr>
          <p:cNvSpPr/>
          <p:nvPr/>
        </p:nvSpPr>
        <p:spPr>
          <a:xfrm>
            <a:off x="10000592" y="4770002"/>
            <a:ext cx="228600" cy="230580"/>
          </a:xfrm>
          <a:prstGeom prst="rect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</a:schemeClr>
              </a:gs>
              <a:gs pos="50000">
                <a:srgbClr val="F9FFAD"/>
              </a:gs>
              <a:gs pos="100000">
                <a:srgbClr val="FAFF9E"/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63326958-376E-6A03-9B20-9ABD257B1E78}"/>
              </a:ext>
            </a:extLst>
          </p:cNvPr>
          <p:cNvSpPr/>
          <p:nvPr/>
        </p:nvSpPr>
        <p:spPr>
          <a:xfrm>
            <a:off x="10391629" y="4770002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24928FD6-C08B-ADA1-1650-60E5D706C1F9}"/>
              </a:ext>
            </a:extLst>
          </p:cNvPr>
          <p:cNvSpPr/>
          <p:nvPr/>
        </p:nvSpPr>
        <p:spPr>
          <a:xfrm>
            <a:off x="10769942" y="4770002"/>
            <a:ext cx="228600" cy="230580"/>
          </a:xfrm>
          <a:prstGeom prst="rect">
            <a:avLst/>
          </a:prstGeom>
          <a:gradFill>
            <a:gsLst>
              <a:gs pos="0">
                <a:schemeClr val="accent5">
                  <a:lumMod val="110000"/>
                  <a:satMod val="105000"/>
                  <a:tint val="67000"/>
                </a:schemeClr>
              </a:gs>
              <a:gs pos="50000">
                <a:srgbClr val="F9FFAD"/>
              </a:gs>
              <a:gs pos="100000">
                <a:schemeClr val="accent5">
                  <a:lumMod val="105000"/>
                  <a:satMod val="109000"/>
                  <a:tint val="81000"/>
                </a:schemeClr>
              </a:gs>
            </a:gsLst>
          </a:gradFill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9A42DACE-FE29-2FBD-324E-E4375D6F6B6F}"/>
              </a:ext>
            </a:extLst>
          </p:cNvPr>
          <p:cNvSpPr/>
          <p:nvPr/>
        </p:nvSpPr>
        <p:spPr>
          <a:xfrm>
            <a:off x="10177872" y="5131703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5004A16B-9448-215E-761F-D06BAFB6189D}"/>
              </a:ext>
            </a:extLst>
          </p:cNvPr>
          <p:cNvSpPr/>
          <p:nvPr/>
        </p:nvSpPr>
        <p:spPr>
          <a:xfrm>
            <a:off x="10568909" y="5131703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0F82C099-641B-2DA9-5174-94F2B324E1FB}"/>
              </a:ext>
            </a:extLst>
          </p:cNvPr>
          <p:cNvSpPr/>
          <p:nvPr/>
        </p:nvSpPr>
        <p:spPr>
          <a:xfrm>
            <a:off x="5045381" y="2961344"/>
            <a:ext cx="228600" cy="2305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AF2C7D83-DCC5-1796-4DA4-B17852C367A4}"/>
              </a:ext>
            </a:extLst>
          </p:cNvPr>
          <p:cNvSpPr/>
          <p:nvPr/>
        </p:nvSpPr>
        <p:spPr>
          <a:xfrm>
            <a:off x="5056407" y="3323045"/>
            <a:ext cx="228600" cy="230580"/>
          </a:xfrm>
          <a:prstGeom prst="rect">
            <a:avLst/>
          </a:prstGeom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4" name="Rectangle 103">
            <a:extLst>
              <a:ext uri="{FF2B5EF4-FFF2-40B4-BE49-F238E27FC236}">
                <a16:creationId xmlns:a16="http://schemas.microsoft.com/office/drawing/2014/main" id="{D854220F-3433-2E0B-411D-26106FCF5052}"/>
              </a:ext>
            </a:extLst>
          </p:cNvPr>
          <p:cNvSpPr/>
          <p:nvPr/>
        </p:nvSpPr>
        <p:spPr>
          <a:xfrm>
            <a:off x="4838054" y="5068372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A19FF7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5" name="Rectangle 104">
            <a:extLst>
              <a:ext uri="{FF2B5EF4-FFF2-40B4-BE49-F238E27FC236}">
                <a16:creationId xmlns:a16="http://schemas.microsoft.com/office/drawing/2014/main" id="{16C8B634-B7A9-BE14-7800-D1519814E250}"/>
              </a:ext>
            </a:extLst>
          </p:cNvPr>
          <p:cNvSpPr/>
          <p:nvPr/>
        </p:nvSpPr>
        <p:spPr>
          <a:xfrm>
            <a:off x="4457227" y="5071861"/>
            <a:ext cx="228600" cy="230580"/>
          </a:xfrm>
          <a:prstGeom prst="rect">
            <a:avLst/>
          </a:prstGeom>
          <a:pattFill prst="wdUpDiag">
            <a:fgClr>
              <a:srgbClr val="A19FF7"/>
            </a:fgClr>
            <a:bgClr>
              <a:srgbClr val="F9FFAD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6" name="TextBox 105">
            <a:extLst>
              <a:ext uri="{FF2B5EF4-FFF2-40B4-BE49-F238E27FC236}">
                <a16:creationId xmlns:a16="http://schemas.microsoft.com/office/drawing/2014/main" id="{82727D9D-059C-F033-8553-4E319DEC2DC1}"/>
              </a:ext>
            </a:extLst>
          </p:cNvPr>
          <p:cNvSpPr txBox="1"/>
          <p:nvPr/>
        </p:nvSpPr>
        <p:spPr>
          <a:xfrm>
            <a:off x="9672013" y="2591587"/>
            <a:ext cx="1683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GTM Program #1</a:t>
            </a:r>
          </a:p>
        </p:txBody>
      </p:sp>
      <p:sp>
        <p:nvSpPr>
          <p:cNvPr id="107" name="TextBox 106">
            <a:extLst>
              <a:ext uri="{FF2B5EF4-FFF2-40B4-BE49-F238E27FC236}">
                <a16:creationId xmlns:a16="http://schemas.microsoft.com/office/drawing/2014/main" id="{70FD78AF-A83A-B186-0054-26DA3716D111}"/>
              </a:ext>
            </a:extLst>
          </p:cNvPr>
          <p:cNvSpPr txBox="1"/>
          <p:nvPr/>
        </p:nvSpPr>
        <p:spPr>
          <a:xfrm>
            <a:off x="9686931" y="4347458"/>
            <a:ext cx="1683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GTM Program #2</a:t>
            </a:r>
          </a:p>
        </p:txBody>
      </p:sp>
      <p:sp>
        <p:nvSpPr>
          <p:cNvPr id="108" name="TextBox 107">
            <a:extLst>
              <a:ext uri="{FF2B5EF4-FFF2-40B4-BE49-F238E27FC236}">
                <a16:creationId xmlns:a16="http://schemas.microsoft.com/office/drawing/2014/main" id="{3915CBC1-7784-5763-57D5-D2D07F082177}"/>
              </a:ext>
            </a:extLst>
          </p:cNvPr>
          <p:cNvSpPr txBox="1"/>
          <p:nvPr/>
        </p:nvSpPr>
        <p:spPr>
          <a:xfrm>
            <a:off x="3754129" y="2503391"/>
            <a:ext cx="1683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NPD Program #1</a:t>
            </a:r>
          </a:p>
        </p:txBody>
      </p:sp>
      <p:sp>
        <p:nvSpPr>
          <p:cNvPr id="110" name="TextBox 109">
            <a:extLst>
              <a:ext uri="{FF2B5EF4-FFF2-40B4-BE49-F238E27FC236}">
                <a16:creationId xmlns:a16="http://schemas.microsoft.com/office/drawing/2014/main" id="{3CFEEF4E-CB8D-0232-AD02-CDCB8F564F0F}"/>
              </a:ext>
            </a:extLst>
          </p:cNvPr>
          <p:cNvSpPr txBox="1"/>
          <p:nvPr/>
        </p:nvSpPr>
        <p:spPr>
          <a:xfrm>
            <a:off x="3694583" y="4279239"/>
            <a:ext cx="1765461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NPD Program #2</a:t>
            </a:r>
          </a:p>
        </p:txBody>
      </p:sp>
      <p:sp>
        <p:nvSpPr>
          <p:cNvPr id="111" name="TextBox 110">
            <a:extLst>
              <a:ext uri="{FF2B5EF4-FFF2-40B4-BE49-F238E27FC236}">
                <a16:creationId xmlns:a16="http://schemas.microsoft.com/office/drawing/2014/main" id="{77687989-9781-81FF-BBC3-09D8C1A67B7E}"/>
              </a:ext>
            </a:extLst>
          </p:cNvPr>
          <p:cNvSpPr txBox="1"/>
          <p:nvPr/>
        </p:nvSpPr>
        <p:spPr>
          <a:xfrm>
            <a:off x="797891" y="2538800"/>
            <a:ext cx="1683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R&amp;D Program #1</a:t>
            </a:r>
          </a:p>
        </p:txBody>
      </p:sp>
      <p:sp>
        <p:nvSpPr>
          <p:cNvPr id="112" name="TextBox 111">
            <a:extLst>
              <a:ext uri="{FF2B5EF4-FFF2-40B4-BE49-F238E27FC236}">
                <a16:creationId xmlns:a16="http://schemas.microsoft.com/office/drawing/2014/main" id="{4629C0E4-E368-FDE7-43D5-EBAAEF61955D}"/>
              </a:ext>
            </a:extLst>
          </p:cNvPr>
          <p:cNvSpPr txBox="1"/>
          <p:nvPr/>
        </p:nvSpPr>
        <p:spPr>
          <a:xfrm>
            <a:off x="767771" y="4258680"/>
            <a:ext cx="168379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R&amp;D Program #1</a:t>
            </a:r>
          </a:p>
        </p:txBody>
      </p:sp>
      <p:sp>
        <p:nvSpPr>
          <p:cNvPr id="114" name="Oval 113">
            <a:extLst>
              <a:ext uri="{FF2B5EF4-FFF2-40B4-BE49-F238E27FC236}">
                <a16:creationId xmlns:a16="http://schemas.microsoft.com/office/drawing/2014/main" id="{FCE56A5F-8077-2E71-77C9-F2254E884850}"/>
              </a:ext>
            </a:extLst>
          </p:cNvPr>
          <p:cNvSpPr/>
          <p:nvPr/>
        </p:nvSpPr>
        <p:spPr>
          <a:xfrm>
            <a:off x="1485036" y="2765021"/>
            <a:ext cx="969145" cy="9708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5" name="Oval 114">
            <a:extLst>
              <a:ext uri="{FF2B5EF4-FFF2-40B4-BE49-F238E27FC236}">
                <a16:creationId xmlns:a16="http://schemas.microsoft.com/office/drawing/2014/main" id="{63BB7AF3-1B22-6044-F1E6-F7C2A23D53C0}"/>
              </a:ext>
            </a:extLst>
          </p:cNvPr>
          <p:cNvSpPr/>
          <p:nvPr/>
        </p:nvSpPr>
        <p:spPr>
          <a:xfrm>
            <a:off x="4505478" y="2788785"/>
            <a:ext cx="574679" cy="970821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6" name="Oval 115">
            <a:extLst>
              <a:ext uri="{FF2B5EF4-FFF2-40B4-BE49-F238E27FC236}">
                <a16:creationId xmlns:a16="http://schemas.microsoft.com/office/drawing/2014/main" id="{4B664681-EEE6-869D-2A01-08227D60AB0E}"/>
              </a:ext>
            </a:extLst>
          </p:cNvPr>
          <p:cNvSpPr/>
          <p:nvPr/>
        </p:nvSpPr>
        <p:spPr>
          <a:xfrm>
            <a:off x="4319700" y="4531943"/>
            <a:ext cx="524671" cy="899783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7" name="Oval 116">
            <a:extLst>
              <a:ext uri="{FF2B5EF4-FFF2-40B4-BE49-F238E27FC236}">
                <a16:creationId xmlns:a16="http://schemas.microsoft.com/office/drawing/2014/main" id="{5D35CBFD-9BBA-4CAC-768B-2A7E7C541A25}"/>
              </a:ext>
            </a:extLst>
          </p:cNvPr>
          <p:cNvSpPr/>
          <p:nvPr/>
        </p:nvSpPr>
        <p:spPr>
          <a:xfrm>
            <a:off x="6799390" y="4211639"/>
            <a:ext cx="1425841" cy="528877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8" name="Oval 117">
            <a:extLst>
              <a:ext uri="{FF2B5EF4-FFF2-40B4-BE49-F238E27FC236}">
                <a16:creationId xmlns:a16="http://schemas.microsoft.com/office/drawing/2014/main" id="{5C14E781-CCD8-540F-3A80-421A786698FF}"/>
              </a:ext>
            </a:extLst>
          </p:cNvPr>
          <p:cNvSpPr/>
          <p:nvPr/>
        </p:nvSpPr>
        <p:spPr>
          <a:xfrm>
            <a:off x="9776471" y="4568632"/>
            <a:ext cx="1425841" cy="925716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20" name="Straight Connector 119">
            <a:extLst>
              <a:ext uri="{FF2B5EF4-FFF2-40B4-BE49-F238E27FC236}">
                <a16:creationId xmlns:a16="http://schemas.microsoft.com/office/drawing/2014/main" id="{25F2265C-2F44-E8DB-E729-EB5CB339FD2C}"/>
              </a:ext>
            </a:extLst>
          </p:cNvPr>
          <p:cNvCxnSpPr/>
          <p:nvPr/>
        </p:nvCxnSpPr>
        <p:spPr>
          <a:xfrm>
            <a:off x="2502512" y="3269139"/>
            <a:ext cx="1979216" cy="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1" name="Straight Connector 120">
            <a:extLst>
              <a:ext uri="{FF2B5EF4-FFF2-40B4-BE49-F238E27FC236}">
                <a16:creationId xmlns:a16="http://schemas.microsoft.com/office/drawing/2014/main" id="{FF0905CD-D615-4C8E-BABA-145A86F34F0F}"/>
              </a:ext>
            </a:extLst>
          </p:cNvPr>
          <p:cNvCxnSpPr>
            <a:cxnSpLocks/>
          </p:cNvCxnSpPr>
          <p:nvPr/>
        </p:nvCxnSpPr>
        <p:spPr>
          <a:xfrm flipH="1">
            <a:off x="4667068" y="3799975"/>
            <a:ext cx="93735" cy="665147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3" name="Straight Connector 122">
            <a:extLst>
              <a:ext uri="{FF2B5EF4-FFF2-40B4-BE49-F238E27FC236}">
                <a16:creationId xmlns:a16="http://schemas.microsoft.com/office/drawing/2014/main" id="{2292CFD9-1C51-0A54-AA37-08CD282B303A}"/>
              </a:ext>
            </a:extLst>
          </p:cNvPr>
          <p:cNvCxnSpPr>
            <a:cxnSpLocks/>
            <a:stCxn id="116" idx="6"/>
          </p:cNvCxnSpPr>
          <p:nvPr/>
        </p:nvCxnSpPr>
        <p:spPr>
          <a:xfrm flipV="1">
            <a:off x="4844371" y="4476997"/>
            <a:ext cx="1885168" cy="504838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5" name="Straight Connector 124">
            <a:extLst>
              <a:ext uri="{FF2B5EF4-FFF2-40B4-BE49-F238E27FC236}">
                <a16:creationId xmlns:a16="http://schemas.microsoft.com/office/drawing/2014/main" id="{30C35633-C590-5253-8B1A-0D82076FE41E}"/>
              </a:ext>
            </a:extLst>
          </p:cNvPr>
          <p:cNvCxnSpPr>
            <a:cxnSpLocks/>
          </p:cNvCxnSpPr>
          <p:nvPr/>
        </p:nvCxnSpPr>
        <p:spPr>
          <a:xfrm>
            <a:off x="8204157" y="4469560"/>
            <a:ext cx="1547157" cy="463440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9" name="Rectangle 128">
            <a:extLst>
              <a:ext uri="{FF2B5EF4-FFF2-40B4-BE49-F238E27FC236}">
                <a16:creationId xmlns:a16="http://schemas.microsoft.com/office/drawing/2014/main" id="{B22A85B1-0B65-2010-0B37-0AC53F572248}"/>
              </a:ext>
            </a:extLst>
          </p:cNvPr>
          <p:cNvSpPr/>
          <p:nvPr/>
        </p:nvSpPr>
        <p:spPr>
          <a:xfrm>
            <a:off x="7371295" y="4366006"/>
            <a:ext cx="228600" cy="230580"/>
          </a:xfrm>
          <a:prstGeom prst="rect">
            <a:avLst/>
          </a:prstGeom>
          <a:pattFill prst="wdUpDiag">
            <a:fgClr>
              <a:srgbClr val="A19FF7"/>
            </a:fgClr>
            <a:bgClr>
              <a:srgbClr val="F9FFAD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0" name="Rectangle 129">
            <a:extLst>
              <a:ext uri="{FF2B5EF4-FFF2-40B4-BE49-F238E27FC236}">
                <a16:creationId xmlns:a16="http://schemas.microsoft.com/office/drawing/2014/main" id="{DB9122AB-05A3-A98A-F82C-A1A7AF113310}"/>
              </a:ext>
            </a:extLst>
          </p:cNvPr>
          <p:cNvSpPr/>
          <p:nvPr/>
        </p:nvSpPr>
        <p:spPr>
          <a:xfrm>
            <a:off x="7407517" y="3968466"/>
            <a:ext cx="228600" cy="230580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1" name="Rectangle 130">
            <a:extLst>
              <a:ext uri="{FF2B5EF4-FFF2-40B4-BE49-F238E27FC236}">
                <a16:creationId xmlns:a16="http://schemas.microsoft.com/office/drawing/2014/main" id="{63E3EA7B-5A31-BDCF-9192-E1D03D1CFF88}"/>
              </a:ext>
            </a:extLst>
          </p:cNvPr>
          <p:cNvSpPr/>
          <p:nvPr/>
        </p:nvSpPr>
        <p:spPr>
          <a:xfrm>
            <a:off x="2045608" y="3323045"/>
            <a:ext cx="228600" cy="230580"/>
          </a:xfrm>
          <a:prstGeom prst="rect">
            <a:avLst/>
          </a:prstGeom>
          <a:pattFill prst="wdUpDiag">
            <a:fgClr>
              <a:srgbClr val="A19FF7"/>
            </a:fgClr>
            <a:bgClr>
              <a:srgbClr val="F9FFAD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86244113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C4D2570-DAAC-A592-88FD-67A5DA3A1D6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010D900-B2F5-CC58-2A2E-36AA1B111F3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03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321A3D7-AD48-C9EF-DF8C-68028A6FA19C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Putting it all together</a:t>
            </a:r>
          </a:p>
        </p:txBody>
      </p:sp>
    </p:spTree>
    <p:extLst>
      <p:ext uri="{BB962C8B-B14F-4D97-AF65-F5344CB8AC3E}">
        <p14:creationId xmlns:p14="http://schemas.microsoft.com/office/powerpoint/2010/main" val="373321893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929749B-8845-4F71-B865-7DC5033392B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F669148-332A-059E-E75B-537E73EEA2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Which type of innovation program are you?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28F3A729-95A2-72DC-9FE4-71081017094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548594E8-FCCC-95DE-B143-BC575B6FE4F3}"/>
              </a:ext>
            </a:extLst>
          </p:cNvPr>
          <p:cNvCxnSpPr/>
          <p:nvPr/>
        </p:nvCxnSpPr>
        <p:spPr>
          <a:xfrm flipV="1">
            <a:off x="2047644" y="3233748"/>
            <a:ext cx="4729162" cy="1571625"/>
          </a:xfrm>
          <a:prstGeom prst="line">
            <a:avLst/>
          </a:prstGeom>
          <a:ln w="25400">
            <a:solidFill>
              <a:schemeClr val="tx1"/>
            </a:solidFill>
            <a:tailEnd type="triangle" w="med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Freeform 8">
            <a:extLst>
              <a:ext uri="{FF2B5EF4-FFF2-40B4-BE49-F238E27FC236}">
                <a16:creationId xmlns:a16="http://schemas.microsoft.com/office/drawing/2014/main" id="{9BA80C6F-256E-0360-BD6F-E875DC6559BE}"/>
              </a:ext>
            </a:extLst>
          </p:cNvPr>
          <p:cNvSpPr/>
          <p:nvPr/>
        </p:nvSpPr>
        <p:spPr>
          <a:xfrm>
            <a:off x="2076219" y="4055101"/>
            <a:ext cx="4686300" cy="907435"/>
          </a:xfrm>
          <a:custGeom>
            <a:avLst/>
            <a:gdLst>
              <a:gd name="connsiteX0" fmla="*/ 0 w 4686300"/>
              <a:gd name="connsiteY0" fmla="*/ 907435 h 907435"/>
              <a:gd name="connsiteX1" fmla="*/ 2543175 w 4686300"/>
              <a:gd name="connsiteY1" fmla="*/ 64472 h 907435"/>
              <a:gd name="connsiteX2" fmla="*/ 4686300 w 4686300"/>
              <a:gd name="connsiteY2" fmla="*/ 121622 h 9074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686300" h="907435">
                <a:moveTo>
                  <a:pt x="0" y="907435"/>
                </a:moveTo>
                <a:cubicBezTo>
                  <a:pt x="881062" y="551438"/>
                  <a:pt x="1762125" y="195441"/>
                  <a:pt x="2543175" y="64472"/>
                </a:cubicBezTo>
                <a:cubicBezTo>
                  <a:pt x="3324225" y="-66497"/>
                  <a:pt x="4005262" y="27562"/>
                  <a:pt x="4686300" y="121622"/>
                </a:cubicBezTo>
              </a:path>
            </a:pathLst>
          </a:custGeom>
          <a:noFill/>
          <a:ln w="25400">
            <a:solidFill>
              <a:srgbClr val="FF0000"/>
            </a:solidFill>
            <a:prstDash val="dash"/>
            <a:tailEnd type="triangle" w="med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Freeform 9">
            <a:extLst>
              <a:ext uri="{FF2B5EF4-FFF2-40B4-BE49-F238E27FC236}">
                <a16:creationId xmlns:a16="http://schemas.microsoft.com/office/drawing/2014/main" id="{0FB8DA60-84F1-50E3-BC2B-E44035979EF7}"/>
              </a:ext>
            </a:extLst>
          </p:cNvPr>
          <p:cNvSpPr/>
          <p:nvPr/>
        </p:nvSpPr>
        <p:spPr>
          <a:xfrm>
            <a:off x="2076219" y="2233623"/>
            <a:ext cx="4714875" cy="2443163"/>
          </a:xfrm>
          <a:custGeom>
            <a:avLst/>
            <a:gdLst>
              <a:gd name="connsiteX0" fmla="*/ 0 w 4714875"/>
              <a:gd name="connsiteY0" fmla="*/ 2443163 h 2443163"/>
              <a:gd name="connsiteX1" fmla="*/ 2686050 w 4714875"/>
              <a:gd name="connsiteY1" fmla="*/ 1500188 h 2443163"/>
              <a:gd name="connsiteX2" fmla="*/ 4714875 w 4714875"/>
              <a:gd name="connsiteY2" fmla="*/ 0 h 244316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</a:cxnLst>
            <a:rect l="l" t="t" r="r" b="b"/>
            <a:pathLst>
              <a:path w="4714875" h="2443163">
                <a:moveTo>
                  <a:pt x="0" y="2443163"/>
                </a:moveTo>
                <a:cubicBezTo>
                  <a:pt x="950119" y="2175272"/>
                  <a:pt x="1900238" y="1907382"/>
                  <a:pt x="2686050" y="1500188"/>
                </a:cubicBezTo>
                <a:cubicBezTo>
                  <a:pt x="3471863" y="1092994"/>
                  <a:pt x="4093369" y="546497"/>
                  <a:pt x="4714875" y="0"/>
                </a:cubicBezTo>
              </a:path>
            </a:pathLst>
          </a:custGeom>
          <a:noFill/>
          <a:ln w="25400">
            <a:solidFill>
              <a:srgbClr val="92D050"/>
            </a:solidFill>
            <a:headEnd type="none"/>
            <a:tailEnd type="triangle" w="med" len="lg"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3BAFD1EE-443B-3B91-21F6-AB41550A1CBB}"/>
              </a:ext>
            </a:extLst>
          </p:cNvPr>
          <p:cNvCxnSpPr>
            <a:cxnSpLocks/>
          </p:cNvCxnSpPr>
          <p:nvPr/>
        </p:nvCxnSpPr>
        <p:spPr>
          <a:xfrm>
            <a:off x="1876194" y="2233623"/>
            <a:ext cx="0" cy="3071813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Straight Connector 11">
            <a:extLst>
              <a:ext uri="{FF2B5EF4-FFF2-40B4-BE49-F238E27FC236}">
                <a16:creationId xmlns:a16="http://schemas.microsoft.com/office/drawing/2014/main" id="{6CB3661D-71FA-BC3B-5054-C701ED805279}"/>
              </a:ext>
            </a:extLst>
          </p:cNvPr>
          <p:cNvCxnSpPr>
            <a:cxnSpLocks/>
          </p:cNvCxnSpPr>
          <p:nvPr/>
        </p:nvCxnSpPr>
        <p:spPr>
          <a:xfrm flipH="1">
            <a:off x="1876194" y="5305436"/>
            <a:ext cx="5062537" cy="0"/>
          </a:xfrm>
          <a:prstGeom prst="line">
            <a:avLst/>
          </a:prstGeom>
          <a:ln w="254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4546A335-42A9-B2A2-353A-3A8750BE27A6}"/>
              </a:ext>
            </a:extLst>
          </p:cNvPr>
          <p:cNvSpPr txBox="1"/>
          <p:nvPr/>
        </p:nvSpPr>
        <p:spPr>
          <a:xfrm>
            <a:off x="2921562" y="5498139"/>
            <a:ext cx="29718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rPr>
              <a:t>Time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F12F9122-85EF-ADFC-F7E5-27DBBAFC4515}"/>
              </a:ext>
            </a:extLst>
          </p:cNvPr>
          <p:cNvSpPr txBox="1"/>
          <p:nvPr/>
        </p:nvSpPr>
        <p:spPr>
          <a:xfrm>
            <a:off x="445076" y="3039705"/>
            <a:ext cx="1502568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Inter Medium" panose="02000503000000020004" pitchFamily="2" charset="0"/>
                <a:ea typeface="Inter Medium" panose="02000503000000020004" pitchFamily="2" charset="0"/>
                <a:cs typeface="Inter Medium" panose="02000503000000020004" pitchFamily="2" charset="0"/>
              </a:rPr>
              <a:t>Market Growth</a:t>
            </a:r>
          </a:p>
        </p:txBody>
      </p:sp>
      <p:sp>
        <p:nvSpPr>
          <p:cNvPr id="15" name="Right Brace 14">
            <a:extLst>
              <a:ext uri="{FF2B5EF4-FFF2-40B4-BE49-F238E27FC236}">
                <a16:creationId xmlns:a16="http://schemas.microsoft.com/office/drawing/2014/main" id="{4F5C065E-19DC-07D8-6591-20206ED0F972}"/>
              </a:ext>
            </a:extLst>
          </p:cNvPr>
          <p:cNvSpPr/>
          <p:nvPr/>
        </p:nvSpPr>
        <p:spPr>
          <a:xfrm>
            <a:off x="6919669" y="3233748"/>
            <a:ext cx="319073" cy="942975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ight Brace 15">
            <a:extLst>
              <a:ext uri="{FF2B5EF4-FFF2-40B4-BE49-F238E27FC236}">
                <a16:creationId xmlns:a16="http://schemas.microsoft.com/office/drawing/2014/main" id="{E1721795-9B7D-FFC7-C2B4-8A8CAD305928}"/>
              </a:ext>
            </a:extLst>
          </p:cNvPr>
          <p:cNvSpPr/>
          <p:nvPr/>
        </p:nvSpPr>
        <p:spPr>
          <a:xfrm>
            <a:off x="6938731" y="2197726"/>
            <a:ext cx="319073" cy="942975"/>
          </a:xfrm>
          <a:prstGeom prst="rightBrace">
            <a:avLst/>
          </a:prstGeom>
          <a:ln w="254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8B440DE9-F1DE-8B58-CEEB-5F18BE069A3F}"/>
              </a:ext>
            </a:extLst>
          </p:cNvPr>
          <p:cNvSpPr txBox="1"/>
          <p:nvPr/>
        </p:nvSpPr>
        <p:spPr>
          <a:xfrm rot="20725535">
            <a:off x="5839805" y="3079598"/>
            <a:ext cx="89057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GDP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56881D4-D53E-E134-D8FE-BB4CC55AD1DF}"/>
              </a:ext>
            </a:extLst>
          </p:cNvPr>
          <p:cNvSpPr txBox="1"/>
          <p:nvPr/>
        </p:nvSpPr>
        <p:spPr>
          <a:xfrm>
            <a:off x="7405439" y="2482610"/>
            <a:ext cx="4786561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 Type I innovation programs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432D94E-D15E-2AA9-0ECA-D31D61F3547C}"/>
              </a:ext>
            </a:extLst>
          </p:cNvPr>
          <p:cNvSpPr txBox="1"/>
          <p:nvPr/>
        </p:nvSpPr>
        <p:spPr>
          <a:xfrm>
            <a:off x="7405440" y="3503970"/>
            <a:ext cx="428606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dirty="0"/>
              <a:t>Most Type II innovation programs</a:t>
            </a:r>
          </a:p>
        </p:txBody>
      </p:sp>
    </p:spTree>
    <p:extLst>
      <p:ext uri="{BB962C8B-B14F-4D97-AF65-F5344CB8AC3E}">
        <p14:creationId xmlns:p14="http://schemas.microsoft.com/office/powerpoint/2010/main" val="491656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  <p:bldP spid="10" grpId="0" animBg="1"/>
      <p:bldP spid="15" grpId="0" animBg="1"/>
      <p:bldP spid="16" grpId="0" animBg="1"/>
      <p:bldP spid="17" grpId="0"/>
      <p:bldP spid="18" grpId="0"/>
      <p:bldP spid="19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3497131-5539-C79C-18FD-A20E9286A96F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CC6E757-AE45-6E1E-1E4A-050EE4D5774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Why Type I and Type II need each other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41F52A78-D82B-5B32-C71D-26B363C52775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8" name="Rounded Rectangle 7">
            <a:extLst>
              <a:ext uri="{FF2B5EF4-FFF2-40B4-BE49-F238E27FC236}">
                <a16:creationId xmlns:a16="http://schemas.microsoft.com/office/drawing/2014/main" id="{2B8AF78D-C440-C866-8CAA-2646337D818D}"/>
              </a:ext>
            </a:extLst>
          </p:cNvPr>
          <p:cNvSpPr/>
          <p:nvPr/>
        </p:nvSpPr>
        <p:spPr>
          <a:xfrm>
            <a:off x="6153211" y="2285741"/>
            <a:ext cx="3657600" cy="2876097"/>
          </a:xfrm>
          <a:prstGeom prst="round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ounded Rectangle 8">
            <a:extLst>
              <a:ext uri="{FF2B5EF4-FFF2-40B4-BE49-F238E27FC236}">
                <a16:creationId xmlns:a16="http://schemas.microsoft.com/office/drawing/2014/main" id="{4B4C301F-D130-9041-60D0-3CF80E39B763}"/>
              </a:ext>
            </a:extLst>
          </p:cNvPr>
          <p:cNvSpPr/>
          <p:nvPr/>
        </p:nvSpPr>
        <p:spPr>
          <a:xfrm>
            <a:off x="2185048" y="2285741"/>
            <a:ext cx="3657995" cy="2876097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CE734475-6D59-A962-1E4D-37D18B1A7E52}"/>
              </a:ext>
            </a:extLst>
          </p:cNvPr>
          <p:cNvSpPr txBox="1"/>
          <p:nvPr/>
        </p:nvSpPr>
        <p:spPr>
          <a:xfrm>
            <a:off x="2637688" y="2487369"/>
            <a:ext cx="275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Type I innovation programs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3B87967-62F7-F8FE-E436-B5BCE82EB9C6}"/>
              </a:ext>
            </a:extLst>
          </p:cNvPr>
          <p:cNvSpPr txBox="1"/>
          <p:nvPr/>
        </p:nvSpPr>
        <p:spPr>
          <a:xfrm>
            <a:off x="6605653" y="2487368"/>
            <a:ext cx="275291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Type II innovation programs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AFE2E310-FA4B-82D9-BF59-A806817D3A52}"/>
              </a:ext>
            </a:extLst>
          </p:cNvPr>
          <p:cNvSpPr txBox="1"/>
          <p:nvPr/>
        </p:nvSpPr>
        <p:spPr>
          <a:xfrm>
            <a:off x="2374081" y="3367921"/>
            <a:ext cx="32657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Trendy</a:t>
            </a:r>
          </a:p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Top-of-mind</a:t>
            </a:r>
          </a:p>
          <a:p>
            <a:pPr algn="ctr"/>
            <a:endParaRPr lang="en-US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Fleeting</a:t>
            </a:r>
          </a:p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Localized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F33C6087-5BD5-60AF-3D66-B9CA7BB4F5C6}"/>
              </a:ext>
            </a:extLst>
          </p:cNvPr>
          <p:cNvSpPr txBox="1"/>
          <p:nvPr/>
        </p:nvSpPr>
        <p:spPr>
          <a:xfrm>
            <a:off x="6229416" y="3367921"/>
            <a:ext cx="3265714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Boring</a:t>
            </a:r>
          </a:p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Overlooked</a:t>
            </a:r>
          </a:p>
          <a:p>
            <a:pPr algn="ctr"/>
            <a:endParaRPr lang="en-US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Stable</a:t>
            </a:r>
          </a:p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Scalable</a:t>
            </a:r>
          </a:p>
        </p:txBody>
      </p:sp>
      <p:sp>
        <p:nvSpPr>
          <p:cNvPr id="15" name="Circular Arrow 14">
            <a:extLst>
              <a:ext uri="{FF2B5EF4-FFF2-40B4-BE49-F238E27FC236}">
                <a16:creationId xmlns:a16="http://schemas.microsoft.com/office/drawing/2014/main" id="{E146D6BE-DBE1-624C-59A8-26876E6CE587}"/>
              </a:ext>
            </a:extLst>
          </p:cNvPr>
          <p:cNvSpPr/>
          <p:nvPr/>
        </p:nvSpPr>
        <p:spPr>
          <a:xfrm>
            <a:off x="5177648" y="1594952"/>
            <a:ext cx="1513917" cy="1190251"/>
          </a:xfrm>
          <a:prstGeom prst="circularArrow">
            <a:avLst>
              <a:gd name="adj1" fmla="val 12500"/>
              <a:gd name="adj2" fmla="val 1053399"/>
              <a:gd name="adj3" fmla="val 20457681"/>
              <a:gd name="adj4" fmla="val 10884032"/>
              <a:gd name="adj5" fmla="val 19064"/>
            </a:avLst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9" name="Circular Arrow 18">
            <a:extLst>
              <a:ext uri="{FF2B5EF4-FFF2-40B4-BE49-F238E27FC236}">
                <a16:creationId xmlns:a16="http://schemas.microsoft.com/office/drawing/2014/main" id="{5C7B46A5-9583-F1D4-C690-3F6545AAD1AD}"/>
              </a:ext>
            </a:extLst>
          </p:cNvPr>
          <p:cNvSpPr/>
          <p:nvPr/>
        </p:nvSpPr>
        <p:spPr>
          <a:xfrm rot="10800000">
            <a:off x="5203662" y="4694316"/>
            <a:ext cx="1513917" cy="1190251"/>
          </a:xfrm>
          <a:prstGeom prst="circularArrow">
            <a:avLst>
              <a:gd name="adj1" fmla="val 12500"/>
              <a:gd name="adj2" fmla="val 1053399"/>
              <a:gd name="adj3" fmla="val 20457681"/>
              <a:gd name="adj4" fmla="val 10884032"/>
              <a:gd name="adj5" fmla="val 19064"/>
            </a:avLst>
          </a:prstGeom>
          <a:solidFill>
            <a:schemeClr val="bg2">
              <a:lumMod val="75000"/>
            </a:schemeClr>
          </a:solidFill>
          <a:ln>
            <a:solidFill>
              <a:schemeClr val="tx1">
                <a:lumMod val="65000"/>
                <a:lumOff val="35000"/>
              </a:schemeClr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730462F6-A0E0-A531-81C2-392CBDFDD453}"/>
              </a:ext>
            </a:extLst>
          </p:cNvPr>
          <p:cNvSpPr txBox="1"/>
          <p:nvPr/>
        </p:nvSpPr>
        <p:spPr>
          <a:xfrm>
            <a:off x="2102586" y="1348146"/>
            <a:ext cx="766403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Provides relevance, exec attention, fresh energy, investment options 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39B02F3-546F-81F9-14C2-1AF79C603884}"/>
              </a:ext>
            </a:extLst>
          </p:cNvPr>
          <p:cNvSpPr txBox="1"/>
          <p:nvPr/>
        </p:nvSpPr>
        <p:spPr>
          <a:xfrm>
            <a:off x="2282518" y="5884568"/>
            <a:ext cx="7121049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Provides stability, longevity, scalability, operational grounding</a:t>
            </a:r>
          </a:p>
        </p:txBody>
      </p:sp>
    </p:spTree>
    <p:extLst>
      <p:ext uri="{BB962C8B-B14F-4D97-AF65-F5344CB8AC3E}">
        <p14:creationId xmlns:p14="http://schemas.microsoft.com/office/powerpoint/2010/main" val="232734880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animBg="1"/>
      <p:bldP spid="9" grpId="0" animBg="1"/>
      <p:bldP spid="10" grpId="0"/>
      <p:bldP spid="11" grpId="0"/>
      <p:bldP spid="12" grpId="0"/>
      <p:bldP spid="13" grpId="0"/>
      <p:bldP spid="15" grpId="0" animBg="1"/>
      <p:bldP spid="19" grpId="0" animBg="1"/>
      <p:bldP spid="20" grpId="0"/>
      <p:bldP spid="21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7B93F8A-60D6-3C3F-D6F5-46900243C33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6A252EB2-8DAA-F327-CCD4-13E9729C5A01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Title 4">
            <a:extLst>
              <a:ext uri="{FF2B5EF4-FFF2-40B4-BE49-F238E27FC236}">
                <a16:creationId xmlns:a16="http://schemas.microsoft.com/office/drawing/2014/main" id="{A40453E1-D183-3E9F-B303-BF176DD24B6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”Our innovation investments must move the needle”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B4C5E4E6-A1CD-328E-2303-DF9648D3260C}"/>
              </a:ext>
            </a:extLst>
          </p:cNvPr>
          <p:cNvSpPr>
            <a:spLocks noGrp="1"/>
          </p:cNvSpPr>
          <p:nvPr>
            <p:ph type="body" sz="quarter" idx="15"/>
          </p:nvPr>
        </p:nvSpPr>
        <p:spPr/>
        <p:txBody>
          <a:bodyPr/>
          <a:lstStyle/>
          <a:p>
            <a:r>
              <a:rPr lang="en-US" dirty="0"/>
              <a:t>Strategic growth plans consistently fall short</a:t>
            </a:r>
          </a:p>
          <a:p>
            <a:endParaRPr lang="en-US" dirty="0"/>
          </a:p>
        </p:txBody>
      </p:sp>
      <p:pic>
        <p:nvPicPr>
          <p:cNvPr id="10" name="Picture Placeholder 11" descr="A graph showing growth and performance&#10;&#10;Description automatically generated">
            <a:extLst>
              <a:ext uri="{FF2B5EF4-FFF2-40B4-BE49-F238E27FC236}">
                <a16:creationId xmlns:a16="http://schemas.microsoft.com/office/drawing/2014/main" id="{08CE6B16-D483-1D5E-9E46-F68820F2E9F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856" y="1811810"/>
            <a:ext cx="9662588" cy="44470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206057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1F7698-C6F3-5FB2-B25D-13092E0F38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B57B317B-A5CC-ED8F-EC03-9C459B328081}"/>
              </a:ext>
            </a:extLst>
          </p:cNvPr>
          <p:cNvSpPr/>
          <p:nvPr/>
        </p:nvSpPr>
        <p:spPr>
          <a:xfrm>
            <a:off x="7279561" y="2542866"/>
            <a:ext cx="1864319" cy="3280895"/>
          </a:xfrm>
          <a:prstGeom prst="roundRect">
            <a:avLst>
              <a:gd name="adj" fmla="val 5487"/>
            </a:avLst>
          </a:prstGeom>
          <a:solidFill>
            <a:srgbClr val="AC86FF"/>
          </a:solidFill>
          <a:ln>
            <a:noFill/>
          </a:ln>
          <a:effectLst>
            <a:outerShdw blurRad="288671" dist="217074" dir="2700000" algn="tl" rotWithShape="0">
              <a:prstClr val="black">
                <a:alpha val="1507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ounded Rectangle 13">
            <a:extLst>
              <a:ext uri="{FF2B5EF4-FFF2-40B4-BE49-F238E27FC236}">
                <a16:creationId xmlns:a16="http://schemas.microsoft.com/office/drawing/2014/main" id="{7E23EB9B-EA02-7F9D-B593-AD57B7E832C5}"/>
              </a:ext>
            </a:extLst>
          </p:cNvPr>
          <p:cNvSpPr/>
          <p:nvPr/>
        </p:nvSpPr>
        <p:spPr>
          <a:xfrm>
            <a:off x="5132727" y="2542866"/>
            <a:ext cx="1864319" cy="3280895"/>
          </a:xfrm>
          <a:prstGeom prst="roundRect">
            <a:avLst>
              <a:gd name="adj" fmla="val 6850"/>
            </a:avLst>
          </a:prstGeom>
          <a:solidFill>
            <a:srgbClr val="FE6A87"/>
          </a:solidFill>
          <a:ln>
            <a:noFill/>
          </a:ln>
          <a:effectLst>
            <a:outerShdw blurRad="288671" dist="217074" dir="2700000" algn="tl" rotWithShape="0">
              <a:prstClr val="black">
                <a:alpha val="1507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3" name="Rounded Rectangle 12">
            <a:extLst>
              <a:ext uri="{FF2B5EF4-FFF2-40B4-BE49-F238E27FC236}">
                <a16:creationId xmlns:a16="http://schemas.microsoft.com/office/drawing/2014/main" id="{E67371AC-F194-5B4B-DF25-F688412BB416}"/>
              </a:ext>
            </a:extLst>
          </p:cNvPr>
          <p:cNvSpPr/>
          <p:nvPr/>
        </p:nvSpPr>
        <p:spPr>
          <a:xfrm>
            <a:off x="2985893" y="2542866"/>
            <a:ext cx="1864319" cy="3280895"/>
          </a:xfrm>
          <a:prstGeom prst="roundRect">
            <a:avLst>
              <a:gd name="adj" fmla="val 6578"/>
            </a:avLst>
          </a:prstGeom>
          <a:solidFill>
            <a:srgbClr val="FE6A87"/>
          </a:solidFill>
          <a:ln>
            <a:noFill/>
          </a:ln>
          <a:effectLst>
            <a:outerShdw blurRad="288671" dist="217074" dir="2700000" algn="tl" rotWithShape="0">
              <a:prstClr val="black">
                <a:alpha val="1507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Rounded Rectangle 2">
            <a:extLst>
              <a:ext uri="{FF2B5EF4-FFF2-40B4-BE49-F238E27FC236}">
                <a16:creationId xmlns:a16="http://schemas.microsoft.com/office/drawing/2014/main" id="{F08A8AA7-1B63-E4C5-9F3E-A50C0A67DC57}"/>
              </a:ext>
            </a:extLst>
          </p:cNvPr>
          <p:cNvSpPr/>
          <p:nvPr/>
        </p:nvSpPr>
        <p:spPr>
          <a:xfrm>
            <a:off x="839059" y="2542866"/>
            <a:ext cx="1864319" cy="3280895"/>
          </a:xfrm>
          <a:prstGeom prst="roundRect">
            <a:avLst>
              <a:gd name="adj" fmla="val 6305"/>
            </a:avLst>
          </a:prstGeom>
          <a:solidFill>
            <a:srgbClr val="FE6A87"/>
          </a:solidFill>
          <a:ln>
            <a:noFill/>
          </a:ln>
          <a:effectLst>
            <a:outerShdw blurRad="288671" dist="217074" dir="2700000" algn="tl" rotWithShape="0">
              <a:prstClr val="black">
                <a:alpha val="1507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40B00FC-14BC-D704-5895-859A278AB4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 dirty="0">
                <a:solidFill>
                  <a:schemeClr val="tx2"/>
                </a:solidFill>
              </a:rPr>
              <a:t>#1</a:t>
            </a:r>
            <a:r>
              <a:rPr lang="en-US" dirty="0"/>
              <a:t> business priority has changed</a:t>
            </a:r>
          </a:p>
        </p:txBody>
      </p:sp>
      <p:sp>
        <p:nvSpPr>
          <p:cNvPr id="16" name="Text Placeholder 15">
            <a:extLst>
              <a:ext uri="{FF2B5EF4-FFF2-40B4-BE49-F238E27FC236}">
                <a16:creationId xmlns:a16="http://schemas.microsoft.com/office/drawing/2014/main" id="{E26879BB-9E78-BDAE-13A7-0F5B28354CE6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17" name="Text Placeholder 16">
            <a:extLst>
              <a:ext uri="{FF2B5EF4-FFF2-40B4-BE49-F238E27FC236}">
                <a16:creationId xmlns:a16="http://schemas.microsoft.com/office/drawing/2014/main" id="{9A5126AA-E915-FF77-77B8-B5253F70CA12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856F0117-8855-FD39-9C92-ED70B979F41A}"/>
              </a:ext>
            </a:extLst>
          </p:cNvPr>
          <p:cNvSpPr txBox="1"/>
          <p:nvPr/>
        </p:nvSpPr>
        <p:spPr>
          <a:xfrm>
            <a:off x="7333186" y="2684639"/>
            <a:ext cx="176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2024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91525C15-3565-6B29-9404-0E7ABCB4832B}"/>
              </a:ext>
            </a:extLst>
          </p:cNvPr>
          <p:cNvSpPr txBox="1"/>
          <p:nvPr/>
        </p:nvSpPr>
        <p:spPr>
          <a:xfrm>
            <a:off x="5180929" y="2688276"/>
            <a:ext cx="176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2023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7113CF04-11FF-D81A-A22B-F013AAA0B8BC}"/>
              </a:ext>
            </a:extLst>
          </p:cNvPr>
          <p:cNvSpPr txBox="1"/>
          <p:nvPr/>
        </p:nvSpPr>
        <p:spPr>
          <a:xfrm>
            <a:off x="3037721" y="2688276"/>
            <a:ext cx="176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2022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48B4860A-E046-68D3-55C8-FB32425C78A3}"/>
              </a:ext>
            </a:extLst>
          </p:cNvPr>
          <p:cNvSpPr txBox="1"/>
          <p:nvPr/>
        </p:nvSpPr>
        <p:spPr>
          <a:xfrm>
            <a:off x="887198" y="2688276"/>
            <a:ext cx="176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2021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0BBEB5A-D6C1-125F-CE8F-1522BBFB2555}"/>
              </a:ext>
            </a:extLst>
          </p:cNvPr>
          <p:cNvSpPr txBox="1"/>
          <p:nvPr/>
        </p:nvSpPr>
        <p:spPr>
          <a:xfrm>
            <a:off x="983528" y="3520000"/>
            <a:ext cx="1535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Digital Business Transformation</a:t>
            </a:r>
          </a:p>
          <a:p>
            <a:pPr algn="ctr"/>
            <a:endParaRPr lang="en-US" sz="200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(49%)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6A647DDB-7F65-B55E-AF78-331AE9922182}"/>
              </a:ext>
            </a:extLst>
          </p:cNvPr>
          <p:cNvSpPr txBox="1"/>
          <p:nvPr/>
        </p:nvSpPr>
        <p:spPr>
          <a:xfrm>
            <a:off x="3145176" y="3519999"/>
            <a:ext cx="1535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Digital Business Transformation</a:t>
            </a:r>
          </a:p>
          <a:p>
            <a:pPr algn="ctr"/>
            <a:endParaRPr lang="en-US" sz="200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(51%)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BD25D2EB-C733-EC24-0649-C44691B7294C}"/>
              </a:ext>
            </a:extLst>
          </p:cNvPr>
          <p:cNvSpPr txBox="1"/>
          <p:nvPr/>
        </p:nvSpPr>
        <p:spPr>
          <a:xfrm>
            <a:off x="5252441" y="3507227"/>
            <a:ext cx="1535697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Digital Business Transformation</a:t>
            </a:r>
          </a:p>
          <a:p>
            <a:pPr algn="ctr"/>
            <a:endParaRPr lang="en-US" sz="200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(49%)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8E460CF8-F37C-0A81-0404-92C5016C6414}"/>
              </a:ext>
            </a:extLst>
          </p:cNvPr>
          <p:cNvSpPr txBox="1"/>
          <p:nvPr/>
        </p:nvSpPr>
        <p:spPr>
          <a:xfrm>
            <a:off x="7351021" y="3503590"/>
            <a:ext cx="16357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New Sources of Revenue Growth</a:t>
            </a:r>
          </a:p>
          <a:p>
            <a:pPr algn="ctr"/>
            <a:endParaRPr lang="en-US" sz="200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(43%)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264C0108-CCB0-2983-EC6A-9251BAC780C8}"/>
              </a:ext>
            </a:extLst>
          </p:cNvPr>
          <p:cNvSpPr txBox="1"/>
          <p:nvPr/>
        </p:nvSpPr>
        <p:spPr>
          <a:xfrm>
            <a:off x="1084046" y="1575934"/>
            <a:ext cx="96901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400" dirty="0">
                <a:latin typeface="Inter" panose="02000503000000020004" pitchFamily="2" charset="0"/>
                <a:ea typeface="Inter" panose="02000503000000020004" pitchFamily="2" charset="0"/>
              </a:rPr>
              <a:t>Which of the following initiatives are likely to be among your organization’s top business priorities over the next two years? (select up to three)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AB47C8E-C6B1-D64E-A97E-E16F9222E80B}"/>
              </a:ext>
            </a:extLst>
          </p:cNvPr>
          <p:cNvSpPr txBox="1"/>
          <p:nvPr/>
        </p:nvSpPr>
        <p:spPr>
          <a:xfrm>
            <a:off x="534389" y="6365174"/>
            <a:ext cx="6804561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/>
              <a:t>Source: Wellspring, </a:t>
            </a:r>
            <a:r>
              <a:rPr lang="en-US" sz="1200" i="1" dirty="0">
                <a:hlinkClick r:id="rId2"/>
              </a:rPr>
              <a:t>2025 Innovation Outlook</a:t>
            </a:r>
            <a:r>
              <a:rPr lang="en-US" sz="1200" i="1" dirty="0"/>
              <a:t>,</a:t>
            </a:r>
            <a:r>
              <a:rPr lang="en-US" sz="1200" dirty="0"/>
              <a:t> March 2025</a:t>
            </a:r>
          </a:p>
        </p:txBody>
      </p:sp>
      <p:sp>
        <p:nvSpPr>
          <p:cNvPr id="18" name="Rounded Rectangle 17">
            <a:extLst>
              <a:ext uri="{FF2B5EF4-FFF2-40B4-BE49-F238E27FC236}">
                <a16:creationId xmlns:a16="http://schemas.microsoft.com/office/drawing/2014/main" id="{DCD6FF41-F48E-AD53-89E7-F2529CAC3A0A}"/>
              </a:ext>
            </a:extLst>
          </p:cNvPr>
          <p:cNvSpPr/>
          <p:nvPr/>
        </p:nvSpPr>
        <p:spPr>
          <a:xfrm>
            <a:off x="9426395" y="2542866"/>
            <a:ext cx="1864319" cy="3280895"/>
          </a:xfrm>
          <a:prstGeom prst="roundRect">
            <a:avLst>
              <a:gd name="adj" fmla="val 5487"/>
            </a:avLst>
          </a:prstGeom>
          <a:solidFill>
            <a:srgbClr val="AC86FF"/>
          </a:solidFill>
          <a:ln>
            <a:noFill/>
          </a:ln>
          <a:effectLst>
            <a:outerShdw blurRad="288671" dist="217074" dir="2700000" algn="tl" rotWithShape="0">
              <a:prstClr val="black">
                <a:alpha val="15075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F62D124-2356-BAE2-02DD-D1EC57B8D0C6}"/>
              </a:ext>
            </a:extLst>
          </p:cNvPr>
          <p:cNvSpPr txBox="1"/>
          <p:nvPr/>
        </p:nvSpPr>
        <p:spPr>
          <a:xfrm>
            <a:off x="9468145" y="2684639"/>
            <a:ext cx="1760561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2025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FDCB8133-7AAC-4FAB-32D2-4253A6700FDD}"/>
              </a:ext>
            </a:extLst>
          </p:cNvPr>
          <p:cNvSpPr txBox="1"/>
          <p:nvPr/>
        </p:nvSpPr>
        <p:spPr>
          <a:xfrm>
            <a:off x="9497855" y="3503590"/>
            <a:ext cx="1635763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New Sources of Revenue Growth</a:t>
            </a:r>
          </a:p>
          <a:p>
            <a:pPr algn="ctr"/>
            <a:endParaRPr lang="en-US" sz="2000" dirty="0">
              <a:latin typeface="Inter" panose="02000503000000020004" pitchFamily="2" charset="0"/>
              <a:ea typeface="Inter" panose="02000503000000020004" pitchFamily="2" charset="0"/>
              <a:cs typeface="Inter" panose="02000503000000020004" pitchFamily="2" charset="0"/>
            </a:endParaRPr>
          </a:p>
          <a:p>
            <a:pPr algn="ctr"/>
            <a:r>
              <a:rPr lang="en-US" sz="20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(45%)</a:t>
            </a:r>
          </a:p>
        </p:txBody>
      </p:sp>
    </p:spTree>
    <p:extLst>
      <p:ext uri="{BB962C8B-B14F-4D97-AF65-F5344CB8AC3E}">
        <p14:creationId xmlns:p14="http://schemas.microsoft.com/office/powerpoint/2010/main" val="3361365742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397218-EBB6-4053-9291-88D3D129C27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Text Placeholder 12">
            <a:extLst>
              <a:ext uri="{FF2B5EF4-FFF2-40B4-BE49-F238E27FC236}">
                <a16:creationId xmlns:a16="http://schemas.microsoft.com/office/drawing/2014/main" id="{850D68B7-2EBB-4888-4A56-A28E8563D75E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Title 8">
            <a:extLst>
              <a:ext uri="{FF2B5EF4-FFF2-40B4-BE49-F238E27FC236}">
                <a16:creationId xmlns:a16="http://schemas.microsoft.com/office/drawing/2014/main" id="{EF931151-900B-362E-30F1-9C682328714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Most companies: (at least) two different growth systems</a:t>
            </a:r>
          </a:p>
        </p:txBody>
      </p:sp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08438BF3-5AE9-D2B6-5092-C7D8D2E692F0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cxnSp>
        <p:nvCxnSpPr>
          <p:cNvPr id="7" name="Straight Arrow Connector 6">
            <a:extLst>
              <a:ext uri="{FF2B5EF4-FFF2-40B4-BE49-F238E27FC236}">
                <a16:creationId xmlns:a16="http://schemas.microsoft.com/office/drawing/2014/main" id="{E5AF3543-3867-D922-8A72-B35130FF8EB5}"/>
              </a:ext>
            </a:extLst>
          </p:cNvPr>
          <p:cNvCxnSpPr>
            <a:cxnSpLocks/>
          </p:cNvCxnSpPr>
          <p:nvPr/>
        </p:nvCxnSpPr>
        <p:spPr>
          <a:xfrm>
            <a:off x="5255172" y="2402940"/>
            <a:ext cx="1721700" cy="0"/>
          </a:xfrm>
          <a:prstGeom prst="straightConnector1">
            <a:avLst/>
          </a:prstGeom>
          <a:ln w="38100">
            <a:headEnd type="arrow"/>
            <a:tailEnd type="arrow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TextBox 7">
            <a:extLst>
              <a:ext uri="{FF2B5EF4-FFF2-40B4-BE49-F238E27FC236}">
                <a16:creationId xmlns:a16="http://schemas.microsoft.com/office/drawing/2014/main" id="{F149EACA-69E5-0D80-AC6E-68E498C26C95}"/>
              </a:ext>
            </a:extLst>
          </p:cNvPr>
          <p:cNvSpPr txBox="1"/>
          <p:nvPr/>
        </p:nvSpPr>
        <p:spPr>
          <a:xfrm>
            <a:off x="5062567" y="2498719"/>
            <a:ext cx="214884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(nominal high-level leadership coordination)</a:t>
            </a:r>
          </a:p>
        </p:txBody>
      </p:sp>
      <p:sp>
        <p:nvSpPr>
          <p:cNvPr id="5" name="Rounded Rectangle 4">
            <a:extLst>
              <a:ext uri="{FF2B5EF4-FFF2-40B4-BE49-F238E27FC236}">
                <a16:creationId xmlns:a16="http://schemas.microsoft.com/office/drawing/2014/main" id="{9FD42566-6F18-7DB5-E78D-17A18807D374}"/>
              </a:ext>
            </a:extLst>
          </p:cNvPr>
          <p:cNvSpPr/>
          <p:nvPr/>
        </p:nvSpPr>
        <p:spPr>
          <a:xfrm>
            <a:off x="7327493" y="1934317"/>
            <a:ext cx="2148840" cy="345193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928F86C-7B45-B807-651E-1262EEEB5FAE}"/>
              </a:ext>
            </a:extLst>
          </p:cNvPr>
          <p:cNvSpPr txBox="1"/>
          <p:nvPr/>
        </p:nvSpPr>
        <p:spPr>
          <a:xfrm>
            <a:off x="7460573" y="3225713"/>
            <a:ext cx="1911931" cy="182173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rgbClr val="FFFFFF"/>
                </a:solidFill>
              </a:rPr>
              <a:t>Bottom-up project proposals and stepwise investments</a:t>
            </a:r>
          </a:p>
          <a:p>
            <a:pPr algn="ctr"/>
            <a:endParaRPr lang="en-US" sz="1400" dirty="0">
              <a:solidFill>
                <a:srgbClr val="FFFFFF"/>
              </a:solidFill>
            </a:endParaRPr>
          </a:p>
          <a:p>
            <a:pPr algn="ctr"/>
            <a:r>
              <a:rPr lang="en-US" sz="1400" dirty="0">
                <a:solidFill>
                  <a:srgbClr val="FFFFFF"/>
                </a:solidFill>
              </a:rPr>
              <a:t>Notionally connected to business goals, but operates in a different universe</a:t>
            </a:r>
          </a:p>
        </p:txBody>
      </p:sp>
      <p:sp>
        <p:nvSpPr>
          <p:cNvPr id="10" name="Rounded Rectangle 9">
            <a:extLst>
              <a:ext uri="{FF2B5EF4-FFF2-40B4-BE49-F238E27FC236}">
                <a16:creationId xmlns:a16="http://schemas.microsoft.com/office/drawing/2014/main" id="{AA75571A-77EA-144D-2652-E87F3F2BCA9E}"/>
              </a:ext>
            </a:extLst>
          </p:cNvPr>
          <p:cNvSpPr/>
          <p:nvPr/>
        </p:nvSpPr>
        <p:spPr>
          <a:xfrm>
            <a:off x="2755711" y="1934317"/>
            <a:ext cx="2148840" cy="3451934"/>
          </a:xfrm>
          <a:prstGeom prst="roundRect">
            <a:avLst/>
          </a:prstGeom>
          <a:ln/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DFC90504-7E49-A8B3-51E3-E410206B367D}"/>
              </a:ext>
            </a:extLst>
          </p:cNvPr>
          <p:cNvSpPr txBox="1"/>
          <p:nvPr/>
        </p:nvSpPr>
        <p:spPr>
          <a:xfrm>
            <a:off x="2837011" y="3225713"/>
            <a:ext cx="1981317" cy="1821730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1400" dirty="0">
                <a:solidFill>
                  <a:schemeClr val="bg1"/>
                </a:solidFill>
              </a:rPr>
              <a:t>Top-down revenue planning and GTM execution</a:t>
            </a:r>
          </a:p>
          <a:p>
            <a:pPr algn="ctr"/>
            <a:endParaRPr lang="en-US" sz="1400" dirty="0">
              <a:solidFill>
                <a:schemeClr val="bg1"/>
              </a:solidFill>
            </a:endParaRPr>
          </a:p>
          <a:p>
            <a:pPr algn="ctr"/>
            <a:r>
              <a:rPr lang="en-US" sz="1400" dirty="0">
                <a:solidFill>
                  <a:schemeClr val="bg1"/>
                </a:solidFill>
              </a:rPr>
              <a:t>Flows directly from corporate growth &amp; profitability targets </a:t>
            </a:r>
          </a:p>
        </p:txBody>
      </p:sp>
      <p:sp>
        <p:nvSpPr>
          <p:cNvPr id="15" name="Rounded Rectangle 14">
            <a:extLst>
              <a:ext uri="{FF2B5EF4-FFF2-40B4-BE49-F238E27FC236}">
                <a16:creationId xmlns:a16="http://schemas.microsoft.com/office/drawing/2014/main" id="{D8ED9AAF-4EB8-E6C3-ABC9-F3DDE17449FD}"/>
              </a:ext>
            </a:extLst>
          </p:cNvPr>
          <p:cNvSpPr/>
          <p:nvPr/>
        </p:nvSpPr>
        <p:spPr>
          <a:xfrm>
            <a:off x="2837011" y="2026432"/>
            <a:ext cx="1981317" cy="942765"/>
          </a:xfrm>
          <a:prstGeom prst="roundRect">
            <a:avLst>
              <a:gd name="adj" fmla="val 28280"/>
            </a:avLst>
          </a:prstGeom>
          <a:solidFill>
            <a:schemeClr val="accent3"/>
          </a:solidFill>
          <a:ln>
            <a:noFill/>
          </a:ln>
          <a:effectLst>
            <a:outerShdw blurRad="44180" dist="54805" dir="5400000" algn="t" rotWithShape="0">
              <a:prstClr val="black">
                <a:alpha val="18613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0F3B440-5750-600A-ABB9-3794F441AA87}"/>
              </a:ext>
            </a:extLst>
          </p:cNvPr>
          <p:cNvSpPr txBox="1"/>
          <p:nvPr/>
        </p:nvSpPr>
        <p:spPr>
          <a:xfrm>
            <a:off x="2999924" y="2129479"/>
            <a:ext cx="1660752" cy="74814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b="1" dirty="0">
                <a:solidFill>
                  <a:schemeClr val="bg1"/>
                </a:solidFill>
              </a:rPr>
              <a:t>Finance, Mktg, Sales</a:t>
            </a:r>
          </a:p>
        </p:txBody>
      </p: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982801F2-B09F-F041-E2BE-B054DF2C3AFB}"/>
              </a:ext>
            </a:extLst>
          </p:cNvPr>
          <p:cNvSpPr/>
          <p:nvPr/>
        </p:nvSpPr>
        <p:spPr>
          <a:xfrm>
            <a:off x="7413041" y="2026432"/>
            <a:ext cx="1981317" cy="942765"/>
          </a:xfrm>
          <a:prstGeom prst="roundRect">
            <a:avLst>
              <a:gd name="adj" fmla="val 28280"/>
            </a:avLst>
          </a:prstGeom>
          <a:solidFill>
            <a:schemeClr val="accent3"/>
          </a:solidFill>
          <a:ln>
            <a:noFill/>
          </a:ln>
          <a:effectLst>
            <a:outerShdw blurRad="44180" dist="54805" dir="5400000" algn="t" rotWithShape="0">
              <a:prstClr val="black">
                <a:alpha val="18613"/>
              </a:prstClr>
            </a:outerShdw>
          </a:effectLst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42E977BF-28D3-CACC-AC44-1B942652FFC1}"/>
              </a:ext>
            </a:extLst>
          </p:cNvPr>
          <p:cNvSpPr txBox="1"/>
          <p:nvPr/>
        </p:nvSpPr>
        <p:spPr>
          <a:xfrm>
            <a:off x="7363589" y="2129479"/>
            <a:ext cx="2066303" cy="748146"/>
          </a:xfrm>
          <a:prstGeom prst="rect">
            <a:avLst/>
          </a:prstGeom>
          <a:noFill/>
          <a:ln w="9525" cap="rnd">
            <a:noFill/>
            <a:prstDash val="solid"/>
            <a:round/>
          </a:ln>
          <a:extLst>
            <a:ext uri="{909E8E84-426E-40DD-AFC4-6F175D3DCCD1}">
              <a14:hiddenFill xmlns:a14="http://schemas.microsoft.com/office/drawing/2010/main">
                <a:solidFill>
                  <a:srgbClr val="29BA74"/>
                </a:solidFill>
              </a14:hiddenFill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91440" tIns="45720" rIns="91440" bIns="45720" numCol="1" spcCol="0" rtlCol="0" fromWordArt="0" anchor="ctr" anchorCtr="0" forceAA="0" compatLnSpc="1">
            <a:prstTxWarp prst="textNoShape">
              <a:avLst/>
            </a:prstTxWarp>
            <a:noAutofit/>
          </a:bodyPr>
          <a:lstStyle/>
          <a:p>
            <a:pPr algn="ctr"/>
            <a:r>
              <a:rPr lang="en-US" sz="2200" b="1" dirty="0">
                <a:solidFill>
                  <a:srgbClr val="FFFFFF"/>
                </a:solidFill>
              </a:rPr>
              <a:t>R&amp;D, Product, Innovation</a:t>
            </a:r>
          </a:p>
        </p:txBody>
      </p:sp>
      <p:sp>
        <p:nvSpPr>
          <p:cNvPr id="24" name="Title 4">
            <a:extLst>
              <a:ext uri="{FF2B5EF4-FFF2-40B4-BE49-F238E27FC236}">
                <a16:creationId xmlns:a16="http://schemas.microsoft.com/office/drawing/2014/main" id="{855681C9-EF6C-9C84-3CAC-E096D1105042}"/>
              </a:ext>
            </a:extLst>
          </p:cNvPr>
          <p:cNvSpPr txBox="1">
            <a:spLocks/>
          </p:cNvSpPr>
          <p:nvPr/>
        </p:nvSpPr>
        <p:spPr>
          <a:xfrm>
            <a:off x="5458762" y="3711743"/>
            <a:ext cx="1290181" cy="486888"/>
          </a:xfrm>
          <a:prstGeom prst="rect">
            <a:avLst/>
          </a:prstGeom>
          <a:noFill/>
          <a:ln>
            <a:noFill/>
          </a:ln>
        </p:spPr>
        <p:txBody>
          <a:bodyPr spcFirstLastPara="1" vert="horz" wrap="square" lIns="0" tIns="0" rIns="0" bIns="0" rtlCol="0" anchor="t" anchorCtr="0">
            <a:normAutofit/>
          </a:bodyPr>
          <a:lstStyle>
            <a:lvl1pPr lvl="0" algn="l" defTabSz="914400" rtl="0" eaLnBrk="1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1C3144"/>
              </a:buClr>
              <a:buSzPts val="3200"/>
              <a:buFont typeface="Arial"/>
              <a:buNone/>
              <a:defRPr sz="4400" b="1" i="0" kern="1200" spc="-150">
                <a:solidFill>
                  <a:srgbClr val="1C3144"/>
                </a:solidFill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defRPr>
            </a:lvl1pPr>
            <a:lvl2pPr lvl="1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pPr algn="ctr"/>
            <a:r>
              <a:rPr lang="en-US" sz="2000" b="0" dirty="0">
                <a:solidFill>
                  <a:schemeClr val="tx1"/>
                </a:solidFill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??</a:t>
            </a:r>
            <a:endParaRPr lang="en-US" sz="2000" b="0" dirty="0">
              <a:latin typeface="Inter Display" panose="02000503000000020004" pitchFamily="2" charset="0"/>
              <a:ea typeface="Inter Display" panose="02000503000000020004" pitchFamily="2" charset="0"/>
              <a:cs typeface="Inter Display" panose="02000503000000020004" pitchFamily="2" charset="0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8232EC86-5B05-752E-E83B-6B2BAA82790C}"/>
              </a:ext>
            </a:extLst>
          </p:cNvPr>
          <p:cNvSpPr txBox="1"/>
          <p:nvPr/>
        </p:nvSpPr>
        <p:spPr>
          <a:xfrm>
            <a:off x="5029432" y="4035292"/>
            <a:ext cx="214884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(absent or under-developed mid-level coordination)</a:t>
            </a:r>
          </a:p>
        </p:txBody>
      </p:sp>
    </p:spTree>
    <p:extLst>
      <p:ext uri="{BB962C8B-B14F-4D97-AF65-F5344CB8AC3E}">
        <p14:creationId xmlns:p14="http://schemas.microsoft.com/office/powerpoint/2010/main" val="777743999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8" name="Rounded Rectangle 57">
            <a:extLst>
              <a:ext uri="{FF2B5EF4-FFF2-40B4-BE49-F238E27FC236}">
                <a16:creationId xmlns:a16="http://schemas.microsoft.com/office/drawing/2014/main" id="{FC80B5E3-89D5-865A-5797-52313F73B5B7}"/>
              </a:ext>
            </a:extLst>
          </p:cNvPr>
          <p:cNvSpPr/>
          <p:nvPr/>
        </p:nvSpPr>
        <p:spPr>
          <a:xfrm>
            <a:off x="6621162" y="3891938"/>
            <a:ext cx="5402773" cy="2093441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ounded Rectangle 55">
            <a:extLst>
              <a:ext uri="{FF2B5EF4-FFF2-40B4-BE49-F238E27FC236}">
                <a16:creationId xmlns:a16="http://schemas.microsoft.com/office/drawing/2014/main" id="{3878525C-E204-E78A-065C-B199FA80F387}"/>
              </a:ext>
            </a:extLst>
          </p:cNvPr>
          <p:cNvSpPr/>
          <p:nvPr/>
        </p:nvSpPr>
        <p:spPr>
          <a:xfrm>
            <a:off x="6621162" y="1320282"/>
            <a:ext cx="5402773" cy="2339968"/>
          </a:xfrm>
          <a:prstGeom prst="roundRect">
            <a:avLst/>
          </a:prstGeom>
          <a:solidFill>
            <a:schemeClr val="bg1">
              <a:lumMod val="85000"/>
            </a:schemeClr>
          </a:solid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AFB1551-4B7C-2823-2E29-17B690BC679C}"/>
              </a:ext>
            </a:extLst>
          </p:cNvPr>
          <p:cNvSpPr>
            <a:spLocks noGrp="1"/>
          </p:cNvSpPr>
          <p:nvPr>
            <p:ph type="body" sz="quarter" idx="34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41C85D9-0E93-7375-507F-49B6AA495EE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The “Growth Innovation” structure that unites both Types</a:t>
            </a:r>
          </a:p>
        </p:txBody>
      </p:sp>
      <p:sp>
        <p:nvSpPr>
          <p:cNvPr id="7" name="Text Placeholder 6">
            <a:extLst>
              <a:ext uri="{FF2B5EF4-FFF2-40B4-BE49-F238E27FC236}">
                <a16:creationId xmlns:a16="http://schemas.microsoft.com/office/drawing/2014/main" id="{D4F5C336-504A-C22F-75E2-E3477016F509}"/>
              </a:ext>
            </a:extLst>
          </p:cNvPr>
          <p:cNvSpPr>
            <a:spLocks noGrp="1"/>
          </p:cNvSpPr>
          <p:nvPr>
            <p:ph type="body" sz="quarter" idx="33"/>
          </p:nvPr>
        </p:nvSpPr>
        <p:spPr/>
        <p:txBody>
          <a:bodyPr/>
          <a:lstStyle/>
          <a:p>
            <a:endParaRPr lang="en-US"/>
          </a:p>
        </p:txBody>
      </p:sp>
      <p:graphicFrame>
        <p:nvGraphicFramePr>
          <p:cNvPr id="10" name="Chart 9">
            <a:extLst>
              <a:ext uri="{FF2B5EF4-FFF2-40B4-BE49-F238E27FC236}">
                <a16:creationId xmlns:a16="http://schemas.microsoft.com/office/drawing/2014/main" id="{2EBBF08C-67C3-0743-02F5-9CDB0BA13DFC}"/>
              </a:ext>
            </a:extLst>
          </p:cNvPr>
          <p:cNvGraphicFramePr/>
          <p:nvPr/>
        </p:nvGraphicFramePr>
        <p:xfrm>
          <a:off x="537593" y="1520043"/>
          <a:ext cx="5910750" cy="461829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13" name="Oval 12">
            <a:extLst>
              <a:ext uri="{FF2B5EF4-FFF2-40B4-BE49-F238E27FC236}">
                <a16:creationId xmlns:a16="http://schemas.microsoft.com/office/drawing/2014/main" id="{C5939F7E-7F2B-6E12-EA0D-F8A334A32535}"/>
              </a:ext>
            </a:extLst>
          </p:cNvPr>
          <p:cNvSpPr/>
          <p:nvPr/>
        </p:nvSpPr>
        <p:spPr>
          <a:xfrm>
            <a:off x="2530065" y="4767494"/>
            <a:ext cx="457200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4" name="Straight Connector 13">
            <a:extLst>
              <a:ext uri="{FF2B5EF4-FFF2-40B4-BE49-F238E27FC236}">
                <a16:creationId xmlns:a16="http://schemas.microsoft.com/office/drawing/2014/main" id="{CF70500A-0913-D20E-8C8B-E7F904405E8E}"/>
              </a:ext>
            </a:extLst>
          </p:cNvPr>
          <p:cNvCxnSpPr>
            <a:cxnSpLocks/>
          </p:cNvCxnSpPr>
          <p:nvPr/>
        </p:nvCxnSpPr>
        <p:spPr>
          <a:xfrm flipV="1">
            <a:off x="2987265" y="4938309"/>
            <a:ext cx="3633897" cy="57785"/>
          </a:xfrm>
          <a:prstGeom prst="line">
            <a:avLst/>
          </a:prstGeom>
          <a:ln w="38100">
            <a:solidFill>
              <a:srgbClr val="FF0000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7" name="Oval 16">
            <a:extLst>
              <a:ext uri="{FF2B5EF4-FFF2-40B4-BE49-F238E27FC236}">
                <a16:creationId xmlns:a16="http://schemas.microsoft.com/office/drawing/2014/main" id="{C3C022D7-1036-DB81-E8E6-BF1E03C249A8}"/>
              </a:ext>
            </a:extLst>
          </p:cNvPr>
          <p:cNvSpPr/>
          <p:nvPr/>
        </p:nvSpPr>
        <p:spPr>
          <a:xfrm>
            <a:off x="4567794" y="2712474"/>
            <a:ext cx="457200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8" name="Straight Connector 17">
            <a:extLst>
              <a:ext uri="{FF2B5EF4-FFF2-40B4-BE49-F238E27FC236}">
                <a16:creationId xmlns:a16="http://schemas.microsoft.com/office/drawing/2014/main" id="{181FB5CA-AE9D-24CC-9645-3FC146EC2541}"/>
              </a:ext>
            </a:extLst>
          </p:cNvPr>
          <p:cNvCxnSpPr>
            <a:cxnSpLocks/>
            <a:stCxn id="17" idx="6"/>
          </p:cNvCxnSpPr>
          <p:nvPr/>
        </p:nvCxnSpPr>
        <p:spPr>
          <a:xfrm flipV="1">
            <a:off x="5024994" y="2691455"/>
            <a:ext cx="1615638" cy="249619"/>
          </a:xfrm>
          <a:prstGeom prst="line">
            <a:avLst/>
          </a:prstGeom>
          <a:ln w="38100">
            <a:solidFill>
              <a:srgbClr val="FF0000"/>
            </a:solidFill>
            <a:tailEnd type="triangle" w="lg" len="me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Rounded Rectangle 19">
            <a:extLst>
              <a:ext uri="{FF2B5EF4-FFF2-40B4-BE49-F238E27FC236}">
                <a16:creationId xmlns:a16="http://schemas.microsoft.com/office/drawing/2014/main" id="{E83B6A06-8BDE-6AE2-8BE6-EDF4E36253F1}"/>
              </a:ext>
            </a:extLst>
          </p:cNvPr>
          <p:cNvSpPr/>
          <p:nvPr/>
        </p:nvSpPr>
        <p:spPr>
          <a:xfrm>
            <a:off x="7032065" y="2474231"/>
            <a:ext cx="1311379" cy="7713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7913AA3E-F889-086E-9518-DEF680880A8D}"/>
              </a:ext>
            </a:extLst>
          </p:cNvPr>
          <p:cNvSpPr txBox="1"/>
          <p:nvPr/>
        </p:nvSpPr>
        <p:spPr>
          <a:xfrm>
            <a:off x="7315543" y="2530925"/>
            <a:ext cx="76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R&amp;D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DC1554-D7D3-A93D-C9D3-5973D31647E0}"/>
              </a:ext>
            </a:extLst>
          </p:cNvPr>
          <p:cNvSpPr/>
          <p:nvPr/>
        </p:nvSpPr>
        <p:spPr>
          <a:xfrm>
            <a:off x="7262281" y="2875966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EE1B7F6A-EAE0-26FA-B036-C8D4DC8E46E7}"/>
              </a:ext>
            </a:extLst>
          </p:cNvPr>
          <p:cNvSpPr/>
          <p:nvPr/>
        </p:nvSpPr>
        <p:spPr>
          <a:xfrm>
            <a:off x="7603130" y="2875966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F9FFAD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ounded Rectangle 23">
            <a:extLst>
              <a:ext uri="{FF2B5EF4-FFF2-40B4-BE49-F238E27FC236}">
                <a16:creationId xmlns:a16="http://schemas.microsoft.com/office/drawing/2014/main" id="{694024AB-A98D-09D7-9916-F2C24ABC21AF}"/>
              </a:ext>
            </a:extLst>
          </p:cNvPr>
          <p:cNvSpPr/>
          <p:nvPr/>
        </p:nvSpPr>
        <p:spPr>
          <a:xfrm>
            <a:off x="8535733" y="2478142"/>
            <a:ext cx="745805" cy="7713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E3A6BC60-81A2-53A2-F9AF-67A03C95ED50}"/>
              </a:ext>
            </a:extLst>
          </p:cNvPr>
          <p:cNvSpPr txBox="1"/>
          <p:nvPr/>
        </p:nvSpPr>
        <p:spPr>
          <a:xfrm>
            <a:off x="8534206" y="2534836"/>
            <a:ext cx="76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NPD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8E0D7D09-4690-67F9-C186-466A2D33D25E}"/>
              </a:ext>
            </a:extLst>
          </p:cNvPr>
          <p:cNvSpPr/>
          <p:nvPr/>
        </p:nvSpPr>
        <p:spPr>
          <a:xfrm>
            <a:off x="8789702" y="2879877"/>
            <a:ext cx="228600" cy="230580"/>
          </a:xfrm>
          <a:prstGeom prst="rect">
            <a:avLst/>
          </a:prstGeom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8" name="Rectangle 27">
            <a:extLst>
              <a:ext uri="{FF2B5EF4-FFF2-40B4-BE49-F238E27FC236}">
                <a16:creationId xmlns:a16="http://schemas.microsoft.com/office/drawing/2014/main" id="{5AA911FD-B7FF-5A21-CC72-38F593C72757}"/>
              </a:ext>
            </a:extLst>
          </p:cNvPr>
          <p:cNvSpPr/>
          <p:nvPr/>
        </p:nvSpPr>
        <p:spPr>
          <a:xfrm>
            <a:off x="7929731" y="2879877"/>
            <a:ext cx="228600" cy="230580"/>
          </a:xfrm>
          <a:prstGeom prst="rect">
            <a:avLst/>
          </a:prstGeom>
          <a:pattFill prst="wdUpDiag">
            <a:fgClr>
              <a:srgbClr val="A19FF7"/>
            </a:fgClr>
            <a:bgClr>
              <a:srgbClr val="F9FFAD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9" name="Rounded Rectangle 28">
            <a:extLst>
              <a:ext uri="{FF2B5EF4-FFF2-40B4-BE49-F238E27FC236}">
                <a16:creationId xmlns:a16="http://schemas.microsoft.com/office/drawing/2014/main" id="{0F461C55-F61B-E34B-CDA8-C640AB2BEDC9}"/>
              </a:ext>
            </a:extLst>
          </p:cNvPr>
          <p:cNvSpPr/>
          <p:nvPr/>
        </p:nvSpPr>
        <p:spPr>
          <a:xfrm>
            <a:off x="9504756" y="2478142"/>
            <a:ext cx="923011" cy="7713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BF5390FA-A42A-EB16-7633-F54A9267D2EA}"/>
              </a:ext>
            </a:extLst>
          </p:cNvPr>
          <p:cNvSpPr txBox="1"/>
          <p:nvPr/>
        </p:nvSpPr>
        <p:spPr>
          <a:xfrm>
            <a:off x="9526979" y="2534836"/>
            <a:ext cx="8709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Manuf.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65383EB0-3A94-3DBF-59C1-79780214779F}"/>
              </a:ext>
            </a:extLst>
          </p:cNvPr>
          <p:cNvSpPr/>
          <p:nvPr/>
        </p:nvSpPr>
        <p:spPr>
          <a:xfrm>
            <a:off x="9866740" y="2872055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F9FFAD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3" name="Rounded Rectangle 32">
            <a:extLst>
              <a:ext uri="{FF2B5EF4-FFF2-40B4-BE49-F238E27FC236}">
                <a16:creationId xmlns:a16="http://schemas.microsoft.com/office/drawing/2014/main" id="{46C772DB-9A76-C7A2-3C06-5C69FC28A713}"/>
              </a:ext>
            </a:extLst>
          </p:cNvPr>
          <p:cNvSpPr/>
          <p:nvPr/>
        </p:nvSpPr>
        <p:spPr>
          <a:xfrm>
            <a:off x="7999785" y="4794622"/>
            <a:ext cx="1063073" cy="7713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B4558B1-8EF0-553A-64A7-4B6823D499C7}"/>
              </a:ext>
            </a:extLst>
          </p:cNvPr>
          <p:cNvSpPr txBox="1"/>
          <p:nvPr/>
        </p:nvSpPr>
        <p:spPr>
          <a:xfrm>
            <a:off x="8156234" y="4851316"/>
            <a:ext cx="76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NPD</a:t>
            </a:r>
          </a:p>
        </p:txBody>
      </p:sp>
      <p:sp>
        <p:nvSpPr>
          <p:cNvPr id="36" name="Rounded Rectangle 35">
            <a:extLst>
              <a:ext uri="{FF2B5EF4-FFF2-40B4-BE49-F238E27FC236}">
                <a16:creationId xmlns:a16="http://schemas.microsoft.com/office/drawing/2014/main" id="{3D2EEA1C-D4C9-CFBF-5C9D-82534136EF77}"/>
              </a:ext>
            </a:extLst>
          </p:cNvPr>
          <p:cNvSpPr/>
          <p:nvPr/>
        </p:nvSpPr>
        <p:spPr>
          <a:xfrm>
            <a:off x="9211815" y="4802489"/>
            <a:ext cx="1000068" cy="7713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37" name="TextBox 36">
            <a:extLst>
              <a:ext uri="{FF2B5EF4-FFF2-40B4-BE49-F238E27FC236}">
                <a16:creationId xmlns:a16="http://schemas.microsoft.com/office/drawing/2014/main" id="{FA190920-A580-BFF2-F6F2-8A4EA217F738}"/>
              </a:ext>
            </a:extLst>
          </p:cNvPr>
          <p:cNvSpPr txBox="1"/>
          <p:nvPr/>
        </p:nvSpPr>
        <p:spPr>
          <a:xfrm>
            <a:off x="9281538" y="4859183"/>
            <a:ext cx="87097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Manuf.</a:t>
            </a:r>
          </a:p>
        </p:txBody>
      </p:sp>
      <p:sp>
        <p:nvSpPr>
          <p:cNvPr id="38" name="Rectangle 37">
            <a:extLst>
              <a:ext uri="{FF2B5EF4-FFF2-40B4-BE49-F238E27FC236}">
                <a16:creationId xmlns:a16="http://schemas.microsoft.com/office/drawing/2014/main" id="{42DDBFF4-A464-0496-DA77-DF7A637AB669}"/>
              </a:ext>
            </a:extLst>
          </p:cNvPr>
          <p:cNvSpPr/>
          <p:nvPr/>
        </p:nvSpPr>
        <p:spPr>
          <a:xfrm>
            <a:off x="9787554" y="5184527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F9FFAD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5"/>
          </a:lnRef>
          <a:fillRef idx="2">
            <a:schemeClr val="accent5"/>
          </a:fillRef>
          <a:effectRef idx="1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0" name="Rectangle 39">
            <a:extLst>
              <a:ext uri="{FF2B5EF4-FFF2-40B4-BE49-F238E27FC236}">
                <a16:creationId xmlns:a16="http://schemas.microsoft.com/office/drawing/2014/main" id="{73D9BC0E-5740-74D1-40E2-8A75BA836F49}"/>
              </a:ext>
            </a:extLst>
          </p:cNvPr>
          <p:cNvSpPr/>
          <p:nvPr/>
        </p:nvSpPr>
        <p:spPr>
          <a:xfrm>
            <a:off x="8609865" y="5171585"/>
            <a:ext cx="228600" cy="230580"/>
          </a:xfrm>
          <a:prstGeom prst="rect">
            <a:avLst/>
          </a:prstGeom>
          <a:pattFill prst="wdUpDiag">
            <a:fgClr>
              <a:srgbClr val="FFABB9"/>
            </a:fgClr>
            <a:bgClr>
              <a:srgbClr val="A19FF7"/>
            </a:bgClr>
          </a:pattFill>
          <a:ln>
            <a:solidFill>
              <a:schemeClr val="bg2">
                <a:lumMod val="50000"/>
              </a:schemeClr>
            </a:solidFill>
          </a:ln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1" name="Rectangle 40">
            <a:extLst>
              <a:ext uri="{FF2B5EF4-FFF2-40B4-BE49-F238E27FC236}">
                <a16:creationId xmlns:a16="http://schemas.microsoft.com/office/drawing/2014/main" id="{04408F60-3145-78D1-285B-DB6FC8AC3811}"/>
              </a:ext>
            </a:extLst>
          </p:cNvPr>
          <p:cNvSpPr/>
          <p:nvPr/>
        </p:nvSpPr>
        <p:spPr>
          <a:xfrm>
            <a:off x="8243796" y="5171585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2" name="Rounded Rectangle 41">
            <a:extLst>
              <a:ext uri="{FF2B5EF4-FFF2-40B4-BE49-F238E27FC236}">
                <a16:creationId xmlns:a16="http://schemas.microsoft.com/office/drawing/2014/main" id="{22AC605C-7CD7-004B-5012-9B71333FBE13}"/>
              </a:ext>
            </a:extLst>
          </p:cNvPr>
          <p:cNvSpPr/>
          <p:nvPr/>
        </p:nvSpPr>
        <p:spPr>
          <a:xfrm flipH="1">
            <a:off x="10612880" y="2470275"/>
            <a:ext cx="1109660" cy="77820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C79534FB-8E6A-50CD-7E58-08CCAF7B92B3}"/>
              </a:ext>
            </a:extLst>
          </p:cNvPr>
          <p:cNvSpPr txBox="1"/>
          <p:nvPr/>
        </p:nvSpPr>
        <p:spPr>
          <a:xfrm>
            <a:off x="10610782" y="2526043"/>
            <a:ext cx="1140019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Mktg/Sales</a:t>
            </a:r>
          </a:p>
        </p:txBody>
      </p:sp>
      <p:sp>
        <p:nvSpPr>
          <p:cNvPr id="44" name="Rounded Rectangle 43">
            <a:extLst>
              <a:ext uri="{FF2B5EF4-FFF2-40B4-BE49-F238E27FC236}">
                <a16:creationId xmlns:a16="http://schemas.microsoft.com/office/drawing/2014/main" id="{A24E3095-0B4F-242D-ACDD-F6DA322DFCB2}"/>
              </a:ext>
            </a:extLst>
          </p:cNvPr>
          <p:cNvSpPr/>
          <p:nvPr/>
        </p:nvSpPr>
        <p:spPr>
          <a:xfrm>
            <a:off x="7037596" y="4776434"/>
            <a:ext cx="799665" cy="771395"/>
          </a:xfrm>
          <a:prstGeom prst="round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11069DC9-08C1-3A73-F764-6098380732A9}"/>
              </a:ext>
            </a:extLst>
          </p:cNvPr>
          <p:cNvSpPr txBox="1"/>
          <p:nvPr/>
        </p:nvSpPr>
        <p:spPr>
          <a:xfrm>
            <a:off x="7057566" y="4833128"/>
            <a:ext cx="768567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R&amp;D</a:t>
            </a:r>
          </a:p>
        </p:txBody>
      </p:sp>
      <p:sp>
        <p:nvSpPr>
          <p:cNvPr id="49" name="Rounded Rectangle 48">
            <a:extLst>
              <a:ext uri="{FF2B5EF4-FFF2-40B4-BE49-F238E27FC236}">
                <a16:creationId xmlns:a16="http://schemas.microsoft.com/office/drawing/2014/main" id="{307A13B5-9B4D-9034-4C7A-80095E12B0E7}"/>
              </a:ext>
            </a:extLst>
          </p:cNvPr>
          <p:cNvSpPr/>
          <p:nvPr/>
        </p:nvSpPr>
        <p:spPr>
          <a:xfrm flipH="1">
            <a:off x="10390271" y="4794622"/>
            <a:ext cx="1359080" cy="778209"/>
          </a:xfrm>
          <a:prstGeom prst="roundRect">
            <a:avLst/>
          </a:prstGeom>
          <a:solidFill>
            <a:schemeClr val="accent4">
              <a:lumMod val="20000"/>
              <a:lumOff val="80000"/>
            </a:schemeClr>
          </a:solidFill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E53A3E08-F0C9-1F2A-5688-B38A1F5B749A}"/>
              </a:ext>
            </a:extLst>
          </p:cNvPr>
          <p:cNvSpPr txBox="1"/>
          <p:nvPr/>
        </p:nvSpPr>
        <p:spPr>
          <a:xfrm>
            <a:off x="10365456" y="4850390"/>
            <a:ext cx="1407645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400" b="1" dirty="0">
                <a:latin typeface="Inter Display SemiBold" panose="02000503000000020004" pitchFamily="2" charset="0"/>
                <a:ea typeface="Inter Display SemiBold" panose="02000503000000020004" pitchFamily="2" charset="0"/>
                <a:cs typeface="Inter Display SemiBold" panose="02000503000000020004" pitchFamily="2" charset="0"/>
              </a:rPr>
              <a:t>Mktg/Sales</a:t>
            </a:r>
          </a:p>
        </p:txBody>
      </p:sp>
      <p:sp>
        <p:nvSpPr>
          <p:cNvPr id="51" name="Rectangle 50">
            <a:extLst>
              <a:ext uri="{FF2B5EF4-FFF2-40B4-BE49-F238E27FC236}">
                <a16:creationId xmlns:a16="http://schemas.microsoft.com/office/drawing/2014/main" id="{35D46F63-7EB1-0B47-D556-C25A95F923BC}"/>
              </a:ext>
            </a:extLst>
          </p:cNvPr>
          <p:cNvSpPr/>
          <p:nvPr/>
        </p:nvSpPr>
        <p:spPr>
          <a:xfrm>
            <a:off x="10603127" y="5185337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9C478F53-0BBE-BBFC-8FEA-401521AEEF73}"/>
              </a:ext>
            </a:extLst>
          </p:cNvPr>
          <p:cNvSpPr/>
          <p:nvPr/>
        </p:nvSpPr>
        <p:spPr>
          <a:xfrm>
            <a:off x="10981429" y="5185337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3" name="Rectangle 52">
            <a:extLst>
              <a:ext uri="{FF2B5EF4-FFF2-40B4-BE49-F238E27FC236}">
                <a16:creationId xmlns:a16="http://schemas.microsoft.com/office/drawing/2014/main" id="{33CB66DC-4B40-2A02-557C-84F82464A67A}"/>
              </a:ext>
            </a:extLst>
          </p:cNvPr>
          <p:cNvSpPr/>
          <p:nvPr/>
        </p:nvSpPr>
        <p:spPr>
          <a:xfrm>
            <a:off x="9410122" y="5188438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348200F6-F33F-49D5-CC44-9F28705AB79E}"/>
              </a:ext>
            </a:extLst>
          </p:cNvPr>
          <p:cNvSpPr/>
          <p:nvPr/>
        </p:nvSpPr>
        <p:spPr>
          <a:xfrm>
            <a:off x="11346597" y="5180571"/>
            <a:ext cx="228600" cy="230580"/>
          </a:xfrm>
          <a:prstGeom prst="rect">
            <a:avLst/>
          </a:prstGeom>
        </p:spPr>
        <p:style>
          <a:lnRef idx="1">
            <a:schemeClr val="accent4"/>
          </a:lnRef>
          <a:fillRef idx="2">
            <a:schemeClr val="accent4"/>
          </a:fillRef>
          <a:effectRef idx="1">
            <a:schemeClr val="accent4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2" name="TextBox 61">
            <a:extLst>
              <a:ext uri="{FF2B5EF4-FFF2-40B4-BE49-F238E27FC236}">
                <a16:creationId xmlns:a16="http://schemas.microsoft.com/office/drawing/2014/main" id="{AAE8CCA6-7DD8-5A44-8BC9-113F4AC56642}"/>
              </a:ext>
            </a:extLst>
          </p:cNvPr>
          <p:cNvSpPr txBox="1"/>
          <p:nvPr/>
        </p:nvSpPr>
        <p:spPr>
          <a:xfrm>
            <a:off x="6976872" y="1488305"/>
            <a:ext cx="4773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SparkSurge</a:t>
            </a:r>
            <a:r>
              <a:rPr lang="en-US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(product family)</a:t>
            </a:r>
          </a:p>
        </p:txBody>
      </p:sp>
      <p:sp>
        <p:nvSpPr>
          <p:cNvPr id="63" name="TextBox 62">
            <a:extLst>
              <a:ext uri="{FF2B5EF4-FFF2-40B4-BE49-F238E27FC236}">
                <a16:creationId xmlns:a16="http://schemas.microsoft.com/office/drawing/2014/main" id="{4E231042-B3DF-5049-276C-A8A91D77FFE3}"/>
              </a:ext>
            </a:extLst>
          </p:cNvPr>
          <p:cNvSpPr txBox="1"/>
          <p:nvPr/>
        </p:nvSpPr>
        <p:spPr>
          <a:xfrm>
            <a:off x="7419475" y="3314984"/>
            <a:ext cx="3865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associated innovation programs (active in 2025)</a:t>
            </a:r>
          </a:p>
        </p:txBody>
      </p:sp>
      <p:sp>
        <p:nvSpPr>
          <p:cNvPr id="64" name="TextBox 63">
            <a:extLst>
              <a:ext uri="{FF2B5EF4-FFF2-40B4-BE49-F238E27FC236}">
                <a16:creationId xmlns:a16="http://schemas.microsoft.com/office/drawing/2014/main" id="{CE6F2531-BDEE-AE5D-E7DD-E3FEFBB4FABB}"/>
              </a:ext>
            </a:extLst>
          </p:cNvPr>
          <p:cNvSpPr txBox="1"/>
          <p:nvPr/>
        </p:nvSpPr>
        <p:spPr>
          <a:xfrm>
            <a:off x="7496395" y="5655223"/>
            <a:ext cx="386518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associated innovation programs (active in 2025)</a:t>
            </a:r>
          </a:p>
        </p:txBody>
      </p:sp>
      <p:sp>
        <p:nvSpPr>
          <p:cNvPr id="66" name="TextBox 65">
            <a:extLst>
              <a:ext uri="{FF2B5EF4-FFF2-40B4-BE49-F238E27FC236}">
                <a16:creationId xmlns:a16="http://schemas.microsoft.com/office/drawing/2014/main" id="{F86323C8-7B25-AA67-555A-5611AE18B678}"/>
              </a:ext>
            </a:extLst>
          </p:cNvPr>
          <p:cNvSpPr txBox="1"/>
          <p:nvPr/>
        </p:nvSpPr>
        <p:spPr>
          <a:xfrm>
            <a:off x="6976872" y="1899740"/>
            <a:ext cx="2226489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Type: </a:t>
            </a:r>
            <a:r>
              <a:rPr lang="en-US" sz="12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New Product Introduction (2028 launch)</a:t>
            </a:r>
          </a:p>
        </p:txBody>
      </p:sp>
      <p:sp>
        <p:nvSpPr>
          <p:cNvPr id="67" name="TextBox 66">
            <a:extLst>
              <a:ext uri="{FF2B5EF4-FFF2-40B4-BE49-F238E27FC236}">
                <a16:creationId xmlns:a16="http://schemas.microsoft.com/office/drawing/2014/main" id="{F64FCCB2-D81C-567D-E840-84FF7B31B097}"/>
              </a:ext>
            </a:extLst>
          </p:cNvPr>
          <p:cNvSpPr txBox="1"/>
          <p:nvPr/>
        </p:nvSpPr>
        <p:spPr>
          <a:xfrm>
            <a:off x="9203361" y="1895389"/>
            <a:ext cx="263633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Revenue Stream (</a:t>
            </a:r>
            <a:r>
              <a:rPr lang="en-US" sz="1200" b="1" dirty="0" err="1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proj</a:t>
            </a:r>
            <a:r>
              <a:rPr lang="en-US" sz="12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.): </a:t>
            </a:r>
            <a:r>
              <a:rPr lang="en-US" sz="12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year 1: $50-100M; year 5: $300-$800M</a:t>
            </a:r>
          </a:p>
        </p:txBody>
      </p:sp>
      <p:sp>
        <p:nvSpPr>
          <p:cNvPr id="69" name="TextBox 68">
            <a:extLst>
              <a:ext uri="{FF2B5EF4-FFF2-40B4-BE49-F238E27FC236}">
                <a16:creationId xmlns:a16="http://schemas.microsoft.com/office/drawing/2014/main" id="{C76F95A7-FC55-0CE8-2167-BDB532E3BBD2}"/>
              </a:ext>
            </a:extLst>
          </p:cNvPr>
          <p:cNvSpPr txBox="1"/>
          <p:nvPr/>
        </p:nvSpPr>
        <p:spPr>
          <a:xfrm>
            <a:off x="6975748" y="3955832"/>
            <a:ext cx="4773603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err="1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AirConnect</a:t>
            </a:r>
            <a:r>
              <a:rPr lang="en-US" b="1" dirty="0">
                <a:latin typeface="Inter Display" panose="02000503000000020004" pitchFamily="2" charset="0"/>
                <a:ea typeface="Inter Display" panose="02000503000000020004" pitchFamily="2" charset="0"/>
                <a:cs typeface="Inter Display" panose="02000503000000020004" pitchFamily="2" charset="0"/>
              </a:rPr>
              <a:t> Plus 3G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DC105CA9-7E38-9F8F-7F70-15CC235674A4}"/>
              </a:ext>
            </a:extLst>
          </p:cNvPr>
          <p:cNvSpPr txBox="1"/>
          <p:nvPr/>
        </p:nvSpPr>
        <p:spPr>
          <a:xfrm>
            <a:off x="6976872" y="4354912"/>
            <a:ext cx="3039282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Type: </a:t>
            </a:r>
            <a:r>
              <a:rPr lang="en-US" sz="12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Product Extension (2026 launch)</a:t>
            </a: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CB26BA40-7C96-5171-47EF-F025C69D2DF4}"/>
              </a:ext>
            </a:extLst>
          </p:cNvPr>
          <p:cNvSpPr txBox="1"/>
          <p:nvPr/>
        </p:nvSpPr>
        <p:spPr>
          <a:xfrm>
            <a:off x="10170142" y="4350561"/>
            <a:ext cx="1818165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b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5-year NPV: </a:t>
            </a:r>
            <a:r>
              <a:rPr lang="en-US" sz="1200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$242M</a:t>
            </a:r>
          </a:p>
        </p:txBody>
      </p:sp>
      <p:sp>
        <p:nvSpPr>
          <p:cNvPr id="74" name="Oval 73">
            <a:extLst>
              <a:ext uri="{FF2B5EF4-FFF2-40B4-BE49-F238E27FC236}">
                <a16:creationId xmlns:a16="http://schemas.microsoft.com/office/drawing/2014/main" id="{80768AC2-1DA1-58EC-5869-E9740C458222}"/>
              </a:ext>
            </a:extLst>
          </p:cNvPr>
          <p:cNvSpPr/>
          <p:nvPr/>
        </p:nvSpPr>
        <p:spPr>
          <a:xfrm>
            <a:off x="9745336" y="2781075"/>
            <a:ext cx="457200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5" name="Oval 74">
            <a:extLst>
              <a:ext uri="{FF2B5EF4-FFF2-40B4-BE49-F238E27FC236}">
                <a16:creationId xmlns:a16="http://schemas.microsoft.com/office/drawing/2014/main" id="{B6E08F79-7FD5-B7C5-902B-07C04F0BFE54}"/>
              </a:ext>
            </a:extLst>
          </p:cNvPr>
          <p:cNvSpPr/>
          <p:nvPr/>
        </p:nvSpPr>
        <p:spPr>
          <a:xfrm>
            <a:off x="9684517" y="5058275"/>
            <a:ext cx="457200" cy="457200"/>
          </a:xfrm>
          <a:prstGeom prst="ellipse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76" name="Straight Connector 75">
            <a:extLst>
              <a:ext uri="{FF2B5EF4-FFF2-40B4-BE49-F238E27FC236}">
                <a16:creationId xmlns:a16="http://schemas.microsoft.com/office/drawing/2014/main" id="{B7671B65-ED93-3E64-4FF2-924D25EF31BD}"/>
              </a:ext>
            </a:extLst>
          </p:cNvPr>
          <p:cNvCxnSpPr>
            <a:cxnSpLocks/>
          </p:cNvCxnSpPr>
          <p:nvPr/>
        </p:nvCxnSpPr>
        <p:spPr>
          <a:xfrm flipV="1">
            <a:off x="9972492" y="3257501"/>
            <a:ext cx="0" cy="1777024"/>
          </a:xfrm>
          <a:prstGeom prst="line">
            <a:avLst/>
          </a:prstGeom>
          <a:ln w="38100">
            <a:solidFill>
              <a:srgbClr val="FF0000"/>
            </a:solidFill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2" name="TextBox 81">
            <a:extLst>
              <a:ext uri="{FF2B5EF4-FFF2-40B4-BE49-F238E27FC236}">
                <a16:creationId xmlns:a16="http://schemas.microsoft.com/office/drawing/2014/main" id="{E5A14A9C-9DCD-586C-D882-22E2660C964C}"/>
              </a:ext>
            </a:extLst>
          </p:cNvPr>
          <p:cNvSpPr txBox="1"/>
          <p:nvPr/>
        </p:nvSpPr>
        <p:spPr>
          <a:xfrm>
            <a:off x="10637224" y="2802754"/>
            <a:ext cx="10408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900" i="1" dirty="0">
                <a:latin typeface="Inter" panose="02000503000000020004" pitchFamily="2" charset="0"/>
                <a:ea typeface="Inter" panose="02000503000000020004" pitchFamily="2" charset="0"/>
                <a:cs typeface="Inter" panose="02000503000000020004" pitchFamily="2" charset="0"/>
              </a:rPr>
              <a:t>(option for 2027 / 2028)</a:t>
            </a:r>
          </a:p>
        </p:txBody>
      </p:sp>
    </p:spTree>
    <p:extLst>
      <p:ext uri="{BB962C8B-B14F-4D97-AF65-F5344CB8AC3E}">
        <p14:creationId xmlns:p14="http://schemas.microsoft.com/office/powerpoint/2010/main" val="1450804661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6F2B8BD-E9D3-C91F-E843-EEC02BEC1F5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4126542948"/>
      </p:ext>
    </p:extLst>
  </p:cSld>
  <p:clrMapOvr>
    <a:masterClrMapping/>
  </p:clrMapOvr>
</p:sld>
</file>

<file path=ppt/theme/theme1.xml><?xml version="1.0" encoding="utf-8"?>
<a:theme xmlns:a="http://schemas.openxmlformats.org/drawingml/2006/main" name="Light Background">
  <a:themeElements>
    <a:clrScheme name="Wellspring">
      <a:dk1>
        <a:srgbClr val="000000"/>
      </a:dk1>
      <a:lt1>
        <a:srgbClr val="FFFFFF"/>
      </a:lt1>
      <a:dk2>
        <a:srgbClr val="5350F0"/>
      </a:dk2>
      <a:lt2>
        <a:srgbClr val="F2F1EF"/>
      </a:lt2>
      <a:accent1>
        <a:srgbClr val="FF6500"/>
      </a:accent1>
      <a:accent2>
        <a:srgbClr val="5350F0"/>
      </a:accent2>
      <a:accent3>
        <a:srgbClr val="AC86FF"/>
      </a:accent3>
      <a:accent4>
        <a:srgbClr val="FF6987"/>
      </a:accent4>
      <a:accent5>
        <a:srgbClr val="F3FF6C"/>
      </a:accent5>
      <a:accent6>
        <a:srgbClr val="01D788"/>
      </a:accent6>
      <a:hlink>
        <a:srgbClr val="4EC9FF"/>
      </a:hlink>
      <a:folHlink>
        <a:srgbClr val="1A3AC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FFF89F2C-78F4-9A43-AD1A-6C2EAFE99143}" vid="{0D7BB5D2-5C63-024F-9B17-23A0A6DB8EA3}"/>
    </a:ext>
  </a:extLst>
</a:theme>
</file>

<file path=ppt/theme/theme2.xml><?xml version="1.0" encoding="utf-8"?>
<a:theme xmlns:a="http://schemas.openxmlformats.org/drawingml/2006/main" name="Space Background">
  <a:themeElements>
    <a:clrScheme name="Wellspring">
      <a:dk1>
        <a:srgbClr val="000000"/>
      </a:dk1>
      <a:lt1>
        <a:srgbClr val="FFFFFF"/>
      </a:lt1>
      <a:dk2>
        <a:srgbClr val="5350F0"/>
      </a:dk2>
      <a:lt2>
        <a:srgbClr val="F2F1EF"/>
      </a:lt2>
      <a:accent1>
        <a:srgbClr val="FF6500"/>
      </a:accent1>
      <a:accent2>
        <a:srgbClr val="5350F0"/>
      </a:accent2>
      <a:accent3>
        <a:srgbClr val="AC86FF"/>
      </a:accent3>
      <a:accent4>
        <a:srgbClr val="FF6987"/>
      </a:accent4>
      <a:accent5>
        <a:srgbClr val="F3FF6C"/>
      </a:accent5>
      <a:accent6>
        <a:srgbClr val="01D788"/>
      </a:accent6>
      <a:hlink>
        <a:srgbClr val="4EC9FF"/>
      </a:hlink>
      <a:folHlink>
        <a:srgbClr val="1A3AC5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2" id="{FFF89F2C-78F4-9A43-AD1A-6C2EAFE99143}" vid="{E0127150-27C3-9143-B34E-38F1803EFD24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F0E4EE6442B7BA49BB17D7C5CDF0A704" ma:contentTypeVersion="4" ma:contentTypeDescription="Create a new document." ma:contentTypeScope="" ma:versionID="cd9697be3cc3809206a3735a8b873b22">
  <xsd:schema xmlns:xsd="http://www.w3.org/2001/XMLSchema" xmlns:xs="http://www.w3.org/2001/XMLSchema" xmlns:p="http://schemas.microsoft.com/office/2006/metadata/properties" xmlns:ns2="b99e0055-95b3-4502-8d31-66fdd1c3f481" targetNamespace="http://schemas.microsoft.com/office/2006/metadata/properties" ma:root="true" ma:fieldsID="99ac9be34db946f5c3a17fa5526e85c4" ns2:_="">
    <xsd:import namespace="b99e0055-95b3-4502-8d31-66fdd1c3f481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2:MediaServiceSearchPropertie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b99e0055-95b3-4502-8d31-66fdd1c3f481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11" nillable="true" ma:displayName="MediaServiceSearchProperties" ma:hidden="true" ma:internalName="MediaServiceSearchProperties" ma:readOnly="true">
      <xsd:simpleType>
        <xsd:restriction base="dms:Note"/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/>
</p:properties>
</file>

<file path=customXml/itemProps1.xml><?xml version="1.0" encoding="utf-8"?>
<ds:datastoreItem xmlns:ds="http://schemas.openxmlformats.org/officeDocument/2006/customXml" ds:itemID="{9E2B6ED0-9444-4716-8BE3-E14E0B41FD14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b99e0055-95b3-4502-8d31-66fdd1c3f481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FD84CCAD-83A5-4BEF-A790-4A6DF7818ABF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439A9C3E-749F-4F39-9A24-17156219091D}">
  <ds:schemaRefs>
    <ds:schemaRef ds:uri="http://schemas.microsoft.com/office/2006/metadata/properties"/>
    <ds:schemaRef ds:uri="http://schemas.microsoft.com/office/infopath/2007/PartnerControl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Light Background</Template>
  <TotalTime>14090</TotalTime>
  <Words>976</Words>
  <Application>Microsoft Macintosh PowerPoint</Application>
  <PresentationFormat>Widescreen</PresentationFormat>
  <Paragraphs>169</Paragraphs>
  <Slides>26</Slides>
  <Notes>2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2</vt:i4>
      </vt:variant>
      <vt:variant>
        <vt:lpstr>Slide Titles</vt:lpstr>
      </vt:variant>
      <vt:variant>
        <vt:i4>26</vt:i4>
      </vt:variant>
    </vt:vector>
  </HeadingPairs>
  <TitlesOfParts>
    <vt:vector size="34" baseType="lpstr">
      <vt:lpstr>Inter Display SemiBold</vt:lpstr>
      <vt:lpstr>Arial</vt:lpstr>
      <vt:lpstr>Inter</vt:lpstr>
      <vt:lpstr>Inter Medium</vt:lpstr>
      <vt:lpstr>Inter Display</vt:lpstr>
      <vt:lpstr>Wingdings</vt:lpstr>
      <vt:lpstr>Light Background</vt:lpstr>
      <vt:lpstr>Space Background</vt:lpstr>
      <vt:lpstr>PowerPoint Presentation</vt:lpstr>
      <vt:lpstr>An 18-year love affair with Innovation Management</vt:lpstr>
      <vt:lpstr>   @ IMPACT 2025</vt:lpstr>
      <vt:lpstr>Where have all the (previous) innovation teams gone?</vt:lpstr>
      <vt:lpstr>PowerPoint Presentation</vt:lpstr>
      <vt:lpstr>Type I vs Type II innovation programs</vt:lpstr>
      <vt:lpstr>01</vt:lpstr>
      <vt:lpstr>Hallmarks of a Type I innovation program</vt:lpstr>
      <vt:lpstr>Type I program: exploring the next-gen energy grid</vt:lpstr>
      <vt:lpstr>Type I program: Manulife / John Hancock LOFT  </vt:lpstr>
      <vt:lpstr>The Type I endgame: three pathways</vt:lpstr>
      <vt:lpstr>What about “shared service” innovation programs?</vt:lpstr>
      <vt:lpstr>02</vt:lpstr>
      <vt:lpstr>Hallmarks of a Type II innovation program</vt:lpstr>
      <vt:lpstr>New Product Development (NPD): Classic Type II Program</vt:lpstr>
      <vt:lpstr>P&amp;G Connect + Develop: from Type I  Type II</vt:lpstr>
      <vt:lpstr>What does Type II success look like?</vt:lpstr>
      <vt:lpstr>Type II programs thrive when they scale together</vt:lpstr>
      <vt:lpstr>03</vt:lpstr>
      <vt:lpstr>Which type of innovation program are you?</vt:lpstr>
      <vt:lpstr>Why Type I and Type II need each other</vt:lpstr>
      <vt:lpstr>”Our innovation investments must move the needle”</vt:lpstr>
      <vt:lpstr>The #1 business priority has changed</vt:lpstr>
      <vt:lpstr>Most companies: (at least) two different growth systems</vt:lpstr>
      <vt:lpstr>The “Growth Innovation” structure that unites both Types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Chris Townsend</dc:creator>
  <cp:lastModifiedBy>Chris Townsend</cp:lastModifiedBy>
  <cp:revision>281</cp:revision>
  <dcterms:created xsi:type="dcterms:W3CDTF">2025-10-03T12:00:16Z</dcterms:created>
  <dcterms:modified xsi:type="dcterms:W3CDTF">2025-12-09T21:55:13Z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0x010100F0E4EE6442B7BA49BB17D7C5CDF0A704</vt:lpwstr>
  </property>
</Properties>
</file>